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4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orgs/ietf-wg-httpapi/projects/1/views/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orgs/ietf-wg-httpapi/projects/1/views/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how/meetings/issues/" TargetMode="External"/><Relationship Id="rId5" Type="http://schemas.openxmlformats.org/officeDocument/2006/relationships/hyperlink" Target="https://www.ietf.org/how/meetings/113/preparation" TargetMode="External"/><Relationship Id="rId4" Type="http://schemas.openxmlformats.org/officeDocument/2006/relationships/hyperlink" Target="https://www.ietf.org/how/meetings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gs/ietf-wg-httpapi/projects/1/views/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gs/ietf-wg-httpapi/projects/1/views/1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wwright/http-progress" TargetMode="External"/><Relationship Id="rId4" Type="http://schemas.openxmlformats.org/officeDocument/2006/relationships/hyperlink" Target="https://github.com/orgs/ietf-wg-httpapi/projects/1/views/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orgs/ietf-wg-httpapi/projects/1/view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20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25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July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4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</a:t>
            </a:r>
            <a:r>
              <a:rPr lang="en-CA" sz="1200" spc="-100" dirty="0">
                <a:latin typeface="Calibri"/>
                <a:cs typeface="Calibri"/>
              </a:rPr>
              <a:t>20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Vancouver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089F0A-9B61-BA9B-B413-32DB57A0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4" y="3351888"/>
            <a:ext cx="2426835" cy="6514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5240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OpenAPI/JSON Schema Media Type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DFE22-4A87-B71A-F383-CD7AFA074A16}"/>
              </a:ext>
            </a:extLst>
          </p:cNvPr>
          <p:cNvSpPr txBox="1"/>
          <p:nvPr/>
        </p:nvSpPr>
        <p:spPr>
          <a:xfrm>
            <a:off x="2362200" y="472957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4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8FD5D-7292-ED31-1100-A70DA033D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2015"/>
            <a:ext cx="9144000" cy="31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5240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Rate Limit Headers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DFE22-4A87-B71A-F383-CD7AFA074A16}"/>
              </a:ext>
            </a:extLst>
          </p:cNvPr>
          <p:cNvSpPr txBox="1"/>
          <p:nvPr/>
        </p:nvSpPr>
        <p:spPr>
          <a:xfrm>
            <a:off x="2362200" y="472957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4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751B6-4081-D2BD-B42A-99039929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32" y="892734"/>
            <a:ext cx="9144000" cy="22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744767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New Work</a:t>
            </a:r>
            <a:b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</a:br>
            <a:endParaRPr lang="en-CA"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2EBC8-F2B7-3318-E918-A605CFE6C540}"/>
              </a:ext>
            </a:extLst>
          </p:cNvPr>
          <p:cNvSpPr txBox="1"/>
          <p:nvPr/>
        </p:nvSpPr>
        <p:spPr>
          <a:xfrm>
            <a:off x="762000" y="1407837"/>
            <a:ext cx="470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Types for HTTP digest fields</a:t>
            </a:r>
          </a:p>
        </p:txBody>
      </p:sp>
    </p:spTree>
    <p:extLst>
      <p:ext uri="{BB962C8B-B14F-4D97-AF65-F5344CB8AC3E}">
        <p14:creationId xmlns:p14="http://schemas.microsoft.com/office/powerpoint/2010/main" val="208920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744767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AOB</a:t>
            </a:r>
            <a:b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</a:br>
            <a:endParaRPr lang="en-CA"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0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20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20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Vancouver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www.ietf.org/how/meeting/preparation</a:t>
            </a:r>
            <a:endParaRPr u="heavy" spc="10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419281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trike="sngStrike" dirty="0"/>
              <a:t>Note well</a:t>
            </a:r>
            <a:r>
              <a:rPr sz="1400" dirty="0"/>
              <a:t>, meeting tips, minute-takers, agenda bashing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dirty="0"/>
              <a:t>https: /notes.ietf.org/notes-ietf-1</a:t>
            </a:r>
            <a:r>
              <a:rPr lang="en-CA" sz="1400" dirty="0"/>
              <a:t>20</a:t>
            </a:r>
            <a:r>
              <a:rPr sz="1400" dirty="0"/>
              <a:t>-</a:t>
            </a:r>
            <a:r>
              <a:rPr sz="1400" dirty="0" err="1"/>
              <a:t>httpapi</a:t>
            </a:r>
            <a:endParaRPr sz="1400" dirty="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CA" sz="1800" i="1" spc="295" dirty="0">
                <a:solidFill>
                  <a:srgbClr val="002D3C"/>
                </a:solidFill>
                <a:latin typeface="Calibri"/>
                <a:cs typeface="Calibri"/>
              </a:rPr>
              <a:t>Doc Status</a:t>
            </a:r>
            <a:endParaRPr lang="en-CA" b="1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Link Template HTTP Header Field – RFC Edit Queue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Deprecation HTTP Header Field – Submitted to IESG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API Catalog – Ready for AD Review</a:t>
            </a:r>
          </a:p>
          <a:p>
            <a:pPr marL="102870">
              <a:spcBef>
                <a:spcPts val="315"/>
              </a:spcBef>
              <a:tabLst>
                <a:tab pos="469265" algn="l"/>
                <a:tab pos="469900" algn="l"/>
              </a:tabLst>
            </a:pPr>
            <a:r>
              <a:rPr lang="en-CA" sz="1800" i="1" spc="295" dirty="0">
                <a:solidFill>
                  <a:srgbClr val="002D3C"/>
                </a:solidFill>
                <a:latin typeface="Calibri"/>
                <a:cs typeface="Calibri"/>
              </a:rPr>
              <a:t>Idempotency Key</a:t>
            </a:r>
            <a:endParaRPr lang="en-CA" b="1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-httpapi-idempotency-key-header</a:t>
            </a:r>
            <a:endParaRPr lang="en-CA" sz="1400" spc="15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CA" sz="1800" i="1" spc="295" dirty="0">
                <a:solidFill>
                  <a:srgbClr val="002D3C"/>
                </a:solidFill>
                <a:latin typeface="Calibri"/>
                <a:cs typeface="Calibri"/>
              </a:rPr>
              <a:t>Other detailed doc updates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-httpapi-patch-</a:t>
            </a:r>
            <a:r>
              <a:rPr lang="en-CA" sz="1400" dirty="0" err="1"/>
              <a:t>byterange</a:t>
            </a:r>
            <a:r>
              <a:rPr lang="en-CA" sz="1400" dirty="0"/>
              <a:t> (New Draft)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-httpapi-authentication-link (</a:t>
            </a:r>
            <a:r>
              <a:rPr lang="en-CA" sz="1400" dirty="0" err="1"/>
              <a:t>SecDir</a:t>
            </a:r>
            <a:r>
              <a:rPr lang="en-CA" sz="1400" dirty="0"/>
              <a:t> Early Review)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CA" sz="1800" i="1" spc="215" dirty="0">
                <a:solidFill>
                  <a:srgbClr val="002D3C"/>
                </a:solidFill>
                <a:latin typeface="Calibri"/>
                <a:cs typeface="Calibri"/>
              </a:rPr>
              <a:t>New Work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Problem Types for HTTP digest fields</a:t>
            </a:r>
            <a:endParaRPr sz="1400" dirty="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3258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Doc Status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77649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Link Template HTTP Header Field – RFC Edit Queue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Deprecation HTTP Header Field – Submitted to IESG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400" dirty="0"/>
              <a:t>API Catalog – Ready for AD Review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2B193-EC1A-2CC9-3F93-46F51A969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872441"/>
            <a:ext cx="8610600" cy="2647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D88278-C92A-0F9C-D521-8C8E1B8DF63D}"/>
              </a:ext>
            </a:extLst>
          </p:cNvPr>
          <p:cNvSpPr txBox="1"/>
          <p:nvPr/>
        </p:nvSpPr>
        <p:spPr>
          <a:xfrm>
            <a:off x="2362200" y="466921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47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3258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Idempotency Key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A1657-CC9B-5B08-58E6-9189ED75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84" y="765023"/>
            <a:ext cx="7772400" cy="3984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7DFE22-4A87-B71A-F383-CD7AFA074A16}"/>
              </a:ext>
            </a:extLst>
          </p:cNvPr>
          <p:cNvSpPr txBox="1"/>
          <p:nvPr/>
        </p:nvSpPr>
        <p:spPr>
          <a:xfrm>
            <a:off x="2362200" y="472957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4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6306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Other detailed doc updates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DFE22-4A87-B71A-F383-CD7AFA074A16}"/>
              </a:ext>
            </a:extLst>
          </p:cNvPr>
          <p:cNvSpPr txBox="1"/>
          <p:nvPr/>
        </p:nvSpPr>
        <p:spPr>
          <a:xfrm>
            <a:off x="2362200" y="472957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4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2775D-F1FE-A9C0-A6D6-AB026BAD8E76}"/>
              </a:ext>
            </a:extLst>
          </p:cNvPr>
          <p:cNvSpPr txBox="1"/>
          <p:nvPr/>
        </p:nvSpPr>
        <p:spPr>
          <a:xfrm>
            <a:off x="609600" y="1123950"/>
            <a:ext cx="6314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httpapi</a:t>
            </a:r>
            <a:r>
              <a:rPr lang="en-US" dirty="0"/>
              <a:t>-patch-</a:t>
            </a:r>
            <a:r>
              <a:rPr lang="en-US" dirty="0" err="1"/>
              <a:t>byterange</a:t>
            </a:r>
            <a:r>
              <a:rPr lang="en-US" dirty="0"/>
              <a:t> (New Draft)</a:t>
            </a:r>
            <a:br>
              <a:rPr lang="en-US" dirty="0"/>
            </a:br>
            <a:r>
              <a:rPr lang="en-US" dirty="0">
                <a:hlinkClick r:id="rId5"/>
              </a:rPr>
              <a:t>https://github.com/awwright/http-progress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httpapi</a:t>
            </a:r>
            <a:r>
              <a:rPr lang="en-US" dirty="0"/>
              <a:t>-authentication-link</a:t>
            </a:r>
            <a:br>
              <a:rPr lang="en-US" dirty="0"/>
            </a:br>
            <a:r>
              <a:rPr lang="en-US" dirty="0" err="1"/>
              <a:t>SecDir</a:t>
            </a:r>
            <a:r>
              <a:rPr lang="en-US" dirty="0"/>
              <a:t> Early Review</a:t>
            </a:r>
            <a:br>
              <a:rPr lang="en-US" dirty="0"/>
            </a:br>
            <a:r>
              <a:rPr lang="en-US" dirty="0"/>
              <a:t>No Open Issues</a:t>
            </a:r>
          </a:p>
        </p:txBody>
      </p:sp>
    </p:spTree>
    <p:extLst>
      <p:ext uri="{BB962C8B-B14F-4D97-AF65-F5344CB8AC3E}">
        <p14:creationId xmlns:p14="http://schemas.microsoft.com/office/powerpoint/2010/main" val="30267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3258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Link Hint</a:t>
            </a:r>
            <a:endParaRPr spc="-5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DFE22-4A87-B71A-F383-CD7AFA074A16}"/>
              </a:ext>
            </a:extLst>
          </p:cNvPr>
          <p:cNvSpPr txBox="1"/>
          <p:nvPr/>
        </p:nvSpPr>
        <p:spPr>
          <a:xfrm>
            <a:off x="2362200" y="4729571"/>
            <a:ext cx="6093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4"/>
              </a:rPr>
              <a:t>https://github.com/orgs/ietf-wg-httpapi/projects/1/views/1</a:t>
            </a:r>
            <a:r>
              <a:rPr lang="en-CA" sz="12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6EBFA-35F4-1335-3D8C-B8E7FA20F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29" y="1232871"/>
            <a:ext cx="8856399" cy="26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744</Words>
  <Application>Microsoft Office PowerPoint</Application>
  <PresentationFormat>On-screen Show (16:9)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Lucida Sans Unicode</vt:lpstr>
      <vt:lpstr>Office Theme</vt:lpstr>
      <vt:lpstr>IETF 120 HTTPAPI 25 July 2024</vt:lpstr>
      <vt:lpstr>Note Well</vt:lpstr>
      <vt:lpstr>This session is being recorded</vt:lpstr>
      <vt:lpstr>Resources for IETF 120 Vancouver</vt:lpstr>
      <vt:lpstr>Agenda</vt:lpstr>
      <vt:lpstr>Doc Status</vt:lpstr>
      <vt:lpstr>Idempotency Key</vt:lpstr>
      <vt:lpstr>Other detailed doc updates</vt:lpstr>
      <vt:lpstr>Link Hint</vt:lpstr>
      <vt:lpstr>OpenAPI/JSON Schema Media Type</vt:lpstr>
      <vt:lpstr>Rate Limit Headers</vt:lpstr>
      <vt:lpstr>New Work </vt:lpstr>
      <vt:lpstr>AOB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8</cp:revision>
  <dcterms:created xsi:type="dcterms:W3CDTF">2022-07-27T18:44:49Z</dcterms:created>
  <dcterms:modified xsi:type="dcterms:W3CDTF">2024-07-21T13:53:59Z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