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80" y="28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AA6991-D845-4A1F-A866-D4F8870D0F41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CEBA4A2-D7D2-4AE2-9B22-3C074E656C09}">
      <dgm:prSet phldrT="[Text]" custT="1"/>
      <dgm:spPr/>
      <dgm:t>
        <a:bodyPr/>
        <a:lstStyle/>
        <a:p>
          <a:r>
            <a:rPr lang="en-CA" sz="1050" dirty="0"/>
            <a:t>Adopted</a:t>
          </a:r>
        </a:p>
      </dgm:t>
    </dgm:pt>
    <dgm:pt modelId="{BAA8864F-3840-4E49-8449-6ABECB41F2DA}" type="parTrans" cxnId="{8F7D7701-139F-4545-BF2F-77DAB0EAE9A0}">
      <dgm:prSet/>
      <dgm:spPr/>
      <dgm:t>
        <a:bodyPr/>
        <a:lstStyle/>
        <a:p>
          <a:endParaRPr lang="en-CA" sz="3200"/>
        </a:p>
      </dgm:t>
    </dgm:pt>
    <dgm:pt modelId="{82E1B2B3-FC09-49EA-A2ED-0179D2E09257}" type="sibTrans" cxnId="{8F7D7701-139F-4545-BF2F-77DAB0EAE9A0}">
      <dgm:prSet custT="1"/>
      <dgm:spPr/>
      <dgm:t>
        <a:bodyPr/>
        <a:lstStyle/>
        <a:p>
          <a:endParaRPr lang="en-CA" sz="3200"/>
        </a:p>
      </dgm:t>
    </dgm:pt>
    <dgm:pt modelId="{7E0F814C-CBC3-4D16-9D0B-26541C1737F9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HTTP Privacy</a:t>
          </a:r>
        </a:p>
      </dgm:t>
    </dgm:pt>
    <dgm:pt modelId="{673C61B5-B3D5-492A-A52E-D4B93D731060}" type="parTrans" cxnId="{534FD79D-D6E2-495C-A56D-E5E03220E39F}">
      <dgm:prSet/>
      <dgm:spPr/>
      <dgm:t>
        <a:bodyPr/>
        <a:lstStyle/>
        <a:p>
          <a:endParaRPr lang="en-CA" sz="3200"/>
        </a:p>
      </dgm:t>
    </dgm:pt>
    <dgm:pt modelId="{59EB92D2-2984-4C76-A4E9-881848337A75}" type="sibTrans" cxnId="{534FD79D-D6E2-495C-A56D-E5E03220E39F}">
      <dgm:prSet/>
      <dgm:spPr/>
      <dgm:t>
        <a:bodyPr/>
        <a:lstStyle/>
        <a:p>
          <a:endParaRPr lang="en-CA" sz="3200"/>
        </a:p>
      </dgm:t>
    </dgm:pt>
    <dgm:pt modelId="{824C95FD-5183-4173-AF2D-2FAAB02C37B4}">
      <dgm:prSet phldrT="[Text]" custT="1"/>
      <dgm:spPr/>
      <dgm:t>
        <a:bodyPr/>
        <a:lstStyle/>
        <a:p>
          <a:r>
            <a:rPr lang="en-CA" sz="1050" dirty="0"/>
            <a:t>Expired</a:t>
          </a:r>
        </a:p>
      </dgm:t>
    </dgm:pt>
    <dgm:pt modelId="{5FE5E936-771D-49F8-99EB-043B03911875}" type="parTrans" cxnId="{139FA80A-F80D-4A0B-9813-75AC03C5CF11}">
      <dgm:prSet/>
      <dgm:spPr/>
      <dgm:t>
        <a:bodyPr/>
        <a:lstStyle/>
        <a:p>
          <a:endParaRPr lang="en-CA" sz="3200"/>
        </a:p>
      </dgm:t>
    </dgm:pt>
    <dgm:pt modelId="{55D4A310-62BF-4D76-9CE3-6A50E43A41F6}" type="sibTrans" cxnId="{139FA80A-F80D-4A0B-9813-75AC03C5CF11}">
      <dgm:prSet custT="1"/>
      <dgm:spPr/>
      <dgm:t>
        <a:bodyPr/>
        <a:lstStyle/>
        <a:p>
          <a:endParaRPr lang="en-CA" sz="3200"/>
        </a:p>
      </dgm:t>
    </dgm:pt>
    <dgm:pt modelId="{F8623F1F-BAFB-4B89-84CB-8A7C9A911BF0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Auth Links</a:t>
          </a:r>
        </a:p>
      </dgm:t>
    </dgm:pt>
    <dgm:pt modelId="{4E7554BD-B0F1-45D6-AE64-1EEC51FE0D50}" type="parTrans" cxnId="{05733B71-6E9D-4645-A026-B7E192609BB7}">
      <dgm:prSet/>
      <dgm:spPr/>
      <dgm:t>
        <a:bodyPr/>
        <a:lstStyle/>
        <a:p>
          <a:endParaRPr lang="en-CA" sz="3200"/>
        </a:p>
      </dgm:t>
    </dgm:pt>
    <dgm:pt modelId="{D92E85A5-D5D9-4EF0-A0BD-DFD557F76204}" type="sibTrans" cxnId="{05733B71-6E9D-4645-A026-B7E192609BB7}">
      <dgm:prSet/>
      <dgm:spPr/>
      <dgm:t>
        <a:bodyPr/>
        <a:lstStyle/>
        <a:p>
          <a:endParaRPr lang="en-CA" sz="3200"/>
        </a:p>
      </dgm:t>
    </dgm:pt>
    <dgm:pt modelId="{28A41D4E-7C31-4DAB-B021-84D44BB5DFB2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Link Hints</a:t>
          </a:r>
        </a:p>
      </dgm:t>
    </dgm:pt>
    <dgm:pt modelId="{8CFE5026-0366-413A-97C4-3BDC5084F39E}" type="parTrans" cxnId="{2B73D577-5DC7-4376-B1AD-7F54E6E44D92}">
      <dgm:prSet/>
      <dgm:spPr/>
      <dgm:t>
        <a:bodyPr/>
        <a:lstStyle/>
        <a:p>
          <a:endParaRPr lang="en-CA" sz="3200"/>
        </a:p>
      </dgm:t>
    </dgm:pt>
    <dgm:pt modelId="{EA520584-5970-4630-8AF9-75ED79DBB024}" type="sibTrans" cxnId="{2B73D577-5DC7-4376-B1AD-7F54E6E44D92}">
      <dgm:prSet/>
      <dgm:spPr/>
      <dgm:t>
        <a:bodyPr/>
        <a:lstStyle/>
        <a:p>
          <a:endParaRPr lang="en-CA" sz="3200"/>
        </a:p>
      </dgm:t>
    </dgm:pt>
    <dgm:pt modelId="{0C5A948E-5C12-4568-B966-4B4AF00C7090}">
      <dgm:prSet phldrT="[Text]" custT="1"/>
      <dgm:spPr/>
      <dgm:t>
        <a:bodyPr/>
        <a:lstStyle/>
        <a:p>
          <a:r>
            <a:rPr lang="en-CA" sz="1050" dirty="0"/>
            <a:t>AD Review</a:t>
          </a:r>
        </a:p>
      </dgm:t>
    </dgm:pt>
    <dgm:pt modelId="{71A6D121-A866-48BD-9363-43E85AD9CD18}" type="parTrans" cxnId="{36A78147-CC42-492F-BF5C-996F67BA0FAC}">
      <dgm:prSet/>
      <dgm:spPr/>
      <dgm:t>
        <a:bodyPr/>
        <a:lstStyle/>
        <a:p>
          <a:endParaRPr lang="en-CA" sz="3200"/>
        </a:p>
      </dgm:t>
    </dgm:pt>
    <dgm:pt modelId="{11D0F93F-F389-4777-91F2-2E6D2D4C3E2F}" type="sibTrans" cxnId="{36A78147-CC42-492F-BF5C-996F67BA0FAC}">
      <dgm:prSet custT="1"/>
      <dgm:spPr/>
      <dgm:t>
        <a:bodyPr/>
        <a:lstStyle/>
        <a:p>
          <a:endParaRPr lang="en-CA" sz="3200"/>
        </a:p>
      </dgm:t>
    </dgm:pt>
    <dgm:pt modelId="{1050FC7E-AAC7-4DC4-99BF-C52119927671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API Catalog</a:t>
          </a:r>
        </a:p>
      </dgm:t>
    </dgm:pt>
    <dgm:pt modelId="{111383F7-D283-4B0B-B3D7-7542D49C9544}" type="parTrans" cxnId="{1893B6BD-8ABE-4D93-A4EF-A1BEE51B505B}">
      <dgm:prSet/>
      <dgm:spPr/>
      <dgm:t>
        <a:bodyPr/>
        <a:lstStyle/>
        <a:p>
          <a:endParaRPr lang="en-CA" sz="3200"/>
        </a:p>
      </dgm:t>
    </dgm:pt>
    <dgm:pt modelId="{573BB0A9-9044-472B-BEAC-B422FFCA3A49}" type="sibTrans" cxnId="{1893B6BD-8ABE-4D93-A4EF-A1BEE51B505B}">
      <dgm:prSet/>
      <dgm:spPr/>
      <dgm:t>
        <a:bodyPr/>
        <a:lstStyle/>
        <a:p>
          <a:endParaRPr lang="en-CA" sz="3200"/>
        </a:p>
      </dgm:t>
    </dgm:pt>
    <dgm:pt modelId="{310833C6-FECA-4D34-84A4-613F22ADDBB5}">
      <dgm:prSet phldrT="[Text]" custT="1"/>
      <dgm:spPr/>
      <dgm:t>
        <a:bodyPr/>
        <a:lstStyle/>
        <a:p>
          <a:r>
            <a:rPr lang="en-CA" sz="1050" dirty="0"/>
            <a:t>In Ed Queue</a:t>
          </a:r>
        </a:p>
      </dgm:t>
    </dgm:pt>
    <dgm:pt modelId="{1BE75AC5-4EA8-4222-9546-6451BAE96119}" type="parTrans" cxnId="{B5800C3A-5F65-4408-BD5A-ACE406640C46}">
      <dgm:prSet/>
      <dgm:spPr/>
      <dgm:t>
        <a:bodyPr/>
        <a:lstStyle/>
        <a:p>
          <a:endParaRPr lang="en-CA" sz="3200"/>
        </a:p>
      </dgm:t>
    </dgm:pt>
    <dgm:pt modelId="{32F8BB75-76E5-4D2B-B31F-97B873E0C929}" type="sibTrans" cxnId="{B5800C3A-5F65-4408-BD5A-ACE406640C46}">
      <dgm:prSet/>
      <dgm:spPr/>
      <dgm:t>
        <a:bodyPr/>
        <a:lstStyle/>
        <a:p>
          <a:endParaRPr lang="en-CA" sz="3200"/>
        </a:p>
      </dgm:t>
    </dgm:pt>
    <dgm:pt modelId="{4B165209-5F47-4636-90EC-F140CB075AF7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Deprecation Header</a:t>
          </a:r>
        </a:p>
      </dgm:t>
    </dgm:pt>
    <dgm:pt modelId="{C1F956EA-8F6D-4E31-8CE6-CF12BEADF0FA}" type="parTrans" cxnId="{47D916C9-A3B1-42EC-8C85-F4C02C6C0579}">
      <dgm:prSet/>
      <dgm:spPr/>
      <dgm:t>
        <a:bodyPr/>
        <a:lstStyle/>
        <a:p>
          <a:endParaRPr lang="en-CA" sz="3200"/>
        </a:p>
      </dgm:t>
    </dgm:pt>
    <dgm:pt modelId="{1E49AE33-A2B7-4ED6-82F8-FDFF7131E483}" type="sibTrans" cxnId="{47D916C9-A3B1-42EC-8C85-F4C02C6C0579}">
      <dgm:prSet/>
      <dgm:spPr/>
      <dgm:t>
        <a:bodyPr/>
        <a:lstStyle/>
        <a:p>
          <a:endParaRPr lang="en-CA" sz="3200"/>
        </a:p>
      </dgm:t>
    </dgm:pt>
    <dgm:pt modelId="{DA240582-2116-4840-A6BE-E1BA0BFCA773}">
      <dgm:prSet phldrT="[Text]" custT="1"/>
      <dgm:spPr/>
      <dgm:t>
        <a:bodyPr/>
        <a:lstStyle/>
        <a:p>
          <a:r>
            <a:rPr lang="en-CA" sz="1050" dirty="0"/>
            <a:t>In Progress</a:t>
          </a:r>
        </a:p>
      </dgm:t>
    </dgm:pt>
    <dgm:pt modelId="{59AA757A-AF46-479A-848D-346EB4A61B0A}" type="parTrans" cxnId="{0F365D13-1F0D-4791-B62E-FA6E07D3AC64}">
      <dgm:prSet/>
      <dgm:spPr/>
      <dgm:t>
        <a:bodyPr/>
        <a:lstStyle/>
        <a:p>
          <a:endParaRPr lang="en-CA" sz="3200"/>
        </a:p>
      </dgm:t>
    </dgm:pt>
    <dgm:pt modelId="{2395DF02-F3F0-4336-8AFF-38F3404D9B8F}" type="sibTrans" cxnId="{0F365D13-1F0D-4791-B62E-FA6E07D3AC64}">
      <dgm:prSet custT="1"/>
      <dgm:spPr/>
      <dgm:t>
        <a:bodyPr/>
        <a:lstStyle/>
        <a:p>
          <a:endParaRPr lang="en-CA" sz="3200"/>
        </a:p>
      </dgm:t>
    </dgm:pt>
    <dgm:pt modelId="{EB068FD0-08AC-4F22-99A4-3AC9B65A7F41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Byte Range</a:t>
          </a:r>
        </a:p>
      </dgm:t>
    </dgm:pt>
    <dgm:pt modelId="{062A9C2A-6A78-4397-8C64-E021B9CF5B38}" type="parTrans" cxnId="{5B03E787-550B-4052-9371-9C1FB184F338}">
      <dgm:prSet/>
      <dgm:spPr/>
      <dgm:t>
        <a:bodyPr/>
        <a:lstStyle/>
        <a:p>
          <a:endParaRPr lang="en-CA" sz="3200"/>
        </a:p>
      </dgm:t>
    </dgm:pt>
    <dgm:pt modelId="{0E949E8C-3675-4BA4-A4BA-F20726D0B5C4}" type="sibTrans" cxnId="{5B03E787-550B-4052-9371-9C1FB184F338}">
      <dgm:prSet/>
      <dgm:spPr/>
      <dgm:t>
        <a:bodyPr/>
        <a:lstStyle/>
        <a:p>
          <a:endParaRPr lang="en-CA" sz="3200"/>
        </a:p>
      </dgm:t>
    </dgm:pt>
    <dgm:pt modelId="{57894EFE-ED2A-4CE8-8FD7-8EAD7D632014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Rate Limiting</a:t>
          </a:r>
        </a:p>
      </dgm:t>
    </dgm:pt>
    <dgm:pt modelId="{E251F854-7A76-4FCD-B79B-5A26FD277F37}" type="parTrans" cxnId="{950E8679-9E1A-4CCC-A737-CD1391C01F72}">
      <dgm:prSet/>
      <dgm:spPr/>
      <dgm:t>
        <a:bodyPr/>
        <a:lstStyle/>
        <a:p>
          <a:endParaRPr lang="en-CA" sz="3200"/>
        </a:p>
      </dgm:t>
    </dgm:pt>
    <dgm:pt modelId="{BC1370DF-85EE-4855-8FA3-49152B9D8647}" type="sibTrans" cxnId="{950E8679-9E1A-4CCC-A737-CD1391C01F72}">
      <dgm:prSet/>
      <dgm:spPr/>
      <dgm:t>
        <a:bodyPr/>
        <a:lstStyle/>
        <a:p>
          <a:endParaRPr lang="en-CA" sz="3200"/>
        </a:p>
      </dgm:t>
    </dgm:pt>
    <dgm:pt modelId="{11D60408-27BD-43FF-81DC-477603583EA9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Idempotency Key</a:t>
          </a:r>
        </a:p>
      </dgm:t>
    </dgm:pt>
    <dgm:pt modelId="{D3D7F7FD-6F30-4F0A-88E8-AF594DA6F2B0}" type="parTrans" cxnId="{DFFF8883-D2D7-42B4-82BC-2DDEA6AA191A}">
      <dgm:prSet/>
      <dgm:spPr/>
      <dgm:t>
        <a:bodyPr/>
        <a:lstStyle/>
        <a:p>
          <a:endParaRPr lang="en-CA" sz="3200"/>
        </a:p>
      </dgm:t>
    </dgm:pt>
    <dgm:pt modelId="{1550E162-901F-44F2-9CEA-AD8AC314B055}" type="sibTrans" cxnId="{DFFF8883-D2D7-42B4-82BC-2DDEA6AA191A}">
      <dgm:prSet/>
      <dgm:spPr/>
      <dgm:t>
        <a:bodyPr/>
        <a:lstStyle/>
        <a:p>
          <a:endParaRPr lang="en-CA" sz="3200"/>
        </a:p>
      </dgm:t>
    </dgm:pt>
    <dgm:pt modelId="{172DA144-3A01-4227-BC1B-C133DE000A0E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Rest API Media Types</a:t>
          </a:r>
        </a:p>
      </dgm:t>
    </dgm:pt>
    <dgm:pt modelId="{7133C408-681C-4E48-A4F1-BA3C4DBB4E48}" type="parTrans" cxnId="{71B65613-944B-48BC-B759-6615BD26884D}">
      <dgm:prSet/>
      <dgm:spPr/>
      <dgm:t>
        <a:bodyPr/>
        <a:lstStyle/>
        <a:p>
          <a:endParaRPr lang="en-CA" sz="3200"/>
        </a:p>
      </dgm:t>
    </dgm:pt>
    <dgm:pt modelId="{4FA8A036-176D-42FA-AC3E-6B840998C943}" type="sibTrans" cxnId="{71B65613-944B-48BC-B759-6615BD26884D}">
      <dgm:prSet/>
      <dgm:spPr/>
      <dgm:t>
        <a:bodyPr/>
        <a:lstStyle/>
        <a:p>
          <a:endParaRPr lang="en-CA" sz="3200"/>
        </a:p>
      </dgm:t>
    </dgm:pt>
    <dgm:pt modelId="{6F0E8D6F-BA18-4038-9269-96FB932003A5}">
      <dgm:prSet phldrT="[Text]" custT="1"/>
      <dgm:spPr/>
      <dgm:t>
        <a:bodyPr/>
        <a:lstStyle/>
        <a:p>
          <a:pPr>
            <a:buNone/>
          </a:pPr>
          <a:r>
            <a:rPr lang="en-CA" sz="1000" dirty="0"/>
            <a:t>Digest Fields Problems</a:t>
          </a:r>
        </a:p>
      </dgm:t>
    </dgm:pt>
    <dgm:pt modelId="{E37146C3-185D-4543-A78F-F096143FF40D}" type="parTrans" cxnId="{9A3D2F7C-3C67-45EB-A05D-2F8397621BFA}">
      <dgm:prSet/>
      <dgm:spPr/>
      <dgm:t>
        <a:bodyPr/>
        <a:lstStyle/>
        <a:p>
          <a:endParaRPr lang="en-CA"/>
        </a:p>
      </dgm:t>
    </dgm:pt>
    <dgm:pt modelId="{A3AF9DB8-B058-4AE8-A838-F2F1FBEBB992}" type="sibTrans" cxnId="{9A3D2F7C-3C67-45EB-A05D-2F8397621BFA}">
      <dgm:prSet/>
      <dgm:spPr/>
      <dgm:t>
        <a:bodyPr/>
        <a:lstStyle/>
        <a:p>
          <a:endParaRPr lang="en-CA"/>
        </a:p>
      </dgm:t>
    </dgm:pt>
    <dgm:pt modelId="{27F1BC5B-11E5-44C2-85D1-6240B0076359}" type="pres">
      <dgm:prSet presAssocID="{FCAA6991-D845-4A1F-A866-D4F8870D0F41}" presName="linearFlow" presStyleCnt="0">
        <dgm:presLayoutVars>
          <dgm:dir/>
          <dgm:animLvl val="lvl"/>
          <dgm:resizeHandles val="exact"/>
        </dgm:presLayoutVars>
      </dgm:prSet>
      <dgm:spPr/>
    </dgm:pt>
    <dgm:pt modelId="{13817A88-3FC0-48E1-B9A2-DFB82DC1378D}" type="pres">
      <dgm:prSet presAssocID="{9CEBA4A2-D7D2-4AE2-9B22-3C074E656C09}" presName="composite" presStyleCnt="0"/>
      <dgm:spPr/>
    </dgm:pt>
    <dgm:pt modelId="{44BE614B-28BE-4984-83EB-F4CC168152F7}" type="pres">
      <dgm:prSet presAssocID="{9CEBA4A2-D7D2-4AE2-9B22-3C074E656C09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BF248B2-95C1-406E-BD5D-B96286DA0404}" type="pres">
      <dgm:prSet presAssocID="{9CEBA4A2-D7D2-4AE2-9B22-3C074E656C09}" presName="parSh" presStyleLbl="node1" presStyleIdx="0" presStyleCnt="5"/>
      <dgm:spPr/>
    </dgm:pt>
    <dgm:pt modelId="{63E718B1-C802-4181-8B02-FBE402E9D05F}" type="pres">
      <dgm:prSet presAssocID="{9CEBA4A2-D7D2-4AE2-9B22-3C074E656C09}" presName="desTx" presStyleLbl="fgAcc1" presStyleIdx="0" presStyleCnt="5">
        <dgm:presLayoutVars>
          <dgm:bulletEnabled val="1"/>
        </dgm:presLayoutVars>
      </dgm:prSet>
      <dgm:spPr/>
    </dgm:pt>
    <dgm:pt modelId="{96176D60-AC65-49D1-B475-CF5307F8FA6B}" type="pres">
      <dgm:prSet presAssocID="{82E1B2B3-FC09-49EA-A2ED-0179D2E09257}" presName="sibTrans" presStyleLbl="sibTrans2D1" presStyleIdx="0" presStyleCnt="4"/>
      <dgm:spPr/>
    </dgm:pt>
    <dgm:pt modelId="{C1E9D84E-B209-4D03-BDD4-67E15F4F239C}" type="pres">
      <dgm:prSet presAssocID="{82E1B2B3-FC09-49EA-A2ED-0179D2E09257}" presName="connTx" presStyleLbl="sibTrans2D1" presStyleIdx="0" presStyleCnt="4"/>
      <dgm:spPr/>
    </dgm:pt>
    <dgm:pt modelId="{67489089-2003-442F-91EB-C7237093D3BC}" type="pres">
      <dgm:prSet presAssocID="{824C95FD-5183-4173-AF2D-2FAAB02C37B4}" presName="composite" presStyleCnt="0"/>
      <dgm:spPr/>
    </dgm:pt>
    <dgm:pt modelId="{C4711B25-A98F-43EB-A891-A51BD2B704F6}" type="pres">
      <dgm:prSet presAssocID="{824C95FD-5183-4173-AF2D-2FAAB02C37B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3EE363E-08E5-47C9-9525-4E3B8FDE4746}" type="pres">
      <dgm:prSet presAssocID="{824C95FD-5183-4173-AF2D-2FAAB02C37B4}" presName="parSh" presStyleLbl="node1" presStyleIdx="1" presStyleCnt="5"/>
      <dgm:spPr/>
    </dgm:pt>
    <dgm:pt modelId="{411336FB-8F42-4447-B16A-1FCC46D40542}" type="pres">
      <dgm:prSet presAssocID="{824C95FD-5183-4173-AF2D-2FAAB02C37B4}" presName="desTx" presStyleLbl="fgAcc1" presStyleIdx="1" presStyleCnt="5">
        <dgm:presLayoutVars>
          <dgm:bulletEnabled val="1"/>
        </dgm:presLayoutVars>
      </dgm:prSet>
      <dgm:spPr/>
    </dgm:pt>
    <dgm:pt modelId="{4B55ABDC-E9D6-4FA9-BD23-66DC7E8D324E}" type="pres">
      <dgm:prSet presAssocID="{55D4A310-62BF-4D76-9CE3-6A50E43A41F6}" presName="sibTrans" presStyleLbl="sibTrans2D1" presStyleIdx="1" presStyleCnt="4"/>
      <dgm:spPr/>
    </dgm:pt>
    <dgm:pt modelId="{B2C04742-0138-4CC9-AD37-B2514C7FB1F1}" type="pres">
      <dgm:prSet presAssocID="{55D4A310-62BF-4D76-9CE3-6A50E43A41F6}" presName="connTx" presStyleLbl="sibTrans2D1" presStyleIdx="1" presStyleCnt="4"/>
      <dgm:spPr/>
    </dgm:pt>
    <dgm:pt modelId="{16DC0657-117D-4FF6-A862-34F82E9AFFA2}" type="pres">
      <dgm:prSet presAssocID="{DA240582-2116-4840-A6BE-E1BA0BFCA773}" presName="composite" presStyleCnt="0"/>
      <dgm:spPr/>
    </dgm:pt>
    <dgm:pt modelId="{5560B8C5-AE48-4105-9164-A6759D8A91E3}" type="pres">
      <dgm:prSet presAssocID="{DA240582-2116-4840-A6BE-E1BA0BFCA773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B8C1B72-EF87-413C-B975-A57C6C25BD1D}" type="pres">
      <dgm:prSet presAssocID="{DA240582-2116-4840-A6BE-E1BA0BFCA773}" presName="parSh" presStyleLbl="node1" presStyleIdx="2" presStyleCnt="5"/>
      <dgm:spPr/>
    </dgm:pt>
    <dgm:pt modelId="{ADB963B0-5F70-4F75-A8EB-F83B51425252}" type="pres">
      <dgm:prSet presAssocID="{DA240582-2116-4840-A6BE-E1BA0BFCA773}" presName="desTx" presStyleLbl="fgAcc1" presStyleIdx="2" presStyleCnt="5">
        <dgm:presLayoutVars>
          <dgm:bulletEnabled val="1"/>
        </dgm:presLayoutVars>
      </dgm:prSet>
      <dgm:spPr/>
    </dgm:pt>
    <dgm:pt modelId="{91A9DB2F-1DF1-47D8-8570-5529A16D9D16}" type="pres">
      <dgm:prSet presAssocID="{2395DF02-F3F0-4336-8AFF-38F3404D9B8F}" presName="sibTrans" presStyleLbl="sibTrans2D1" presStyleIdx="2" presStyleCnt="4"/>
      <dgm:spPr/>
    </dgm:pt>
    <dgm:pt modelId="{348E8F8A-C721-4C4B-9D34-A95DBF7E3DBB}" type="pres">
      <dgm:prSet presAssocID="{2395DF02-F3F0-4336-8AFF-38F3404D9B8F}" presName="connTx" presStyleLbl="sibTrans2D1" presStyleIdx="2" presStyleCnt="4"/>
      <dgm:spPr/>
    </dgm:pt>
    <dgm:pt modelId="{D4AFED88-AFE3-4178-9730-6BF34D3D8F85}" type="pres">
      <dgm:prSet presAssocID="{0C5A948E-5C12-4568-B966-4B4AF00C7090}" presName="composite" presStyleCnt="0"/>
      <dgm:spPr/>
    </dgm:pt>
    <dgm:pt modelId="{227CC8C8-AE2D-4BA2-B67F-700952B7C2F9}" type="pres">
      <dgm:prSet presAssocID="{0C5A948E-5C12-4568-B966-4B4AF00C709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75548C5-D254-4D04-B725-ABD698FA1E61}" type="pres">
      <dgm:prSet presAssocID="{0C5A948E-5C12-4568-B966-4B4AF00C7090}" presName="parSh" presStyleLbl="node1" presStyleIdx="3" presStyleCnt="5"/>
      <dgm:spPr/>
    </dgm:pt>
    <dgm:pt modelId="{9CED6C6A-F584-4149-B8D2-35C5A283AAD3}" type="pres">
      <dgm:prSet presAssocID="{0C5A948E-5C12-4568-B966-4B4AF00C7090}" presName="desTx" presStyleLbl="fgAcc1" presStyleIdx="3" presStyleCnt="5">
        <dgm:presLayoutVars>
          <dgm:bulletEnabled val="1"/>
        </dgm:presLayoutVars>
      </dgm:prSet>
      <dgm:spPr/>
    </dgm:pt>
    <dgm:pt modelId="{56B0F277-081C-40B8-A4F0-5F0960E202FE}" type="pres">
      <dgm:prSet presAssocID="{11D0F93F-F389-4777-91F2-2E6D2D4C3E2F}" presName="sibTrans" presStyleLbl="sibTrans2D1" presStyleIdx="3" presStyleCnt="4"/>
      <dgm:spPr/>
    </dgm:pt>
    <dgm:pt modelId="{118EB102-36F6-47AA-9698-1645C3104110}" type="pres">
      <dgm:prSet presAssocID="{11D0F93F-F389-4777-91F2-2E6D2D4C3E2F}" presName="connTx" presStyleLbl="sibTrans2D1" presStyleIdx="3" presStyleCnt="4"/>
      <dgm:spPr/>
    </dgm:pt>
    <dgm:pt modelId="{3552BC11-5B30-423C-97CA-28CB48CC4AF8}" type="pres">
      <dgm:prSet presAssocID="{310833C6-FECA-4D34-84A4-613F22ADDBB5}" presName="composite" presStyleCnt="0"/>
      <dgm:spPr/>
    </dgm:pt>
    <dgm:pt modelId="{6D87166D-E724-4A23-A9B1-47A126486A5A}" type="pres">
      <dgm:prSet presAssocID="{310833C6-FECA-4D34-84A4-613F22ADDBB5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ED8A5811-FABB-4C91-AA20-625A32440BCC}" type="pres">
      <dgm:prSet presAssocID="{310833C6-FECA-4D34-84A4-613F22ADDBB5}" presName="parSh" presStyleLbl="node1" presStyleIdx="4" presStyleCnt="5"/>
      <dgm:spPr/>
    </dgm:pt>
    <dgm:pt modelId="{282B317E-774C-4D04-84B9-1269C1469385}" type="pres">
      <dgm:prSet presAssocID="{310833C6-FECA-4D34-84A4-613F22ADDBB5}" presName="desTx" presStyleLbl="fgAcc1" presStyleIdx="4" presStyleCnt="5">
        <dgm:presLayoutVars>
          <dgm:bulletEnabled val="1"/>
        </dgm:presLayoutVars>
      </dgm:prSet>
      <dgm:spPr/>
    </dgm:pt>
  </dgm:ptLst>
  <dgm:cxnLst>
    <dgm:cxn modelId="{8F7D7701-139F-4545-BF2F-77DAB0EAE9A0}" srcId="{FCAA6991-D845-4A1F-A866-D4F8870D0F41}" destId="{9CEBA4A2-D7D2-4AE2-9B22-3C074E656C09}" srcOrd="0" destOrd="0" parTransId="{BAA8864F-3840-4E49-8449-6ABECB41F2DA}" sibTransId="{82E1B2B3-FC09-49EA-A2ED-0179D2E09257}"/>
    <dgm:cxn modelId="{5332E803-E5AB-41BA-9E03-F450458F60C0}" type="presOf" srcId="{28A41D4E-7C31-4DAB-B021-84D44BB5DFB2}" destId="{411336FB-8F42-4447-B16A-1FCC46D40542}" srcOrd="0" destOrd="1" presId="urn:microsoft.com/office/officeart/2005/8/layout/process3"/>
    <dgm:cxn modelId="{F8975E06-8E4A-49F9-A31C-562AF15A6BC2}" type="presOf" srcId="{55D4A310-62BF-4D76-9CE3-6A50E43A41F6}" destId="{4B55ABDC-E9D6-4FA9-BD23-66DC7E8D324E}" srcOrd="0" destOrd="0" presId="urn:microsoft.com/office/officeart/2005/8/layout/process3"/>
    <dgm:cxn modelId="{4C710707-9354-4B66-9D83-36F20F2C1606}" type="presOf" srcId="{0C5A948E-5C12-4568-B966-4B4AF00C7090}" destId="{227CC8C8-AE2D-4BA2-B67F-700952B7C2F9}" srcOrd="0" destOrd="0" presId="urn:microsoft.com/office/officeart/2005/8/layout/process3"/>
    <dgm:cxn modelId="{73721E07-8DB5-4A0F-98DB-ED0EAC216CAC}" type="presOf" srcId="{FCAA6991-D845-4A1F-A866-D4F8870D0F41}" destId="{27F1BC5B-11E5-44C2-85D1-6240B0076359}" srcOrd="0" destOrd="0" presId="urn:microsoft.com/office/officeart/2005/8/layout/process3"/>
    <dgm:cxn modelId="{139FA80A-F80D-4A0B-9813-75AC03C5CF11}" srcId="{FCAA6991-D845-4A1F-A866-D4F8870D0F41}" destId="{824C95FD-5183-4173-AF2D-2FAAB02C37B4}" srcOrd="1" destOrd="0" parTransId="{5FE5E936-771D-49F8-99EB-043B03911875}" sibTransId="{55D4A310-62BF-4D76-9CE3-6A50E43A41F6}"/>
    <dgm:cxn modelId="{0F365D13-1F0D-4791-B62E-FA6E07D3AC64}" srcId="{FCAA6991-D845-4A1F-A866-D4F8870D0F41}" destId="{DA240582-2116-4840-A6BE-E1BA0BFCA773}" srcOrd="2" destOrd="0" parTransId="{59AA757A-AF46-479A-848D-346EB4A61B0A}" sibTransId="{2395DF02-F3F0-4336-8AFF-38F3404D9B8F}"/>
    <dgm:cxn modelId="{71B65613-944B-48BC-B759-6615BD26884D}" srcId="{DA240582-2116-4840-A6BE-E1BA0BFCA773}" destId="{172DA144-3A01-4227-BC1B-C133DE000A0E}" srcOrd="3" destOrd="0" parTransId="{7133C408-681C-4E48-A4F1-BA3C4DBB4E48}" sibTransId="{4FA8A036-176D-42FA-AC3E-6B840998C943}"/>
    <dgm:cxn modelId="{E1644F15-3362-488D-BE0D-294E786311F4}" type="presOf" srcId="{6F0E8D6F-BA18-4038-9269-96FB932003A5}" destId="{63E718B1-C802-4181-8B02-FBE402E9D05F}" srcOrd="0" destOrd="1" presId="urn:microsoft.com/office/officeart/2005/8/layout/process3"/>
    <dgm:cxn modelId="{ED967017-0676-4C8B-98FF-6607F70EF1AB}" type="presOf" srcId="{1050FC7E-AAC7-4DC4-99BF-C52119927671}" destId="{9CED6C6A-F584-4149-B8D2-35C5A283AAD3}" srcOrd="0" destOrd="0" presId="urn:microsoft.com/office/officeart/2005/8/layout/process3"/>
    <dgm:cxn modelId="{5614ED1A-6743-4E55-9D35-958EB8F84F7D}" type="presOf" srcId="{310833C6-FECA-4D34-84A4-613F22ADDBB5}" destId="{ED8A5811-FABB-4C91-AA20-625A32440BCC}" srcOrd="1" destOrd="0" presId="urn:microsoft.com/office/officeart/2005/8/layout/process3"/>
    <dgm:cxn modelId="{09C8B91C-F5D4-41D0-9BCA-6F3F9544C73B}" type="presOf" srcId="{11D0F93F-F389-4777-91F2-2E6D2D4C3E2F}" destId="{56B0F277-081C-40B8-A4F0-5F0960E202FE}" srcOrd="0" destOrd="0" presId="urn:microsoft.com/office/officeart/2005/8/layout/process3"/>
    <dgm:cxn modelId="{5DDAFB20-C8A6-4428-8295-DDAE46BD966E}" type="presOf" srcId="{EB068FD0-08AC-4F22-99A4-3AC9B65A7F41}" destId="{ADB963B0-5F70-4F75-A8EB-F83B51425252}" srcOrd="0" destOrd="0" presId="urn:microsoft.com/office/officeart/2005/8/layout/process3"/>
    <dgm:cxn modelId="{EAAAC12D-0E2B-4372-A12A-730545C2C7F9}" type="presOf" srcId="{0C5A948E-5C12-4568-B966-4B4AF00C7090}" destId="{D75548C5-D254-4D04-B725-ABD698FA1E61}" srcOrd="1" destOrd="0" presId="urn:microsoft.com/office/officeart/2005/8/layout/process3"/>
    <dgm:cxn modelId="{B5800C3A-5F65-4408-BD5A-ACE406640C46}" srcId="{FCAA6991-D845-4A1F-A866-D4F8870D0F41}" destId="{310833C6-FECA-4D34-84A4-613F22ADDBB5}" srcOrd="4" destOrd="0" parTransId="{1BE75AC5-4EA8-4222-9546-6451BAE96119}" sibTransId="{32F8BB75-76E5-4D2B-B31F-97B873E0C929}"/>
    <dgm:cxn modelId="{15129E43-441D-498B-9A6D-F400B8619129}" type="presOf" srcId="{2395DF02-F3F0-4336-8AFF-38F3404D9B8F}" destId="{348E8F8A-C721-4C4B-9D34-A95DBF7E3DBB}" srcOrd="1" destOrd="0" presId="urn:microsoft.com/office/officeart/2005/8/layout/process3"/>
    <dgm:cxn modelId="{825D1146-C5D3-48E2-892E-D354F1A5A500}" type="presOf" srcId="{4B165209-5F47-4636-90EC-F140CB075AF7}" destId="{282B317E-774C-4D04-84B9-1269C1469385}" srcOrd="0" destOrd="0" presId="urn:microsoft.com/office/officeart/2005/8/layout/process3"/>
    <dgm:cxn modelId="{36A78147-CC42-492F-BF5C-996F67BA0FAC}" srcId="{FCAA6991-D845-4A1F-A866-D4F8870D0F41}" destId="{0C5A948E-5C12-4568-B966-4B4AF00C7090}" srcOrd="3" destOrd="0" parTransId="{71A6D121-A866-48BD-9363-43E85AD9CD18}" sibTransId="{11D0F93F-F389-4777-91F2-2E6D2D4C3E2F}"/>
    <dgm:cxn modelId="{5D830D69-8370-4CBA-AFD9-BF05FDD0FCE9}" type="presOf" srcId="{824C95FD-5183-4173-AF2D-2FAAB02C37B4}" destId="{B3EE363E-08E5-47C9-9525-4E3B8FDE4746}" srcOrd="1" destOrd="0" presId="urn:microsoft.com/office/officeart/2005/8/layout/process3"/>
    <dgm:cxn modelId="{284ED46F-4FA5-4614-8B0E-AD975A21583F}" type="presOf" srcId="{7E0F814C-CBC3-4D16-9D0B-26541C1737F9}" destId="{63E718B1-C802-4181-8B02-FBE402E9D05F}" srcOrd="0" destOrd="0" presId="urn:microsoft.com/office/officeart/2005/8/layout/process3"/>
    <dgm:cxn modelId="{05733B71-6E9D-4645-A026-B7E192609BB7}" srcId="{824C95FD-5183-4173-AF2D-2FAAB02C37B4}" destId="{F8623F1F-BAFB-4B89-84CB-8A7C9A911BF0}" srcOrd="0" destOrd="0" parTransId="{4E7554BD-B0F1-45D6-AE64-1EEC51FE0D50}" sibTransId="{D92E85A5-D5D9-4EF0-A0BD-DFD557F76204}"/>
    <dgm:cxn modelId="{2B73D577-5DC7-4376-B1AD-7F54E6E44D92}" srcId="{824C95FD-5183-4173-AF2D-2FAAB02C37B4}" destId="{28A41D4E-7C31-4DAB-B021-84D44BB5DFB2}" srcOrd="1" destOrd="0" parTransId="{8CFE5026-0366-413A-97C4-3BDC5084F39E}" sibTransId="{EA520584-5970-4630-8AF9-75ED79DBB024}"/>
    <dgm:cxn modelId="{950E8679-9E1A-4CCC-A737-CD1391C01F72}" srcId="{DA240582-2116-4840-A6BE-E1BA0BFCA773}" destId="{57894EFE-ED2A-4CE8-8FD7-8EAD7D632014}" srcOrd="1" destOrd="0" parTransId="{E251F854-7A76-4FCD-B79B-5A26FD277F37}" sibTransId="{BC1370DF-85EE-4855-8FA3-49152B9D8647}"/>
    <dgm:cxn modelId="{D68FD959-D4D4-4B98-9E1D-41F24E837574}" type="presOf" srcId="{824C95FD-5183-4173-AF2D-2FAAB02C37B4}" destId="{C4711B25-A98F-43EB-A891-A51BD2B704F6}" srcOrd="0" destOrd="0" presId="urn:microsoft.com/office/officeart/2005/8/layout/process3"/>
    <dgm:cxn modelId="{9A3D2F7C-3C67-45EB-A05D-2F8397621BFA}" srcId="{9CEBA4A2-D7D2-4AE2-9B22-3C074E656C09}" destId="{6F0E8D6F-BA18-4038-9269-96FB932003A5}" srcOrd="1" destOrd="0" parTransId="{E37146C3-185D-4543-A78F-F096143FF40D}" sibTransId="{A3AF9DB8-B058-4AE8-A838-F2F1FBEBB992}"/>
    <dgm:cxn modelId="{DFFF8883-D2D7-42B4-82BC-2DDEA6AA191A}" srcId="{DA240582-2116-4840-A6BE-E1BA0BFCA773}" destId="{11D60408-27BD-43FF-81DC-477603583EA9}" srcOrd="2" destOrd="0" parTransId="{D3D7F7FD-6F30-4F0A-88E8-AF594DA6F2B0}" sibTransId="{1550E162-901F-44F2-9CEA-AD8AC314B055}"/>
    <dgm:cxn modelId="{5B03E787-550B-4052-9371-9C1FB184F338}" srcId="{DA240582-2116-4840-A6BE-E1BA0BFCA773}" destId="{EB068FD0-08AC-4F22-99A4-3AC9B65A7F41}" srcOrd="0" destOrd="0" parTransId="{062A9C2A-6A78-4397-8C64-E021B9CF5B38}" sibTransId="{0E949E8C-3675-4BA4-A4BA-F20726D0B5C4}"/>
    <dgm:cxn modelId="{413DDF9B-189D-4183-9A4D-226006DA0079}" type="presOf" srcId="{11D0F93F-F389-4777-91F2-2E6D2D4C3E2F}" destId="{118EB102-36F6-47AA-9698-1645C3104110}" srcOrd="1" destOrd="0" presId="urn:microsoft.com/office/officeart/2005/8/layout/process3"/>
    <dgm:cxn modelId="{534FD79D-D6E2-495C-A56D-E5E03220E39F}" srcId="{9CEBA4A2-D7D2-4AE2-9B22-3C074E656C09}" destId="{7E0F814C-CBC3-4D16-9D0B-26541C1737F9}" srcOrd="0" destOrd="0" parTransId="{673C61B5-B3D5-492A-A52E-D4B93D731060}" sibTransId="{59EB92D2-2984-4C76-A4E9-881848337A75}"/>
    <dgm:cxn modelId="{AA9B23A8-A79B-4745-B499-5EB808F3B68B}" type="presOf" srcId="{DA240582-2116-4840-A6BE-E1BA0BFCA773}" destId="{9B8C1B72-EF87-413C-B975-A57C6C25BD1D}" srcOrd="1" destOrd="0" presId="urn:microsoft.com/office/officeart/2005/8/layout/process3"/>
    <dgm:cxn modelId="{A6DF15B8-F634-4962-91E5-D1E52F49075F}" type="presOf" srcId="{F8623F1F-BAFB-4B89-84CB-8A7C9A911BF0}" destId="{411336FB-8F42-4447-B16A-1FCC46D40542}" srcOrd="0" destOrd="0" presId="urn:microsoft.com/office/officeart/2005/8/layout/process3"/>
    <dgm:cxn modelId="{11BCF3B9-C3DA-4B1F-B9B0-4A86B97990E2}" type="presOf" srcId="{310833C6-FECA-4D34-84A4-613F22ADDBB5}" destId="{6D87166D-E724-4A23-A9B1-47A126486A5A}" srcOrd="0" destOrd="0" presId="urn:microsoft.com/office/officeart/2005/8/layout/process3"/>
    <dgm:cxn modelId="{1893B6BD-8ABE-4D93-A4EF-A1BEE51B505B}" srcId="{0C5A948E-5C12-4568-B966-4B4AF00C7090}" destId="{1050FC7E-AAC7-4DC4-99BF-C52119927671}" srcOrd="0" destOrd="0" parTransId="{111383F7-D283-4B0B-B3D7-7542D49C9544}" sibTransId="{573BB0A9-9044-472B-BEAC-B422FFCA3A49}"/>
    <dgm:cxn modelId="{08EF3BC8-EADD-457E-8124-0A992B6F0502}" type="presOf" srcId="{9CEBA4A2-D7D2-4AE2-9B22-3C074E656C09}" destId="{44BE614B-28BE-4984-83EB-F4CC168152F7}" srcOrd="0" destOrd="0" presId="urn:microsoft.com/office/officeart/2005/8/layout/process3"/>
    <dgm:cxn modelId="{47D916C9-A3B1-42EC-8C85-F4C02C6C0579}" srcId="{310833C6-FECA-4D34-84A4-613F22ADDBB5}" destId="{4B165209-5F47-4636-90EC-F140CB075AF7}" srcOrd="0" destOrd="0" parTransId="{C1F956EA-8F6D-4E31-8CE6-CF12BEADF0FA}" sibTransId="{1E49AE33-A2B7-4ED6-82F8-FDFF7131E483}"/>
    <dgm:cxn modelId="{915EB5CE-D7EE-4465-94DC-68F7C0F20D70}" type="presOf" srcId="{82E1B2B3-FC09-49EA-A2ED-0179D2E09257}" destId="{C1E9D84E-B209-4D03-BDD4-67E15F4F239C}" srcOrd="1" destOrd="0" presId="urn:microsoft.com/office/officeart/2005/8/layout/process3"/>
    <dgm:cxn modelId="{7AAE12D7-F144-4FF7-BF71-1F2A6052AE7E}" type="presOf" srcId="{57894EFE-ED2A-4CE8-8FD7-8EAD7D632014}" destId="{ADB963B0-5F70-4F75-A8EB-F83B51425252}" srcOrd="0" destOrd="1" presId="urn:microsoft.com/office/officeart/2005/8/layout/process3"/>
    <dgm:cxn modelId="{B70D6FDB-CBB0-474F-8643-29CF5D30D783}" type="presOf" srcId="{11D60408-27BD-43FF-81DC-477603583EA9}" destId="{ADB963B0-5F70-4F75-A8EB-F83B51425252}" srcOrd="0" destOrd="2" presId="urn:microsoft.com/office/officeart/2005/8/layout/process3"/>
    <dgm:cxn modelId="{45CF63DE-05A8-404D-B124-E1521E5474AD}" type="presOf" srcId="{172DA144-3A01-4227-BC1B-C133DE000A0E}" destId="{ADB963B0-5F70-4F75-A8EB-F83B51425252}" srcOrd="0" destOrd="3" presId="urn:microsoft.com/office/officeart/2005/8/layout/process3"/>
    <dgm:cxn modelId="{32EA5CE3-5925-4F67-AC87-6DA88ACB43C5}" type="presOf" srcId="{2395DF02-F3F0-4336-8AFF-38F3404D9B8F}" destId="{91A9DB2F-1DF1-47D8-8570-5529A16D9D16}" srcOrd="0" destOrd="0" presId="urn:microsoft.com/office/officeart/2005/8/layout/process3"/>
    <dgm:cxn modelId="{42B684E4-9203-4D9C-AEC7-CF59ADF082AE}" type="presOf" srcId="{DA240582-2116-4840-A6BE-E1BA0BFCA773}" destId="{5560B8C5-AE48-4105-9164-A6759D8A91E3}" srcOrd="0" destOrd="0" presId="urn:microsoft.com/office/officeart/2005/8/layout/process3"/>
    <dgm:cxn modelId="{3B48BEEE-FF0B-48F4-880E-4B00F66AD843}" type="presOf" srcId="{55D4A310-62BF-4D76-9CE3-6A50E43A41F6}" destId="{B2C04742-0138-4CC9-AD37-B2514C7FB1F1}" srcOrd="1" destOrd="0" presId="urn:microsoft.com/office/officeart/2005/8/layout/process3"/>
    <dgm:cxn modelId="{56E897F2-9F67-433D-BC81-4FD02EE953AF}" type="presOf" srcId="{9CEBA4A2-D7D2-4AE2-9B22-3C074E656C09}" destId="{BBF248B2-95C1-406E-BD5D-B96286DA0404}" srcOrd="1" destOrd="0" presId="urn:microsoft.com/office/officeart/2005/8/layout/process3"/>
    <dgm:cxn modelId="{269232FD-1248-44A1-A3E4-C9293BE08415}" type="presOf" srcId="{82E1B2B3-FC09-49EA-A2ED-0179D2E09257}" destId="{96176D60-AC65-49D1-B475-CF5307F8FA6B}" srcOrd="0" destOrd="0" presId="urn:microsoft.com/office/officeart/2005/8/layout/process3"/>
    <dgm:cxn modelId="{AD7344BD-5683-4DF5-8191-27160030396A}" type="presParOf" srcId="{27F1BC5B-11E5-44C2-85D1-6240B0076359}" destId="{13817A88-3FC0-48E1-B9A2-DFB82DC1378D}" srcOrd="0" destOrd="0" presId="urn:microsoft.com/office/officeart/2005/8/layout/process3"/>
    <dgm:cxn modelId="{B81C4B67-AFD1-4786-B2A4-DD0C70E60F66}" type="presParOf" srcId="{13817A88-3FC0-48E1-B9A2-DFB82DC1378D}" destId="{44BE614B-28BE-4984-83EB-F4CC168152F7}" srcOrd="0" destOrd="0" presId="urn:microsoft.com/office/officeart/2005/8/layout/process3"/>
    <dgm:cxn modelId="{4597084F-F9E4-4803-960A-567989AD3904}" type="presParOf" srcId="{13817A88-3FC0-48E1-B9A2-DFB82DC1378D}" destId="{BBF248B2-95C1-406E-BD5D-B96286DA0404}" srcOrd="1" destOrd="0" presId="urn:microsoft.com/office/officeart/2005/8/layout/process3"/>
    <dgm:cxn modelId="{5808D46B-7F3F-49B1-9E2D-704275334062}" type="presParOf" srcId="{13817A88-3FC0-48E1-B9A2-DFB82DC1378D}" destId="{63E718B1-C802-4181-8B02-FBE402E9D05F}" srcOrd="2" destOrd="0" presId="urn:microsoft.com/office/officeart/2005/8/layout/process3"/>
    <dgm:cxn modelId="{AE61655E-6EEC-4F7E-9760-6AF6DA924B0E}" type="presParOf" srcId="{27F1BC5B-11E5-44C2-85D1-6240B0076359}" destId="{96176D60-AC65-49D1-B475-CF5307F8FA6B}" srcOrd="1" destOrd="0" presId="urn:microsoft.com/office/officeart/2005/8/layout/process3"/>
    <dgm:cxn modelId="{B7000888-3009-44CC-9005-8231A3CCD0ED}" type="presParOf" srcId="{96176D60-AC65-49D1-B475-CF5307F8FA6B}" destId="{C1E9D84E-B209-4D03-BDD4-67E15F4F239C}" srcOrd="0" destOrd="0" presId="urn:microsoft.com/office/officeart/2005/8/layout/process3"/>
    <dgm:cxn modelId="{015FEB55-DF09-4C27-B3A7-FF9A388E965F}" type="presParOf" srcId="{27F1BC5B-11E5-44C2-85D1-6240B0076359}" destId="{67489089-2003-442F-91EB-C7237093D3BC}" srcOrd="2" destOrd="0" presId="urn:microsoft.com/office/officeart/2005/8/layout/process3"/>
    <dgm:cxn modelId="{4CAA2C68-8E93-466E-B79A-4C5040DDD333}" type="presParOf" srcId="{67489089-2003-442F-91EB-C7237093D3BC}" destId="{C4711B25-A98F-43EB-A891-A51BD2B704F6}" srcOrd="0" destOrd="0" presId="urn:microsoft.com/office/officeart/2005/8/layout/process3"/>
    <dgm:cxn modelId="{8459ACEA-3CD3-4E1E-8D79-3CB4252E183E}" type="presParOf" srcId="{67489089-2003-442F-91EB-C7237093D3BC}" destId="{B3EE363E-08E5-47C9-9525-4E3B8FDE4746}" srcOrd="1" destOrd="0" presId="urn:microsoft.com/office/officeart/2005/8/layout/process3"/>
    <dgm:cxn modelId="{825B0CAE-A993-42D0-95D5-DCA87BC9F153}" type="presParOf" srcId="{67489089-2003-442F-91EB-C7237093D3BC}" destId="{411336FB-8F42-4447-B16A-1FCC46D40542}" srcOrd="2" destOrd="0" presId="urn:microsoft.com/office/officeart/2005/8/layout/process3"/>
    <dgm:cxn modelId="{B9454316-A466-4294-8104-8F581B5FABE1}" type="presParOf" srcId="{27F1BC5B-11E5-44C2-85D1-6240B0076359}" destId="{4B55ABDC-E9D6-4FA9-BD23-66DC7E8D324E}" srcOrd="3" destOrd="0" presId="urn:microsoft.com/office/officeart/2005/8/layout/process3"/>
    <dgm:cxn modelId="{239471AC-AE90-4082-94D6-C4E1B74152E0}" type="presParOf" srcId="{4B55ABDC-E9D6-4FA9-BD23-66DC7E8D324E}" destId="{B2C04742-0138-4CC9-AD37-B2514C7FB1F1}" srcOrd="0" destOrd="0" presId="urn:microsoft.com/office/officeart/2005/8/layout/process3"/>
    <dgm:cxn modelId="{E79EA9D0-C78F-49E5-99C4-EF059D7B40FF}" type="presParOf" srcId="{27F1BC5B-11E5-44C2-85D1-6240B0076359}" destId="{16DC0657-117D-4FF6-A862-34F82E9AFFA2}" srcOrd="4" destOrd="0" presId="urn:microsoft.com/office/officeart/2005/8/layout/process3"/>
    <dgm:cxn modelId="{C0CBCC3A-57E0-4B7F-B389-8BB543E42F0C}" type="presParOf" srcId="{16DC0657-117D-4FF6-A862-34F82E9AFFA2}" destId="{5560B8C5-AE48-4105-9164-A6759D8A91E3}" srcOrd="0" destOrd="0" presId="urn:microsoft.com/office/officeart/2005/8/layout/process3"/>
    <dgm:cxn modelId="{F0AD945F-6BFC-48EE-8F3E-F6FE78D7D731}" type="presParOf" srcId="{16DC0657-117D-4FF6-A862-34F82E9AFFA2}" destId="{9B8C1B72-EF87-413C-B975-A57C6C25BD1D}" srcOrd="1" destOrd="0" presId="urn:microsoft.com/office/officeart/2005/8/layout/process3"/>
    <dgm:cxn modelId="{33F6C436-1185-4E1D-9922-F4C52FB63BAD}" type="presParOf" srcId="{16DC0657-117D-4FF6-A862-34F82E9AFFA2}" destId="{ADB963B0-5F70-4F75-A8EB-F83B51425252}" srcOrd="2" destOrd="0" presId="urn:microsoft.com/office/officeart/2005/8/layout/process3"/>
    <dgm:cxn modelId="{D04DCA2E-9543-4BCB-87FA-0D1A4AA0B0D6}" type="presParOf" srcId="{27F1BC5B-11E5-44C2-85D1-6240B0076359}" destId="{91A9DB2F-1DF1-47D8-8570-5529A16D9D16}" srcOrd="5" destOrd="0" presId="urn:microsoft.com/office/officeart/2005/8/layout/process3"/>
    <dgm:cxn modelId="{8216C72E-0C03-4B72-869C-6B7E26CB8B1B}" type="presParOf" srcId="{91A9DB2F-1DF1-47D8-8570-5529A16D9D16}" destId="{348E8F8A-C721-4C4B-9D34-A95DBF7E3DBB}" srcOrd="0" destOrd="0" presId="urn:microsoft.com/office/officeart/2005/8/layout/process3"/>
    <dgm:cxn modelId="{79A33BAF-C2BC-4942-B41F-DBA28ED76194}" type="presParOf" srcId="{27F1BC5B-11E5-44C2-85D1-6240B0076359}" destId="{D4AFED88-AFE3-4178-9730-6BF34D3D8F85}" srcOrd="6" destOrd="0" presId="urn:microsoft.com/office/officeart/2005/8/layout/process3"/>
    <dgm:cxn modelId="{B727CA6E-1B5D-4C47-A4E5-5455762ECF88}" type="presParOf" srcId="{D4AFED88-AFE3-4178-9730-6BF34D3D8F85}" destId="{227CC8C8-AE2D-4BA2-B67F-700952B7C2F9}" srcOrd="0" destOrd="0" presId="urn:microsoft.com/office/officeart/2005/8/layout/process3"/>
    <dgm:cxn modelId="{DCDB5FA2-15FF-45FC-B657-D2A6A9A8F9AD}" type="presParOf" srcId="{D4AFED88-AFE3-4178-9730-6BF34D3D8F85}" destId="{D75548C5-D254-4D04-B725-ABD698FA1E61}" srcOrd="1" destOrd="0" presId="urn:microsoft.com/office/officeart/2005/8/layout/process3"/>
    <dgm:cxn modelId="{94752F84-8FF6-4616-8B22-C9A3858B5CAB}" type="presParOf" srcId="{D4AFED88-AFE3-4178-9730-6BF34D3D8F85}" destId="{9CED6C6A-F584-4149-B8D2-35C5A283AAD3}" srcOrd="2" destOrd="0" presId="urn:microsoft.com/office/officeart/2005/8/layout/process3"/>
    <dgm:cxn modelId="{E6C04838-2708-4A4C-9A68-C35057F62480}" type="presParOf" srcId="{27F1BC5B-11E5-44C2-85D1-6240B0076359}" destId="{56B0F277-081C-40B8-A4F0-5F0960E202FE}" srcOrd="7" destOrd="0" presId="urn:microsoft.com/office/officeart/2005/8/layout/process3"/>
    <dgm:cxn modelId="{BCFAC9DC-2A55-433E-8A28-650CC0CA3F38}" type="presParOf" srcId="{56B0F277-081C-40B8-A4F0-5F0960E202FE}" destId="{118EB102-36F6-47AA-9698-1645C3104110}" srcOrd="0" destOrd="0" presId="urn:microsoft.com/office/officeart/2005/8/layout/process3"/>
    <dgm:cxn modelId="{AF6C1F6B-B5D4-4EA7-A0EC-A7A0BB260CA8}" type="presParOf" srcId="{27F1BC5B-11E5-44C2-85D1-6240B0076359}" destId="{3552BC11-5B30-423C-97CA-28CB48CC4AF8}" srcOrd="8" destOrd="0" presId="urn:microsoft.com/office/officeart/2005/8/layout/process3"/>
    <dgm:cxn modelId="{722A3345-4E28-43F9-8AF5-0D0E2D2E064C}" type="presParOf" srcId="{3552BC11-5B30-423C-97CA-28CB48CC4AF8}" destId="{6D87166D-E724-4A23-A9B1-47A126486A5A}" srcOrd="0" destOrd="0" presId="urn:microsoft.com/office/officeart/2005/8/layout/process3"/>
    <dgm:cxn modelId="{2DD6CF8E-9A9F-4B16-BCC0-44394969501C}" type="presParOf" srcId="{3552BC11-5B30-423C-97CA-28CB48CC4AF8}" destId="{ED8A5811-FABB-4C91-AA20-625A32440BCC}" srcOrd="1" destOrd="0" presId="urn:microsoft.com/office/officeart/2005/8/layout/process3"/>
    <dgm:cxn modelId="{1BBEA763-A760-43C4-A572-EF0D733A8D9F}" type="presParOf" srcId="{3552BC11-5B30-423C-97CA-28CB48CC4AF8}" destId="{282B317E-774C-4D04-84B9-1269C146938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F248B2-95C1-406E-BD5D-B96286DA0404}">
      <dsp:nvSpPr>
        <dsp:cNvPr id="0" name=""/>
        <dsp:cNvSpPr/>
      </dsp:nvSpPr>
      <dsp:spPr>
        <a:xfrm>
          <a:off x="5269" y="8169"/>
          <a:ext cx="1188951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Adopted</a:t>
          </a:r>
        </a:p>
      </dsp:txBody>
      <dsp:txXfrm>
        <a:off x="5269" y="8169"/>
        <a:ext cx="1188951" cy="475580"/>
      </dsp:txXfrm>
    </dsp:sp>
    <dsp:sp modelId="{63E718B1-C802-4181-8B02-FBE402E9D05F}">
      <dsp:nvSpPr>
        <dsp:cNvPr id="0" name=""/>
        <dsp:cNvSpPr/>
      </dsp:nvSpPr>
      <dsp:spPr>
        <a:xfrm>
          <a:off x="248789" y="483750"/>
          <a:ext cx="1188951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HTTP Privacy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Digest Fields Problems</a:t>
          </a:r>
        </a:p>
      </dsp:txBody>
      <dsp:txXfrm>
        <a:off x="283612" y="518573"/>
        <a:ext cx="1119305" cy="1255154"/>
      </dsp:txXfrm>
    </dsp:sp>
    <dsp:sp modelId="{96176D60-AC65-49D1-B475-CF5307F8FA6B}">
      <dsp:nvSpPr>
        <dsp:cNvPr id="0" name=""/>
        <dsp:cNvSpPr/>
      </dsp:nvSpPr>
      <dsp:spPr>
        <a:xfrm>
          <a:off x="1374461" y="97952"/>
          <a:ext cx="382110" cy="296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200" kern="1200"/>
        </a:p>
      </dsp:txBody>
      <dsp:txXfrm>
        <a:off x="1374461" y="157155"/>
        <a:ext cx="293306" cy="177608"/>
      </dsp:txXfrm>
    </dsp:sp>
    <dsp:sp modelId="{B3EE363E-08E5-47C9-9525-4E3B8FDE4746}">
      <dsp:nvSpPr>
        <dsp:cNvPr id="0" name=""/>
        <dsp:cNvSpPr/>
      </dsp:nvSpPr>
      <dsp:spPr>
        <a:xfrm>
          <a:off x="1915183" y="8169"/>
          <a:ext cx="1188951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Expired</a:t>
          </a:r>
        </a:p>
      </dsp:txBody>
      <dsp:txXfrm>
        <a:off x="1915183" y="8169"/>
        <a:ext cx="1188951" cy="475580"/>
      </dsp:txXfrm>
    </dsp:sp>
    <dsp:sp modelId="{411336FB-8F42-4447-B16A-1FCC46D40542}">
      <dsp:nvSpPr>
        <dsp:cNvPr id="0" name=""/>
        <dsp:cNvSpPr/>
      </dsp:nvSpPr>
      <dsp:spPr>
        <a:xfrm>
          <a:off x="2158704" y="483750"/>
          <a:ext cx="1188951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Auth Links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Link Hints</a:t>
          </a:r>
        </a:p>
      </dsp:txBody>
      <dsp:txXfrm>
        <a:off x="2193527" y="518573"/>
        <a:ext cx="1119305" cy="1255154"/>
      </dsp:txXfrm>
    </dsp:sp>
    <dsp:sp modelId="{4B55ABDC-E9D6-4FA9-BD23-66DC7E8D324E}">
      <dsp:nvSpPr>
        <dsp:cNvPr id="0" name=""/>
        <dsp:cNvSpPr/>
      </dsp:nvSpPr>
      <dsp:spPr>
        <a:xfrm>
          <a:off x="3284376" y="97952"/>
          <a:ext cx="382110" cy="296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200" kern="1200"/>
        </a:p>
      </dsp:txBody>
      <dsp:txXfrm>
        <a:off x="3284376" y="157155"/>
        <a:ext cx="293306" cy="177608"/>
      </dsp:txXfrm>
    </dsp:sp>
    <dsp:sp modelId="{9B8C1B72-EF87-413C-B975-A57C6C25BD1D}">
      <dsp:nvSpPr>
        <dsp:cNvPr id="0" name=""/>
        <dsp:cNvSpPr/>
      </dsp:nvSpPr>
      <dsp:spPr>
        <a:xfrm>
          <a:off x="3825098" y="8169"/>
          <a:ext cx="1188951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In Progress</a:t>
          </a:r>
        </a:p>
      </dsp:txBody>
      <dsp:txXfrm>
        <a:off x="3825098" y="8169"/>
        <a:ext cx="1188951" cy="475580"/>
      </dsp:txXfrm>
    </dsp:sp>
    <dsp:sp modelId="{ADB963B0-5F70-4F75-A8EB-F83B51425252}">
      <dsp:nvSpPr>
        <dsp:cNvPr id="0" name=""/>
        <dsp:cNvSpPr/>
      </dsp:nvSpPr>
      <dsp:spPr>
        <a:xfrm>
          <a:off x="4068618" y="483750"/>
          <a:ext cx="1188951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Byte Range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Rate Limiting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Idempotency Key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Rest API Media Types</a:t>
          </a:r>
        </a:p>
      </dsp:txBody>
      <dsp:txXfrm>
        <a:off x="4103441" y="518573"/>
        <a:ext cx="1119305" cy="1255154"/>
      </dsp:txXfrm>
    </dsp:sp>
    <dsp:sp modelId="{91A9DB2F-1DF1-47D8-8570-5529A16D9D16}">
      <dsp:nvSpPr>
        <dsp:cNvPr id="0" name=""/>
        <dsp:cNvSpPr/>
      </dsp:nvSpPr>
      <dsp:spPr>
        <a:xfrm>
          <a:off x="5194290" y="97952"/>
          <a:ext cx="382110" cy="296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200" kern="1200"/>
        </a:p>
      </dsp:txBody>
      <dsp:txXfrm>
        <a:off x="5194290" y="157155"/>
        <a:ext cx="293306" cy="177608"/>
      </dsp:txXfrm>
    </dsp:sp>
    <dsp:sp modelId="{D75548C5-D254-4D04-B725-ABD698FA1E61}">
      <dsp:nvSpPr>
        <dsp:cNvPr id="0" name=""/>
        <dsp:cNvSpPr/>
      </dsp:nvSpPr>
      <dsp:spPr>
        <a:xfrm>
          <a:off x="5735012" y="8169"/>
          <a:ext cx="1188951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AD Review</a:t>
          </a:r>
        </a:p>
      </dsp:txBody>
      <dsp:txXfrm>
        <a:off x="5735012" y="8169"/>
        <a:ext cx="1188951" cy="475580"/>
      </dsp:txXfrm>
    </dsp:sp>
    <dsp:sp modelId="{9CED6C6A-F584-4149-B8D2-35C5A283AAD3}">
      <dsp:nvSpPr>
        <dsp:cNvPr id="0" name=""/>
        <dsp:cNvSpPr/>
      </dsp:nvSpPr>
      <dsp:spPr>
        <a:xfrm>
          <a:off x="5978532" y="483750"/>
          <a:ext cx="1188951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API Catalog</a:t>
          </a:r>
        </a:p>
      </dsp:txBody>
      <dsp:txXfrm>
        <a:off x="6013355" y="518573"/>
        <a:ext cx="1119305" cy="1255154"/>
      </dsp:txXfrm>
    </dsp:sp>
    <dsp:sp modelId="{56B0F277-081C-40B8-A4F0-5F0960E202FE}">
      <dsp:nvSpPr>
        <dsp:cNvPr id="0" name=""/>
        <dsp:cNvSpPr/>
      </dsp:nvSpPr>
      <dsp:spPr>
        <a:xfrm>
          <a:off x="7104204" y="97952"/>
          <a:ext cx="382110" cy="2960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200" kern="1200"/>
        </a:p>
      </dsp:txBody>
      <dsp:txXfrm>
        <a:off x="7104204" y="157155"/>
        <a:ext cx="293306" cy="177608"/>
      </dsp:txXfrm>
    </dsp:sp>
    <dsp:sp modelId="{ED8A5811-FABB-4C91-AA20-625A32440BCC}">
      <dsp:nvSpPr>
        <dsp:cNvPr id="0" name=""/>
        <dsp:cNvSpPr/>
      </dsp:nvSpPr>
      <dsp:spPr>
        <a:xfrm>
          <a:off x="7644926" y="8169"/>
          <a:ext cx="1188951" cy="99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50" kern="1200" dirty="0"/>
            <a:t>In Ed Queue</a:t>
          </a:r>
        </a:p>
      </dsp:txBody>
      <dsp:txXfrm>
        <a:off x="7644926" y="8169"/>
        <a:ext cx="1188951" cy="475580"/>
      </dsp:txXfrm>
    </dsp:sp>
    <dsp:sp modelId="{282B317E-774C-4D04-84B9-1269C1469385}">
      <dsp:nvSpPr>
        <dsp:cNvPr id="0" name=""/>
        <dsp:cNvSpPr/>
      </dsp:nvSpPr>
      <dsp:spPr>
        <a:xfrm>
          <a:off x="7888447" y="483750"/>
          <a:ext cx="1188951" cy="1324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CA" sz="1000" kern="1200" dirty="0"/>
            <a:t>Deprecation Header</a:t>
          </a:r>
        </a:p>
      </dsp:txBody>
      <dsp:txXfrm>
        <a:off x="7923270" y="518573"/>
        <a:ext cx="1119305" cy="1255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how/meetings/issues/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s://github.com/orgs/ietf-wg-httpapi/projects/1" TargetMode="External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47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21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6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Nov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</a:t>
            </a:r>
            <a:r>
              <a:rPr lang="en-CA" sz="2100" spc="150" dirty="0">
                <a:solidFill>
                  <a:srgbClr val="FFFFFF"/>
                </a:solidFill>
              </a:rPr>
              <a:t>4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8300" y="3119520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</a:t>
            </a:r>
            <a:r>
              <a:rPr lang="en-CA" sz="1200" spc="-100" dirty="0">
                <a:latin typeface="Calibri"/>
                <a:cs typeface="Calibri"/>
              </a:rPr>
              <a:t>21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Dublin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Picture 2" descr="Cisco">
            <a:extLst>
              <a:ext uri="{FF2B5EF4-FFF2-40B4-BE49-F238E27FC236}">
                <a16:creationId xmlns:a16="http://schemas.microsoft.com/office/drawing/2014/main" id="{8222619C-FCA8-58AE-23DD-FBF6021D0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360077"/>
            <a:ext cx="1409258" cy="7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C35DFF-89FE-E9B1-336D-3EAD52155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295" y="208207"/>
            <a:ext cx="257175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21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21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Dublin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21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6840855" cy="3484927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trike="sngStrike" spc="185" dirty="0">
                <a:solidFill>
                  <a:srgbClr val="002D3C"/>
                </a:solidFill>
                <a:latin typeface="Calibri"/>
                <a:cs typeface="Calibri"/>
              </a:rPr>
              <a:t>Note</a:t>
            </a:r>
            <a:r>
              <a:rPr sz="1800" strike="sng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00" dirty="0">
                <a:solidFill>
                  <a:srgbClr val="002D3C"/>
                </a:solidFill>
                <a:latin typeface="Calibri"/>
                <a:cs typeface="Calibri"/>
              </a:rPr>
              <a:t>well,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235" dirty="0">
                <a:solidFill>
                  <a:srgbClr val="002D3C"/>
                </a:solidFill>
                <a:latin typeface="Calibri"/>
                <a:cs typeface="Calibri"/>
              </a:rPr>
              <a:t>meeting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10" dirty="0">
                <a:solidFill>
                  <a:srgbClr val="002D3C"/>
                </a:solidFill>
                <a:latin typeface="Calibri"/>
                <a:cs typeface="Calibri"/>
              </a:rPr>
              <a:t>tips,</a:t>
            </a:r>
            <a:r>
              <a:rPr sz="1800" strike="no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10" dirty="0">
                <a:solidFill>
                  <a:srgbClr val="002D3C"/>
                </a:solidFill>
                <a:latin typeface="Calibri"/>
                <a:cs typeface="Calibri"/>
              </a:rPr>
              <a:t>minute-</a:t>
            </a:r>
            <a:r>
              <a:rPr sz="1800" strike="noStrike" spc="125" dirty="0">
                <a:solidFill>
                  <a:srgbClr val="002D3C"/>
                </a:solidFill>
                <a:latin typeface="Calibri"/>
                <a:cs typeface="Calibri"/>
              </a:rPr>
              <a:t>takers,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50" dirty="0">
                <a:solidFill>
                  <a:srgbClr val="002D3C"/>
                </a:solidFill>
                <a:latin typeface="Calibri"/>
                <a:cs typeface="Calibri"/>
              </a:rPr>
              <a:t>agenda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20" dirty="0">
                <a:solidFill>
                  <a:srgbClr val="002D3C"/>
                </a:solidFill>
                <a:latin typeface="Calibri"/>
                <a:cs typeface="Calibri"/>
              </a:rPr>
              <a:t>bashing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35" dirty="0">
                <a:solidFill>
                  <a:srgbClr val="002D3C"/>
                </a:solidFill>
                <a:latin typeface="Calibri"/>
                <a:cs typeface="Calibri"/>
              </a:rPr>
              <a:t>https:</a:t>
            </a:r>
            <a:r>
              <a:rPr sz="1800" spc="35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00" dirty="0">
                <a:solidFill>
                  <a:srgbClr val="002D3C"/>
                </a:solidFill>
                <a:latin typeface="Calibri"/>
                <a:cs typeface="Calibri"/>
              </a:rPr>
              <a:t>/</a:t>
            </a:r>
            <a:r>
              <a:rPr sz="1800" spc="100" dirty="0">
                <a:solidFill>
                  <a:srgbClr val="002D3C"/>
                </a:solidFill>
                <a:latin typeface="Calibri"/>
                <a:cs typeface="Calibri"/>
              </a:rPr>
              <a:t>notes.ietf.org/notes-</a:t>
            </a:r>
            <a:r>
              <a:rPr sz="1800" spc="110" dirty="0">
                <a:solidFill>
                  <a:srgbClr val="002D3C"/>
                </a:solidFill>
                <a:latin typeface="Calibri"/>
                <a:cs typeface="Calibri"/>
              </a:rPr>
              <a:t>ietf-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1</a:t>
            </a:r>
            <a:r>
              <a:rPr lang="en-CA" sz="1800" dirty="0">
                <a:solidFill>
                  <a:srgbClr val="002D3C"/>
                </a:solidFill>
                <a:latin typeface="Calibri"/>
                <a:cs typeface="Calibri"/>
              </a:rPr>
              <a:t>21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-</a:t>
            </a:r>
            <a:r>
              <a:rPr sz="1800" spc="120" dirty="0" err="1">
                <a:solidFill>
                  <a:srgbClr val="002D3C"/>
                </a:solidFill>
                <a:latin typeface="Calibri"/>
                <a:cs typeface="Calibri"/>
              </a:rPr>
              <a:t>httpapi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185" dirty="0">
                <a:solidFill>
                  <a:srgbClr val="002D3C"/>
                </a:solidFill>
                <a:latin typeface="Calibri"/>
                <a:cs typeface="Calibri"/>
              </a:rPr>
              <a:t>Presentations</a:t>
            </a:r>
            <a:endParaRPr lang="en-CA" sz="1800" spc="20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pc="150" dirty="0">
                <a:solidFill>
                  <a:srgbClr val="002D3C"/>
                </a:solidFill>
                <a:latin typeface="Calibri"/>
                <a:cs typeface="Calibri"/>
              </a:rPr>
              <a:t>HTTP Privacy</a:t>
            </a:r>
            <a:r>
              <a:rPr lang="en-CA" sz="1800" spc="150" dirty="0">
                <a:solidFill>
                  <a:srgbClr val="002D3C"/>
                </a:solidFill>
                <a:latin typeface="Calibri"/>
                <a:cs typeface="Calibri"/>
              </a:rPr>
              <a:t> (Mike Bishop)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pc="150" dirty="0">
                <a:solidFill>
                  <a:srgbClr val="002D3C"/>
                </a:solidFill>
                <a:latin typeface="Calibri"/>
                <a:cs typeface="Calibri"/>
              </a:rPr>
              <a:t>HTTP Signature</a:t>
            </a:r>
            <a:r>
              <a:rPr lang="en-CA" sz="1800" spc="150" dirty="0">
                <a:solidFill>
                  <a:srgbClr val="002D3C"/>
                </a:solidFill>
                <a:latin typeface="Calibri"/>
                <a:cs typeface="Calibri"/>
              </a:rPr>
              <a:t> (Justin Richer)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pc="150" dirty="0">
                <a:solidFill>
                  <a:srgbClr val="002D3C"/>
                </a:solidFill>
                <a:latin typeface="Calibri"/>
                <a:cs typeface="Calibri"/>
              </a:rPr>
              <a:t>Digest Fields Problem Types (Marius </a:t>
            </a:r>
            <a:r>
              <a:rPr lang="en-CA" spc="150" dirty="0" err="1">
                <a:solidFill>
                  <a:srgbClr val="002D3C"/>
                </a:solidFill>
                <a:latin typeface="Calibri"/>
                <a:cs typeface="Calibri"/>
              </a:rPr>
              <a:t>Kleidl</a:t>
            </a:r>
            <a:r>
              <a:rPr lang="en-CA" spc="150" dirty="0">
                <a:solidFill>
                  <a:srgbClr val="002D3C"/>
                </a:solidFill>
                <a:latin typeface="Calibri"/>
                <a:cs typeface="Calibri"/>
              </a:rPr>
              <a:t>)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pc="150">
                <a:solidFill>
                  <a:srgbClr val="002D3C"/>
                </a:solidFill>
                <a:latin typeface="Calibri"/>
                <a:cs typeface="Calibri"/>
              </a:rPr>
              <a:t>REST API Media Types (Roberto Polli)</a:t>
            </a:r>
            <a:endParaRPr lang="en-CA" spc="15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800" spc="200" dirty="0" err="1">
                <a:solidFill>
                  <a:srgbClr val="002D3C"/>
                </a:solidFill>
                <a:latin typeface="Calibri"/>
                <a:cs typeface="Calibri"/>
              </a:rPr>
              <a:t>RateLimit</a:t>
            </a:r>
            <a:r>
              <a:rPr lang="en-CA" sz="1800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150" dirty="0">
                <a:solidFill>
                  <a:srgbClr val="002D3C"/>
                </a:solidFill>
                <a:latin typeface="Calibri"/>
                <a:cs typeface="Calibri"/>
              </a:rPr>
              <a:t>header (Darrel Miller)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i="1" spc="185" dirty="0">
                <a:solidFill>
                  <a:srgbClr val="002D3C"/>
                </a:solidFill>
                <a:latin typeface="Calibri"/>
                <a:cs typeface="Calibri"/>
              </a:rPr>
              <a:t>WG Document status update</a:t>
            </a:r>
            <a:r>
              <a:rPr lang="en-CA" i="1" spc="185" dirty="0">
                <a:solidFill>
                  <a:srgbClr val="002D3C"/>
                </a:solidFill>
                <a:latin typeface="Calibri"/>
                <a:cs typeface="Calibri"/>
              </a:rPr>
              <a:t>s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75" dirty="0">
                <a:solidFill>
                  <a:srgbClr val="002D3C"/>
                </a:solidFill>
                <a:latin typeface="Calibri"/>
                <a:cs typeface="Calibri"/>
              </a:rPr>
              <a:t>AOB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9D3A-2455-5101-DF84-81B3326F9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00DFEC5-53B3-ACFB-D087-8744B945F3CA}"/>
              </a:ext>
            </a:extLst>
          </p:cNvPr>
          <p:cNvGrpSpPr/>
          <p:nvPr/>
        </p:nvGrpSpPr>
        <p:grpSpPr>
          <a:xfrm>
            <a:off x="0" y="640219"/>
            <a:ext cx="9144000" cy="4478655"/>
            <a:chOff x="0" y="656349"/>
            <a:chExt cx="9144000" cy="447865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CDA289E-1A81-C058-FBED-D73AF587F145}"/>
                </a:ext>
              </a:extLst>
            </p:cNvPr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8246B5BD-EAE5-E7DA-AFCA-F67B862E69B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99D8CC69-082F-7D92-56FB-C08AF563DEF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9679266-1763-4CC2-800F-A86A1AEA8E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684085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CA" spc="185" dirty="0">
                <a:solidFill>
                  <a:schemeClr val="bg1"/>
                </a:solidFill>
                <a:latin typeface="Calibri"/>
                <a:cs typeface="Calibri"/>
              </a:rPr>
              <a:t>WG Document status updates</a:t>
            </a:r>
            <a:br>
              <a:rPr lang="en-CA" spc="185" dirty="0">
                <a:solidFill>
                  <a:schemeClr val="bg1"/>
                </a:solidFill>
                <a:latin typeface="Calibri"/>
                <a:cs typeface="Calibri"/>
              </a:rPr>
            </a:br>
            <a:endParaRPr spc="-55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45D0883-47EE-F286-C1C7-58ACAC3F1A75}"/>
              </a:ext>
            </a:extLst>
          </p:cNvPr>
          <p:cNvSpPr txBox="1"/>
          <p:nvPr/>
        </p:nvSpPr>
        <p:spPr>
          <a:xfrm>
            <a:off x="1295400" y="4322042"/>
            <a:ext cx="6840855" cy="330218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02870">
              <a:spcBef>
                <a:spcPts val="315"/>
              </a:spcBef>
              <a:tabLst>
                <a:tab pos="469265" algn="l"/>
                <a:tab pos="469900" algn="l"/>
              </a:tabLst>
            </a:pPr>
            <a:r>
              <a:rPr lang="en-US" spc="150" dirty="0">
                <a:solidFill>
                  <a:srgbClr val="002D3C"/>
                </a:solidFill>
                <a:latin typeface="Calibri"/>
                <a:cs typeface="Calibri"/>
                <a:hlinkClick r:id="rId4"/>
              </a:rPr>
              <a:t>https://github.com/orgs/ietf-wg-httpapi/projects/1</a:t>
            </a:r>
            <a:endParaRPr lang="en-US" spc="150" dirty="0">
              <a:solidFill>
                <a:srgbClr val="002D3C"/>
              </a:solidFill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D048DF6-0A65-B631-7EB3-A85A6BCB8F36}"/>
              </a:ext>
            </a:extLst>
          </p:cNvPr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C968608-090F-845F-1C2E-ED3B75741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1250991"/>
              </p:ext>
            </p:extLst>
          </p:nvPr>
        </p:nvGraphicFramePr>
        <p:xfrm>
          <a:off x="-14868" y="1669430"/>
          <a:ext cx="9082668" cy="181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0994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542842-124B-1065-ACC8-1E16E7C2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068" y="2387084"/>
            <a:ext cx="4563863" cy="923330"/>
          </a:xfrm>
        </p:spPr>
        <p:txBody>
          <a:bodyPr/>
          <a:lstStyle/>
          <a:p>
            <a:pPr algn="ctr"/>
            <a:r>
              <a:rPr lang="en-CA" sz="6000" dirty="0"/>
              <a:t>AOB?</a:t>
            </a:r>
          </a:p>
        </p:txBody>
      </p:sp>
    </p:spTree>
    <p:extLst>
      <p:ext uri="{BB962C8B-B14F-4D97-AF65-F5344CB8AC3E}">
        <p14:creationId xmlns:p14="http://schemas.microsoft.com/office/powerpoint/2010/main" val="153371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1643</TotalTime>
  <Words>600</Words>
  <Application>Microsoft Office PowerPoint</Application>
  <PresentationFormat>On-screen Show (16:9)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Lucida Sans Unicode</vt:lpstr>
      <vt:lpstr>Office Theme</vt:lpstr>
      <vt:lpstr>IETF 121 HTTPAPI 6 Nov 2024</vt:lpstr>
      <vt:lpstr>Note Well</vt:lpstr>
      <vt:lpstr>This session is being recorded</vt:lpstr>
      <vt:lpstr>Resources for IETF 121 Dublin</vt:lpstr>
      <vt:lpstr>Agenda</vt:lpstr>
      <vt:lpstr>WG Document status updates </vt:lpstr>
      <vt:lpstr>AOB?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11</cp:revision>
  <dcterms:created xsi:type="dcterms:W3CDTF">2022-07-27T18:44:49Z</dcterms:created>
  <dcterms:modified xsi:type="dcterms:W3CDTF">2024-11-05T21:24:20Z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