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171" y="-26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hha-relative-json-pointer-00" TargetMode="External"/><Relationship Id="rId13" Type="http://schemas.openxmlformats.org/officeDocument/2006/relationships/hyperlink" Target="https://www.ietf.org/archive/id/draft-wright-http-patch-byterange-03.html" TargetMode="External"/><Relationship Id="rId3" Type="http://schemas.openxmlformats.org/officeDocument/2006/relationships/hyperlink" Target="https://datatracker.ietf.org/doc/draft-ietf-httpapi-rfc7807bis/" TargetMode="External"/><Relationship Id="rId7" Type="http://schemas.openxmlformats.org/officeDocument/2006/relationships/hyperlink" Target="https://datatracker.ietf.org/doc/draft-smith-api-catalog/" TargetMode="External"/><Relationship Id="rId12" Type="http://schemas.openxmlformats.org/officeDocument/2006/relationships/hyperlink" Target="https://datatracker.ietf.org/doc/draft-nottingham-link-hint/" TargetMode="External"/><Relationship Id="rId2" Type="http://schemas.openxmlformats.org/officeDocument/2006/relationships/hyperlink" Target="https://datatracker.ietf.org/doc/draft-ietf-httpapi-link-template" TargetMode="External"/><Relationship Id="rId1" Type="http://schemas.openxmlformats.org/officeDocument/2006/relationships/hyperlink" Target="https://datatracker.ietf.org/doc/draft-ietf-httpapi-yaml-mediatypes/" TargetMode="External"/><Relationship Id="rId6" Type="http://schemas.openxmlformats.org/officeDocument/2006/relationships/hyperlink" Target="https://datatracker.ietf.org/doc/draft-ietf-httpapi-ratelimit-headers/" TargetMode="External"/><Relationship Id="rId11" Type="http://schemas.openxmlformats.org/officeDocument/2006/relationships/hyperlink" Target="https://datatracker.ietf.org/doc/draft-ietf-httpapi-authentication-link/" TargetMode="External"/><Relationship Id="rId5" Type="http://schemas.openxmlformats.org/officeDocument/2006/relationships/hyperlink" Target="https://github.com/ietf-wg-httpapi/idempotency/pull/27/files" TargetMode="External"/><Relationship Id="rId10" Type="http://schemas.openxmlformats.org/officeDocument/2006/relationships/hyperlink" Target="https://datatracker.ietf.org/doc/html/draft-ietf-httpapi-deprecation-header" TargetMode="External"/><Relationship Id="rId4" Type="http://schemas.openxmlformats.org/officeDocument/2006/relationships/hyperlink" Target="https://datatracker.ietf.org/doc/draft-ietf-httpapi-idempotency-key-header/" TargetMode="External"/><Relationship Id="rId9" Type="http://schemas.openxmlformats.org/officeDocument/2006/relationships/hyperlink" Target="https://datatracker.ietf.org/doc/draft-ietf-httpapi-rest-api-mediatypes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etf-wg-httpapi/idempotency/pull/27/files" TargetMode="External"/><Relationship Id="rId13" Type="http://schemas.openxmlformats.org/officeDocument/2006/relationships/hyperlink" Target="https://datatracker.ietf.org/doc/draft-nottingham-link-hint/" TargetMode="External"/><Relationship Id="rId3" Type="http://schemas.openxmlformats.org/officeDocument/2006/relationships/hyperlink" Target="https://datatracker.ietf.org/doc/draft-ietf-httpapi-rfc7807bis/" TargetMode="External"/><Relationship Id="rId7" Type="http://schemas.openxmlformats.org/officeDocument/2006/relationships/hyperlink" Target="https://datatracker.ietf.org/doc/draft-ietf-httpapi-idempotency-key-header/" TargetMode="External"/><Relationship Id="rId12" Type="http://schemas.openxmlformats.org/officeDocument/2006/relationships/hyperlink" Target="https://datatracker.ietf.org/doc/html/draft-hha-relative-json-pointer-00" TargetMode="External"/><Relationship Id="rId2" Type="http://schemas.openxmlformats.org/officeDocument/2006/relationships/hyperlink" Target="https://datatracker.ietf.org/doc/draft-ietf-httpapi-link-template" TargetMode="External"/><Relationship Id="rId1" Type="http://schemas.openxmlformats.org/officeDocument/2006/relationships/hyperlink" Target="https://datatracker.ietf.org/doc/draft-ietf-httpapi-yaml-mediatypes/" TargetMode="External"/><Relationship Id="rId6" Type="http://schemas.openxmlformats.org/officeDocument/2006/relationships/hyperlink" Target="https://datatracker.ietf.org/doc/draft-ietf-httpapi-authentication-link/" TargetMode="External"/><Relationship Id="rId11" Type="http://schemas.openxmlformats.org/officeDocument/2006/relationships/hyperlink" Target="https://www.ietf.org/archive/id/draft-wright-http-patch-byterange-03.html" TargetMode="External"/><Relationship Id="rId5" Type="http://schemas.openxmlformats.org/officeDocument/2006/relationships/hyperlink" Target="https://datatracker.ietf.org/doc/html/draft-ietf-httpapi-deprecation-header" TargetMode="External"/><Relationship Id="rId10" Type="http://schemas.openxmlformats.org/officeDocument/2006/relationships/hyperlink" Target="https://datatracker.ietf.org/doc/draft-smith-api-catalog/" TargetMode="External"/><Relationship Id="rId4" Type="http://schemas.openxmlformats.org/officeDocument/2006/relationships/hyperlink" Target="https://datatracker.ietf.org/doc/draft-ietf-httpapi-rest-api-mediatypes/" TargetMode="External"/><Relationship Id="rId9" Type="http://schemas.openxmlformats.org/officeDocument/2006/relationships/hyperlink" Target="https://datatracker.ietf.org/doc/draft-ietf-httpapi-ratelimit-header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4461C-03D2-4710-83A6-473E5DCC924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6B932D7-A78A-4B8A-931A-BC609EA61A3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/>
            <a:t>WG Documents - Status Update (20 mins)</a:t>
          </a:r>
        </a:p>
      </dgm:t>
    </dgm:pt>
    <dgm:pt modelId="{A8DD6C6B-EA4E-49AB-AE7D-9CC857F3024C}" type="parTrans" cxnId="{63F3009F-F5E2-4118-B16D-7EFD8FAAB53A}">
      <dgm:prSet/>
      <dgm:spPr/>
      <dgm:t>
        <a:bodyPr/>
        <a:lstStyle/>
        <a:p>
          <a:endParaRPr lang="en-CA"/>
        </a:p>
      </dgm:t>
    </dgm:pt>
    <dgm:pt modelId="{3BE6FF24-6C10-4864-A708-39184DDD00F7}" type="sibTrans" cxnId="{63F3009F-F5E2-4118-B16D-7EFD8FAAB53A}">
      <dgm:prSet/>
      <dgm:spPr/>
      <dgm:t>
        <a:bodyPr/>
        <a:lstStyle/>
        <a:p>
          <a:endParaRPr lang="en-CA"/>
        </a:p>
      </dgm:t>
    </dgm:pt>
    <dgm:pt modelId="{BD4CC69F-BE01-457C-960F-A65EEB9BCC2F}">
      <dgm:prSet/>
      <dgm:spPr/>
      <dgm:t>
        <a:bodyPr/>
        <a:lstStyle/>
        <a:p>
          <a:r>
            <a:rPr lang="en-CA" b="1" dirty="0"/>
            <a:t>YAML Media Type</a:t>
          </a:r>
          <a:r>
            <a:rPr lang="en-CA" dirty="0"/>
            <a:t> - </a:t>
          </a:r>
          <a:r>
            <a:rPr lang="en-CA" dirty="0">
              <a:hlinkClick xmlns:r="http://schemas.openxmlformats.org/officeDocument/2006/relationships" r:id="rId1"/>
            </a:rPr>
            <a:t>https://datatracker.ietf.org/doc/draft-ietf-httpapi-yaml-mediatypes/</a:t>
          </a:r>
          <a:r>
            <a:rPr lang="en-CA" dirty="0"/>
            <a:t>  In RFC Editor Queue</a:t>
          </a:r>
        </a:p>
      </dgm:t>
    </dgm:pt>
    <dgm:pt modelId="{9AB18544-91E7-4EC2-9C7C-5D1C5162C686}" type="parTrans" cxnId="{C82461A9-EA19-4CA7-82F0-4BE9EFA950C3}">
      <dgm:prSet/>
      <dgm:spPr/>
      <dgm:t>
        <a:bodyPr/>
        <a:lstStyle/>
        <a:p>
          <a:endParaRPr lang="en-CA"/>
        </a:p>
      </dgm:t>
    </dgm:pt>
    <dgm:pt modelId="{494C985E-179C-40F5-B24F-7C2D7A0BC611}" type="sibTrans" cxnId="{C82461A9-EA19-4CA7-82F0-4BE9EFA950C3}">
      <dgm:prSet/>
      <dgm:spPr/>
      <dgm:t>
        <a:bodyPr/>
        <a:lstStyle/>
        <a:p>
          <a:endParaRPr lang="en-CA"/>
        </a:p>
      </dgm:t>
    </dgm:pt>
    <dgm:pt modelId="{EB23F8A1-B4D2-4E9B-B7EA-444DA1870A88}">
      <dgm:prSet/>
      <dgm:spPr/>
      <dgm:t>
        <a:bodyPr/>
        <a:lstStyle/>
        <a:p>
          <a:r>
            <a:rPr lang="en-CA" b="1" dirty="0"/>
            <a:t>Link-Template HTTP Header Field </a:t>
          </a:r>
          <a:r>
            <a:rPr lang="en-CA" dirty="0">
              <a:hlinkClick xmlns:r="http://schemas.openxmlformats.org/officeDocument/2006/relationships" r:id="rId2"/>
            </a:rPr>
            <a:t>https://datatracker.ietf.org/doc/draft-ietf-httpapi-link-template</a:t>
          </a:r>
          <a:r>
            <a:rPr lang="en-CA" dirty="0"/>
            <a:t>  </a:t>
          </a:r>
          <a:r>
            <a:rPr lang="en-US" b="0" dirty="0"/>
            <a:t>Revised I-D needed. Waiting on </a:t>
          </a:r>
          <a:r>
            <a:rPr lang="en-US" b="0" dirty="0" err="1"/>
            <a:t>sfBis</a:t>
          </a:r>
          <a:r>
            <a:rPr lang="en-US" b="0" dirty="0"/>
            <a:t> for internationalization.</a:t>
          </a:r>
          <a:endParaRPr lang="en-CA" dirty="0"/>
        </a:p>
      </dgm:t>
    </dgm:pt>
    <dgm:pt modelId="{6060A485-6B5D-49EE-A1CA-63205231BD1A}" type="parTrans" cxnId="{8103303D-5953-4F19-9DA7-E2BE2A764E77}">
      <dgm:prSet/>
      <dgm:spPr/>
      <dgm:t>
        <a:bodyPr/>
        <a:lstStyle/>
        <a:p>
          <a:endParaRPr lang="en-CA"/>
        </a:p>
      </dgm:t>
    </dgm:pt>
    <dgm:pt modelId="{8B801E2F-8C62-4A7E-B4A2-DCB7ED414649}" type="sibTrans" cxnId="{8103303D-5953-4F19-9DA7-E2BE2A764E77}">
      <dgm:prSet/>
      <dgm:spPr/>
      <dgm:t>
        <a:bodyPr/>
        <a:lstStyle/>
        <a:p>
          <a:endParaRPr lang="en-CA"/>
        </a:p>
      </dgm:t>
    </dgm:pt>
    <dgm:pt modelId="{DACC607C-2CC4-4189-9334-0384D6134950}">
      <dgm:prSet/>
      <dgm:spPr/>
      <dgm:t>
        <a:bodyPr/>
        <a:lstStyle/>
        <a:p>
          <a:r>
            <a:rPr lang="en-CA" b="1" dirty="0"/>
            <a:t>Problem Details</a:t>
          </a:r>
          <a:r>
            <a:rPr lang="en-CA" dirty="0"/>
            <a:t> </a:t>
          </a:r>
          <a:r>
            <a:rPr lang="en-CA" dirty="0">
              <a:hlinkClick xmlns:r="http://schemas.openxmlformats.org/officeDocument/2006/relationships" r:id="rId3"/>
            </a:rPr>
            <a:t>https://datatracker.ietf.org/doc/draft-ietf-httpapi-rfc7807bis/</a:t>
          </a:r>
          <a:r>
            <a:rPr lang="en-CA" dirty="0"/>
            <a:t>  Waiting for announcement</a:t>
          </a:r>
        </a:p>
      </dgm:t>
    </dgm:pt>
    <dgm:pt modelId="{9D6838E4-352E-43C0-87D5-A7E3503B8C06}" type="parTrans" cxnId="{1B1FDD78-7434-4003-AFC3-C65805C3149E}">
      <dgm:prSet/>
      <dgm:spPr/>
      <dgm:t>
        <a:bodyPr/>
        <a:lstStyle/>
        <a:p>
          <a:endParaRPr lang="en-CA"/>
        </a:p>
      </dgm:t>
    </dgm:pt>
    <dgm:pt modelId="{EC0E78BB-5093-4595-BF65-D263FB3155EA}" type="sibTrans" cxnId="{1B1FDD78-7434-4003-AFC3-C65805C3149E}">
      <dgm:prSet/>
      <dgm:spPr/>
      <dgm:t>
        <a:bodyPr/>
        <a:lstStyle/>
        <a:p>
          <a:endParaRPr lang="en-CA"/>
        </a:p>
      </dgm:t>
    </dgm:pt>
    <dgm:pt modelId="{30E06EF0-B45F-4896-AD5F-ADC102D1B368}">
      <dgm:prSet/>
      <dgm:spPr/>
      <dgm:t>
        <a:bodyPr/>
        <a:lstStyle/>
        <a:p>
          <a:r>
            <a:rPr lang="en-CA" dirty="0"/>
            <a:t>WG Document Presentations (30 mins)</a:t>
          </a:r>
        </a:p>
      </dgm:t>
    </dgm:pt>
    <dgm:pt modelId="{3B094E7B-FD8D-4179-A34D-E757A8219BC2}" type="parTrans" cxnId="{C17E8E30-F81D-496D-8585-9049E02A5F51}">
      <dgm:prSet/>
      <dgm:spPr/>
      <dgm:t>
        <a:bodyPr/>
        <a:lstStyle/>
        <a:p>
          <a:endParaRPr lang="en-CA"/>
        </a:p>
      </dgm:t>
    </dgm:pt>
    <dgm:pt modelId="{1D313C11-4E4D-4176-93D5-6E82B9AF6F31}" type="sibTrans" cxnId="{C17E8E30-F81D-496D-8585-9049E02A5F51}">
      <dgm:prSet/>
      <dgm:spPr/>
      <dgm:t>
        <a:bodyPr/>
        <a:lstStyle/>
        <a:p>
          <a:endParaRPr lang="en-CA"/>
        </a:p>
      </dgm:t>
    </dgm:pt>
    <dgm:pt modelId="{45EB6552-F766-4C4F-B20E-D18296EBA64B}">
      <dgm:prSet/>
      <dgm:spPr/>
      <dgm:t>
        <a:bodyPr/>
        <a:lstStyle/>
        <a:p>
          <a:r>
            <a:rPr lang="en-CA" b="1" dirty="0"/>
            <a:t>Idempotency-Key HTTP Header Field</a:t>
          </a:r>
          <a:r>
            <a:rPr lang="en-CA" dirty="0"/>
            <a:t> </a:t>
          </a:r>
          <a:r>
            <a:rPr lang="en-CA" dirty="0">
              <a:hlinkClick xmlns:r="http://schemas.openxmlformats.org/officeDocument/2006/relationships" r:id="rId4"/>
            </a:rPr>
            <a:t>https://datatracker.ietf.org/doc/draft-ietf-httpapi-idempotency-key-header/</a:t>
          </a:r>
          <a:r>
            <a:rPr lang="en-CA" dirty="0"/>
            <a:t>  </a:t>
          </a:r>
          <a:r>
            <a:rPr lang="en-US" b="0" dirty="0"/>
            <a:t>David Benjamin asks if generic clients can use Idempotency Key without </a:t>
          </a:r>
          <a:r>
            <a:rPr lang="en-US" b="0" dirty="0" err="1"/>
            <a:t>apriori</a:t>
          </a:r>
          <a:r>
            <a:rPr lang="en-US" b="0" dirty="0"/>
            <a:t> knowledge of server support. </a:t>
          </a:r>
          <a:r>
            <a:rPr lang="en-US" b="0" dirty="0">
              <a:hlinkClick xmlns:r="http://schemas.openxmlformats.org/officeDocument/2006/relationships" r:id="rId5"/>
            </a:rPr>
            <a:t>https://github.com/ietf-wg-httpapi/idempotency/pull/27/files</a:t>
          </a:r>
          <a:r>
            <a:rPr lang="en-US" b="0" dirty="0"/>
            <a:t> </a:t>
          </a:r>
          <a:endParaRPr lang="en-CA" dirty="0"/>
        </a:p>
      </dgm:t>
    </dgm:pt>
    <dgm:pt modelId="{13E406BE-7F14-4BFC-9704-F29F0CDD2677}" type="parTrans" cxnId="{49911B50-5299-4D15-AE29-A1B79A5C9DE1}">
      <dgm:prSet/>
      <dgm:spPr/>
      <dgm:t>
        <a:bodyPr/>
        <a:lstStyle/>
        <a:p>
          <a:endParaRPr lang="en-CA"/>
        </a:p>
      </dgm:t>
    </dgm:pt>
    <dgm:pt modelId="{3CACA01C-528A-48AA-BC70-9CA8DE01F6B0}" type="sibTrans" cxnId="{49911B50-5299-4D15-AE29-A1B79A5C9DE1}">
      <dgm:prSet/>
      <dgm:spPr/>
      <dgm:t>
        <a:bodyPr/>
        <a:lstStyle/>
        <a:p>
          <a:endParaRPr lang="en-CA"/>
        </a:p>
      </dgm:t>
    </dgm:pt>
    <dgm:pt modelId="{C1D50937-6713-43C7-BE12-907638B203C2}">
      <dgm:prSet/>
      <dgm:spPr/>
      <dgm:t>
        <a:bodyPr/>
        <a:lstStyle/>
        <a:p>
          <a:r>
            <a:rPr lang="en-CA" b="1" dirty="0"/>
            <a:t>Rate Limit Headers </a:t>
          </a:r>
          <a:r>
            <a:rPr lang="en-CA" dirty="0">
              <a:hlinkClick xmlns:r="http://schemas.openxmlformats.org/officeDocument/2006/relationships" r:id="rId6"/>
            </a:rPr>
            <a:t>https://datatracker.ietf.org/doc/draft-ietf-httpapi-ratelimit-headers/</a:t>
          </a:r>
          <a:r>
            <a:rPr lang="en-CA" dirty="0"/>
            <a:t> Policy identifier proposal – Darrel Miller</a:t>
          </a:r>
        </a:p>
      </dgm:t>
    </dgm:pt>
    <dgm:pt modelId="{203945BB-3545-4EB3-9FC6-B38B1B86AD23}" type="parTrans" cxnId="{5C5D4AE5-201E-43AA-8C46-A2A2B177D4ED}">
      <dgm:prSet/>
      <dgm:spPr/>
      <dgm:t>
        <a:bodyPr/>
        <a:lstStyle/>
        <a:p>
          <a:endParaRPr lang="en-CA"/>
        </a:p>
      </dgm:t>
    </dgm:pt>
    <dgm:pt modelId="{5666BBB6-5A21-4BB9-8E35-8904DCD0896E}" type="sibTrans" cxnId="{5C5D4AE5-201E-43AA-8C46-A2A2B177D4ED}">
      <dgm:prSet/>
      <dgm:spPr/>
      <dgm:t>
        <a:bodyPr/>
        <a:lstStyle/>
        <a:p>
          <a:endParaRPr lang="en-CA"/>
        </a:p>
      </dgm:t>
    </dgm:pt>
    <dgm:pt modelId="{D71ED65A-43A6-4DC3-98BD-0E8828AC83ED}">
      <dgm:prSet/>
      <dgm:spPr/>
      <dgm:t>
        <a:bodyPr/>
        <a:lstStyle/>
        <a:p>
          <a:r>
            <a:rPr lang="en-CA" dirty="0"/>
            <a:t>New docs (60 mins)</a:t>
          </a:r>
        </a:p>
      </dgm:t>
    </dgm:pt>
    <dgm:pt modelId="{6BECF99B-EF96-4A35-9A7D-FED8C223CDDB}" type="parTrans" cxnId="{6571570C-CB25-4005-A4C3-B8FC89573C40}">
      <dgm:prSet/>
      <dgm:spPr/>
      <dgm:t>
        <a:bodyPr/>
        <a:lstStyle/>
        <a:p>
          <a:endParaRPr lang="en-CA"/>
        </a:p>
      </dgm:t>
    </dgm:pt>
    <dgm:pt modelId="{37A54851-6BB0-4F1D-954A-2C65B7F9A1FE}" type="sibTrans" cxnId="{6571570C-CB25-4005-A4C3-B8FC89573C40}">
      <dgm:prSet/>
      <dgm:spPr/>
      <dgm:t>
        <a:bodyPr/>
        <a:lstStyle/>
        <a:p>
          <a:endParaRPr lang="en-CA"/>
        </a:p>
      </dgm:t>
    </dgm:pt>
    <dgm:pt modelId="{3D5E4067-4A67-476F-9F45-C75B27631B91}">
      <dgm:prSet/>
      <dgm:spPr/>
      <dgm:t>
        <a:bodyPr/>
        <a:lstStyle/>
        <a:p>
          <a:r>
            <a:rPr lang="en-CA" dirty="0"/>
            <a:t> </a:t>
          </a:r>
          <a:r>
            <a:rPr lang="en-CA" b="1" dirty="0" err="1"/>
            <a:t>api</a:t>
          </a:r>
          <a:r>
            <a:rPr lang="en-CA" b="1" dirty="0"/>
            <a:t>-catalog</a:t>
          </a:r>
          <a:r>
            <a:rPr lang="en-CA" dirty="0"/>
            <a:t> </a:t>
          </a:r>
          <a:r>
            <a:rPr lang="en-CA" dirty="0">
              <a:hlinkClick xmlns:r="http://schemas.openxmlformats.org/officeDocument/2006/relationships" r:id="rId7"/>
            </a:rPr>
            <a:t>https://datatracker.ietf.org/doc/draft-smith-api-catalog/</a:t>
          </a:r>
          <a:r>
            <a:rPr lang="en-CA" dirty="0"/>
            <a:t>  Kevin Smith, Vodafone - What about service descriptions?</a:t>
          </a:r>
        </a:p>
      </dgm:t>
    </dgm:pt>
    <dgm:pt modelId="{55FDADEB-3527-4296-8212-7AE243978074}" type="parTrans" cxnId="{19E72AF0-2E31-4935-86E8-A9306186DCCA}">
      <dgm:prSet/>
      <dgm:spPr/>
      <dgm:t>
        <a:bodyPr/>
        <a:lstStyle/>
        <a:p>
          <a:endParaRPr lang="en-CA"/>
        </a:p>
      </dgm:t>
    </dgm:pt>
    <dgm:pt modelId="{4303BD34-8417-449D-B3C7-08786CA3F968}" type="sibTrans" cxnId="{19E72AF0-2E31-4935-86E8-A9306186DCCA}">
      <dgm:prSet/>
      <dgm:spPr/>
      <dgm:t>
        <a:bodyPr/>
        <a:lstStyle/>
        <a:p>
          <a:endParaRPr lang="en-CA"/>
        </a:p>
      </dgm:t>
    </dgm:pt>
    <dgm:pt modelId="{415CBD51-7860-4C36-BA2C-00C1CEB5F797}">
      <dgm:prSet/>
      <dgm:spPr/>
      <dgm:t>
        <a:bodyPr/>
        <a:lstStyle/>
        <a:p>
          <a:r>
            <a:rPr lang="en-CA" dirty="0"/>
            <a:t>Discussions/Any Other Business (5 mins)</a:t>
          </a:r>
        </a:p>
      </dgm:t>
    </dgm:pt>
    <dgm:pt modelId="{57C8FEC0-EB6F-4F76-85B0-21C7A0BEC532}" type="parTrans" cxnId="{D53ACCDE-F0C0-44E6-A958-8FEAD7F89C1E}">
      <dgm:prSet/>
      <dgm:spPr/>
      <dgm:t>
        <a:bodyPr/>
        <a:lstStyle/>
        <a:p>
          <a:endParaRPr lang="en-CA"/>
        </a:p>
      </dgm:t>
    </dgm:pt>
    <dgm:pt modelId="{81375932-29B4-4E80-ABF0-230C53FD61FA}" type="sibTrans" cxnId="{D53ACCDE-F0C0-44E6-A958-8FEAD7F89C1E}">
      <dgm:prSet/>
      <dgm:spPr/>
      <dgm:t>
        <a:bodyPr/>
        <a:lstStyle/>
        <a:p>
          <a:endParaRPr lang="en-CA"/>
        </a:p>
      </dgm:t>
    </dgm:pt>
    <dgm:pt modelId="{0928B750-79EF-4FD2-AF0D-097712AA687F}">
      <dgm:prSet/>
      <dgm:spPr/>
      <dgm:t>
        <a:bodyPr/>
        <a:lstStyle/>
        <a:p>
          <a:r>
            <a:rPr lang="en-CA" b="1" dirty="0"/>
            <a:t>Relative JSON Pointer</a:t>
          </a:r>
          <a:r>
            <a:rPr lang="en-CA" dirty="0"/>
            <a:t> </a:t>
          </a:r>
          <a:r>
            <a:rPr lang="en-CA" dirty="0">
              <a:hlinkClick xmlns:r="http://schemas.openxmlformats.org/officeDocument/2006/relationships" r:id="rId8"/>
            </a:rPr>
            <a:t>https://datatracker.ietf.org/doc/html/draft-hha-relative-json-pointer-00</a:t>
          </a:r>
          <a:r>
            <a:rPr lang="en-CA" dirty="0"/>
            <a:t> Henry Andrews</a:t>
          </a:r>
        </a:p>
      </dgm:t>
    </dgm:pt>
    <dgm:pt modelId="{0821585A-4DAD-45CC-9FB4-7600027345BD}" type="parTrans" cxnId="{D4D6965E-66D7-40DE-BB15-CEE5FD0882DA}">
      <dgm:prSet/>
      <dgm:spPr/>
      <dgm:t>
        <a:bodyPr/>
        <a:lstStyle/>
        <a:p>
          <a:endParaRPr lang="en-CA"/>
        </a:p>
      </dgm:t>
    </dgm:pt>
    <dgm:pt modelId="{4B00E3E0-8F36-42F8-B4BE-8CAD81754A42}" type="sibTrans" cxnId="{D4D6965E-66D7-40DE-BB15-CEE5FD0882DA}">
      <dgm:prSet/>
      <dgm:spPr/>
      <dgm:t>
        <a:bodyPr/>
        <a:lstStyle/>
        <a:p>
          <a:endParaRPr lang="en-CA"/>
        </a:p>
      </dgm:t>
    </dgm:pt>
    <dgm:pt modelId="{B35CD369-763C-4824-8760-A9094DDA4F94}">
      <dgm:prSet phldrT="[Text]"/>
      <dgm:spPr/>
      <dgm:t>
        <a:bodyPr/>
        <a:lstStyle/>
        <a:p>
          <a:r>
            <a:rPr lang="en-CA" dirty="0"/>
            <a:t>Administrivia (5 mins)</a:t>
          </a:r>
        </a:p>
      </dgm:t>
    </dgm:pt>
    <dgm:pt modelId="{72517CE8-F1DB-4E1E-816A-903192293A6B}" type="parTrans" cxnId="{93CCF9C4-E1A7-420D-98D4-A329F3A9CE10}">
      <dgm:prSet/>
      <dgm:spPr/>
      <dgm:t>
        <a:bodyPr/>
        <a:lstStyle/>
        <a:p>
          <a:endParaRPr lang="en-CA"/>
        </a:p>
      </dgm:t>
    </dgm:pt>
    <dgm:pt modelId="{34511BEF-DAA1-41B6-BCDE-B2A74C57EF81}" type="sibTrans" cxnId="{93CCF9C4-E1A7-420D-98D4-A329F3A9CE10}">
      <dgm:prSet/>
      <dgm:spPr/>
      <dgm:t>
        <a:bodyPr/>
        <a:lstStyle/>
        <a:p>
          <a:endParaRPr lang="en-CA"/>
        </a:p>
      </dgm:t>
    </dgm:pt>
    <dgm:pt modelId="{DABBD06A-2AFC-49CB-9A4E-3664234495F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/>
            <a:t>Francesca on leave 1 April -- 31 August</a:t>
          </a:r>
        </a:p>
      </dgm:t>
    </dgm:pt>
    <dgm:pt modelId="{D75CD49D-1A44-4E5A-BB65-31B0D84C18F5}" type="parTrans" cxnId="{358938FB-F823-4B68-8E64-5B67B40C9DF1}">
      <dgm:prSet/>
      <dgm:spPr/>
      <dgm:t>
        <a:bodyPr/>
        <a:lstStyle/>
        <a:p>
          <a:endParaRPr lang="en-CA"/>
        </a:p>
      </dgm:t>
    </dgm:pt>
    <dgm:pt modelId="{10581C3C-D47E-41A0-A5E3-5898F176FE20}" type="sibTrans" cxnId="{358938FB-F823-4B68-8E64-5B67B40C9DF1}">
      <dgm:prSet/>
      <dgm:spPr/>
      <dgm:t>
        <a:bodyPr/>
        <a:lstStyle/>
        <a:p>
          <a:endParaRPr lang="en-CA"/>
        </a:p>
      </dgm:t>
    </dgm:pt>
    <dgm:pt modelId="{9CC5603D-9A07-4BBE-B3F4-2DA111ABB69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/>
            <a:t>Note-taker</a:t>
          </a:r>
        </a:p>
      </dgm:t>
    </dgm:pt>
    <dgm:pt modelId="{8426CB35-B634-4FD5-81DE-76054EF19161}" type="parTrans" cxnId="{550E00FA-996B-476E-B187-A6A39EC14E37}">
      <dgm:prSet/>
      <dgm:spPr/>
      <dgm:t>
        <a:bodyPr/>
        <a:lstStyle/>
        <a:p>
          <a:endParaRPr lang="en-CA"/>
        </a:p>
      </dgm:t>
    </dgm:pt>
    <dgm:pt modelId="{F109FA1E-BD57-4A06-A7E3-84F866028FDF}" type="sibTrans" cxnId="{550E00FA-996B-476E-B187-A6A39EC14E37}">
      <dgm:prSet/>
      <dgm:spPr/>
      <dgm:t>
        <a:bodyPr/>
        <a:lstStyle/>
        <a:p>
          <a:endParaRPr lang="en-CA"/>
        </a:p>
      </dgm:t>
    </dgm:pt>
    <dgm:pt modelId="{F21997C2-8835-4E68-9F47-4D143FAC940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 err="1"/>
            <a:t>Zulip</a:t>
          </a:r>
          <a:r>
            <a:rPr lang="en-CA" dirty="0"/>
            <a:t>/</a:t>
          </a:r>
          <a:r>
            <a:rPr lang="en-CA" dirty="0" err="1"/>
            <a:t>Meetecho</a:t>
          </a:r>
          <a:r>
            <a:rPr lang="en-CA" dirty="0"/>
            <a:t> Scribe</a:t>
          </a:r>
        </a:p>
      </dgm:t>
    </dgm:pt>
    <dgm:pt modelId="{96DCDF83-F019-4D51-A105-EAAE1B2DEC14}" type="parTrans" cxnId="{A761C6AA-81CD-412D-9AA7-1B09352520BF}">
      <dgm:prSet/>
      <dgm:spPr/>
      <dgm:t>
        <a:bodyPr/>
        <a:lstStyle/>
        <a:p>
          <a:endParaRPr lang="en-CA"/>
        </a:p>
      </dgm:t>
    </dgm:pt>
    <dgm:pt modelId="{381BF3D9-52E1-4317-A3E0-7728A8592810}" type="sibTrans" cxnId="{A761C6AA-81CD-412D-9AA7-1B09352520BF}">
      <dgm:prSet/>
      <dgm:spPr/>
      <dgm:t>
        <a:bodyPr/>
        <a:lstStyle/>
        <a:p>
          <a:endParaRPr lang="en-CA"/>
        </a:p>
      </dgm:t>
    </dgm:pt>
    <dgm:pt modelId="{6EE97490-84B1-4D4D-A55B-8F8A43C6986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/>
            <a:t>Agenda bashing</a:t>
          </a:r>
        </a:p>
      </dgm:t>
    </dgm:pt>
    <dgm:pt modelId="{A0940EDD-2FDB-4305-98D6-AEEA97938306}" type="parTrans" cxnId="{AD4DB54A-61EC-4291-8E54-1AF6E91CA98D}">
      <dgm:prSet/>
      <dgm:spPr/>
      <dgm:t>
        <a:bodyPr/>
        <a:lstStyle/>
        <a:p>
          <a:endParaRPr lang="en-CA"/>
        </a:p>
      </dgm:t>
    </dgm:pt>
    <dgm:pt modelId="{1E812631-DBBB-49D5-BE8B-B37E0551BD30}" type="sibTrans" cxnId="{AD4DB54A-61EC-4291-8E54-1AF6E91CA98D}">
      <dgm:prSet/>
      <dgm:spPr/>
      <dgm:t>
        <a:bodyPr/>
        <a:lstStyle/>
        <a:p>
          <a:endParaRPr lang="en-CA"/>
        </a:p>
      </dgm:t>
    </dgm:pt>
    <dgm:pt modelId="{EADB9F47-C29D-4110-A5D4-9D2121E4AAB5}">
      <dgm:prSet/>
      <dgm:spPr/>
      <dgm:t>
        <a:bodyPr/>
        <a:lstStyle/>
        <a:p>
          <a:r>
            <a:rPr lang="en-CA" b="1"/>
            <a:t>REST API Media Types</a:t>
          </a:r>
          <a:r>
            <a:rPr lang="en-CA"/>
            <a:t> </a:t>
          </a:r>
          <a:r>
            <a:rPr lang="en-CA">
              <a:hlinkClick xmlns:r="http://schemas.openxmlformats.org/officeDocument/2006/relationships" r:id="rId9"/>
            </a:rPr>
            <a:t>https://datatracker.ietf.org/doc/draft-ietf-httpapi-rest-api-mediatypes/</a:t>
          </a:r>
          <a:r>
            <a:rPr lang="en-CA"/>
            <a:t>  Split this? Include AsyncAPI?</a:t>
          </a:r>
          <a:endParaRPr lang="en-CA" dirty="0"/>
        </a:p>
      </dgm:t>
    </dgm:pt>
    <dgm:pt modelId="{90C9A287-6E8C-4A33-B45A-B70271D772C2}" type="parTrans" cxnId="{340B873D-5752-4128-9702-D95E994A75E5}">
      <dgm:prSet/>
      <dgm:spPr/>
      <dgm:t>
        <a:bodyPr/>
        <a:lstStyle/>
        <a:p>
          <a:endParaRPr lang="en-CA"/>
        </a:p>
      </dgm:t>
    </dgm:pt>
    <dgm:pt modelId="{5A309147-B081-487A-941F-00973EB9401D}" type="sibTrans" cxnId="{340B873D-5752-4128-9702-D95E994A75E5}">
      <dgm:prSet/>
      <dgm:spPr/>
      <dgm:t>
        <a:bodyPr/>
        <a:lstStyle/>
        <a:p>
          <a:endParaRPr lang="en-CA"/>
        </a:p>
      </dgm:t>
    </dgm:pt>
    <dgm:pt modelId="{575CA846-7BD6-4D09-9DDE-4C04A0FF6B01}">
      <dgm:prSet/>
      <dgm:spPr/>
      <dgm:t>
        <a:bodyPr/>
        <a:lstStyle/>
        <a:p>
          <a:r>
            <a:rPr lang="en-CA" b="1" dirty="0"/>
            <a:t>Deprecation Header</a:t>
          </a:r>
          <a:r>
            <a:rPr lang="en-CA" dirty="0"/>
            <a:t> </a:t>
          </a:r>
          <a:r>
            <a:rPr lang="en-CA" dirty="0">
              <a:hlinkClick xmlns:r="http://schemas.openxmlformats.org/officeDocument/2006/relationships" r:id="rId10"/>
            </a:rPr>
            <a:t>https://datatracker.ietf.org/doc/html/draft-ietf-httpapi-deprecation-header</a:t>
          </a:r>
          <a:r>
            <a:rPr lang="en-CA" dirty="0"/>
            <a:t> Any volunteers to become authors? Do we expand this to cover general lifecycle? (See previous question)  If not, we mark this as parked?</a:t>
          </a:r>
        </a:p>
      </dgm:t>
    </dgm:pt>
    <dgm:pt modelId="{F84C6109-3DEA-4E3D-806B-841246C69BD5}" type="parTrans" cxnId="{1F4138D2-EF45-43EA-A96A-9FBD6D9F389B}">
      <dgm:prSet/>
      <dgm:spPr/>
      <dgm:t>
        <a:bodyPr/>
        <a:lstStyle/>
        <a:p>
          <a:endParaRPr lang="en-CA"/>
        </a:p>
      </dgm:t>
    </dgm:pt>
    <dgm:pt modelId="{F1A945E6-D761-46C3-86EC-4EDFD372242B}" type="sibTrans" cxnId="{1F4138D2-EF45-43EA-A96A-9FBD6D9F389B}">
      <dgm:prSet/>
      <dgm:spPr/>
      <dgm:t>
        <a:bodyPr/>
        <a:lstStyle/>
        <a:p>
          <a:endParaRPr lang="en-CA"/>
        </a:p>
      </dgm:t>
    </dgm:pt>
    <dgm:pt modelId="{B74BCC29-F16A-4F3A-8F65-7FDA8D8E0DAE}">
      <dgm:prSet/>
      <dgm:spPr/>
      <dgm:t>
        <a:bodyPr/>
        <a:lstStyle/>
        <a:p>
          <a:r>
            <a:rPr lang="en-CA" b="1" dirty="0"/>
            <a:t>draft-</a:t>
          </a:r>
          <a:r>
            <a:rPr lang="en-CA" b="1" dirty="0" err="1"/>
            <a:t>ietf</a:t>
          </a:r>
          <a:r>
            <a:rPr lang="en-CA" b="1" dirty="0"/>
            <a:t>-httpapi-authentication-link</a:t>
          </a:r>
          <a:r>
            <a:rPr lang="en-CA" dirty="0"/>
            <a:t> </a:t>
          </a:r>
          <a:r>
            <a:rPr lang="en-CA" dirty="0">
              <a:hlinkClick xmlns:r="http://schemas.openxmlformats.org/officeDocument/2006/relationships" r:id="rId11"/>
            </a:rPr>
            <a:t>https://datatracker.ietf.org/doc/draft-ietf-httpapi-authentication-link/</a:t>
          </a:r>
          <a:r>
            <a:rPr lang="en-CA" dirty="0"/>
            <a:t> Updates?</a:t>
          </a:r>
        </a:p>
      </dgm:t>
    </dgm:pt>
    <dgm:pt modelId="{8FDC50DB-6B7B-4E37-8322-130718EA2DBB}" type="parTrans" cxnId="{B8853FA3-8249-4208-9C1A-B3AB293D37FB}">
      <dgm:prSet/>
      <dgm:spPr/>
      <dgm:t>
        <a:bodyPr/>
        <a:lstStyle/>
        <a:p>
          <a:endParaRPr lang="en-CA"/>
        </a:p>
      </dgm:t>
    </dgm:pt>
    <dgm:pt modelId="{07C07983-11D1-46C3-B73A-F6C91C990E1E}" type="sibTrans" cxnId="{B8853FA3-8249-4208-9C1A-B3AB293D37FB}">
      <dgm:prSet/>
      <dgm:spPr/>
      <dgm:t>
        <a:bodyPr/>
        <a:lstStyle/>
        <a:p>
          <a:endParaRPr lang="en-CA"/>
        </a:p>
      </dgm:t>
    </dgm:pt>
    <dgm:pt modelId="{B39917BD-4297-4C51-8E42-C37A3C8402C7}">
      <dgm:prSet/>
      <dgm:spPr/>
      <dgm:t>
        <a:bodyPr/>
        <a:lstStyle/>
        <a:p>
          <a:r>
            <a:rPr lang="de-DE" b="1" dirty="0"/>
            <a:t>Link hints</a:t>
          </a:r>
          <a:r>
            <a:rPr lang="de-DE" b="0" dirty="0"/>
            <a:t> </a:t>
          </a:r>
          <a:r>
            <a:rPr lang="de-DE" b="0" dirty="0">
              <a:hlinkClick xmlns:r="http://schemas.openxmlformats.org/officeDocument/2006/relationships" r:id="rId12"/>
            </a:rPr>
            <a:t>https://datatracker.ietf.org/doc/draft-nottingham-link-hint/</a:t>
          </a:r>
          <a:r>
            <a:rPr lang="de-DE" b="0" dirty="0"/>
            <a:t>  Mark Nottingham</a:t>
          </a:r>
          <a:endParaRPr lang="en-CA" dirty="0"/>
        </a:p>
      </dgm:t>
    </dgm:pt>
    <dgm:pt modelId="{1444D2B6-DAE1-44E4-9203-5D8D1EE93977}" type="parTrans" cxnId="{1651CDCE-E068-4678-A57B-B6DDD46E5D6D}">
      <dgm:prSet/>
      <dgm:spPr/>
      <dgm:t>
        <a:bodyPr/>
        <a:lstStyle/>
        <a:p>
          <a:endParaRPr lang="en-CA"/>
        </a:p>
      </dgm:t>
    </dgm:pt>
    <dgm:pt modelId="{BF996B0F-FA65-4D03-8EB4-AAB9B0C58571}" type="sibTrans" cxnId="{1651CDCE-E068-4678-A57B-B6DDD46E5D6D}">
      <dgm:prSet/>
      <dgm:spPr/>
      <dgm:t>
        <a:bodyPr/>
        <a:lstStyle/>
        <a:p>
          <a:endParaRPr lang="en-CA"/>
        </a:p>
      </dgm:t>
    </dgm:pt>
    <dgm:pt modelId="{7569F11F-901C-4750-8E56-42F60BB8FA8B}">
      <dgm:prSet/>
      <dgm:spPr/>
      <dgm:t>
        <a:bodyPr/>
        <a:lstStyle/>
        <a:p>
          <a:r>
            <a:rPr lang="en-CA" b="1" dirty="0"/>
            <a:t>Byte Range Patch </a:t>
          </a:r>
          <a:r>
            <a:rPr lang="en-CA" b="0" u="sng" dirty="0">
              <a:hlinkClick xmlns:r="http://schemas.openxmlformats.org/officeDocument/2006/relationships" r:id="rId13"/>
            </a:rPr>
            <a:t>https://www.ietf.org/archive/id/draft-wright-http-patch-byterange-03.html</a:t>
          </a:r>
          <a:r>
            <a:rPr lang="en-CA" b="0" u="sng" dirty="0"/>
            <a:t> </a:t>
          </a:r>
          <a:r>
            <a:rPr lang="en-CA" dirty="0"/>
            <a:t>; Austin William Wright – Call for adoption?</a:t>
          </a:r>
        </a:p>
      </dgm:t>
    </dgm:pt>
    <dgm:pt modelId="{D92BA969-24FA-4B37-83BB-4CD56BD3C283}" type="parTrans" cxnId="{69CA8843-3185-4C0B-AA6A-96EDCD7A2704}">
      <dgm:prSet/>
      <dgm:spPr/>
      <dgm:t>
        <a:bodyPr/>
        <a:lstStyle/>
        <a:p>
          <a:endParaRPr lang="en-CA"/>
        </a:p>
      </dgm:t>
    </dgm:pt>
    <dgm:pt modelId="{57E4BBD2-AB38-4311-8E57-34A7066E62C8}" type="sibTrans" cxnId="{69CA8843-3185-4C0B-AA6A-96EDCD7A2704}">
      <dgm:prSet/>
      <dgm:spPr/>
      <dgm:t>
        <a:bodyPr/>
        <a:lstStyle/>
        <a:p>
          <a:endParaRPr lang="en-CA"/>
        </a:p>
      </dgm:t>
    </dgm:pt>
    <dgm:pt modelId="{B1947A81-B73D-4DBF-AD85-9AF7214DA215}" type="pres">
      <dgm:prSet presAssocID="{5A74461C-03D2-4710-83A6-473E5DCC924F}" presName="linear" presStyleCnt="0">
        <dgm:presLayoutVars>
          <dgm:dir/>
          <dgm:animLvl val="lvl"/>
          <dgm:resizeHandles val="exact"/>
        </dgm:presLayoutVars>
      </dgm:prSet>
      <dgm:spPr/>
    </dgm:pt>
    <dgm:pt modelId="{13B804CD-1D06-4BE2-B906-CDC49421EE66}" type="pres">
      <dgm:prSet presAssocID="{B35CD369-763C-4824-8760-A9094DDA4F94}" presName="parentLin" presStyleCnt="0"/>
      <dgm:spPr/>
    </dgm:pt>
    <dgm:pt modelId="{48B16251-23A3-4F28-847C-23CC45258CEE}" type="pres">
      <dgm:prSet presAssocID="{B35CD369-763C-4824-8760-A9094DDA4F94}" presName="parentLeftMargin" presStyleLbl="node1" presStyleIdx="0" presStyleCnt="5"/>
      <dgm:spPr/>
    </dgm:pt>
    <dgm:pt modelId="{089CE01D-B5FB-460E-BC49-5681E0E58DAB}" type="pres">
      <dgm:prSet presAssocID="{B35CD369-763C-4824-8760-A9094DDA4F9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6DB8730-2899-4B61-8626-36AE58B8394D}" type="pres">
      <dgm:prSet presAssocID="{B35CD369-763C-4824-8760-A9094DDA4F94}" presName="negativeSpace" presStyleCnt="0"/>
      <dgm:spPr/>
    </dgm:pt>
    <dgm:pt modelId="{796D3400-ABB5-49E6-97B3-4E2EF293F7F8}" type="pres">
      <dgm:prSet presAssocID="{B35CD369-763C-4824-8760-A9094DDA4F94}" presName="childText" presStyleLbl="conFgAcc1" presStyleIdx="0" presStyleCnt="5">
        <dgm:presLayoutVars>
          <dgm:bulletEnabled val="1"/>
        </dgm:presLayoutVars>
      </dgm:prSet>
      <dgm:spPr/>
    </dgm:pt>
    <dgm:pt modelId="{B024A1A1-AA19-4E7E-B13F-37E90B90B049}" type="pres">
      <dgm:prSet presAssocID="{34511BEF-DAA1-41B6-BCDE-B2A74C57EF81}" presName="spaceBetweenRectangles" presStyleCnt="0"/>
      <dgm:spPr/>
    </dgm:pt>
    <dgm:pt modelId="{EC91037A-BC08-4633-B341-8ABA31766048}" type="pres">
      <dgm:prSet presAssocID="{66B932D7-A78A-4B8A-931A-BC609EA61A39}" presName="parentLin" presStyleCnt="0"/>
      <dgm:spPr/>
    </dgm:pt>
    <dgm:pt modelId="{564C43FA-77B6-4381-81BC-71ECAABD74D8}" type="pres">
      <dgm:prSet presAssocID="{66B932D7-A78A-4B8A-931A-BC609EA61A39}" presName="parentLeftMargin" presStyleLbl="node1" presStyleIdx="0" presStyleCnt="5"/>
      <dgm:spPr/>
    </dgm:pt>
    <dgm:pt modelId="{92E009FC-0F30-4A07-931E-9DBDF55F174B}" type="pres">
      <dgm:prSet presAssocID="{66B932D7-A78A-4B8A-931A-BC609EA61A3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809B3A-B3FF-4713-8642-9B1001100BF4}" type="pres">
      <dgm:prSet presAssocID="{66B932D7-A78A-4B8A-931A-BC609EA61A39}" presName="negativeSpace" presStyleCnt="0"/>
      <dgm:spPr/>
    </dgm:pt>
    <dgm:pt modelId="{D75F6024-3BE7-4F73-929C-BBAD76C8C295}" type="pres">
      <dgm:prSet presAssocID="{66B932D7-A78A-4B8A-931A-BC609EA61A39}" presName="childText" presStyleLbl="conFgAcc1" presStyleIdx="1" presStyleCnt="5">
        <dgm:presLayoutVars>
          <dgm:bulletEnabled val="1"/>
        </dgm:presLayoutVars>
      </dgm:prSet>
      <dgm:spPr/>
    </dgm:pt>
    <dgm:pt modelId="{1139C731-0B04-4468-84B3-706030DFAEFF}" type="pres">
      <dgm:prSet presAssocID="{3BE6FF24-6C10-4864-A708-39184DDD00F7}" presName="spaceBetweenRectangles" presStyleCnt="0"/>
      <dgm:spPr/>
    </dgm:pt>
    <dgm:pt modelId="{F7CAF9C8-9910-47E6-9FDB-9C07FB432C73}" type="pres">
      <dgm:prSet presAssocID="{30E06EF0-B45F-4896-AD5F-ADC102D1B368}" presName="parentLin" presStyleCnt="0"/>
      <dgm:spPr/>
    </dgm:pt>
    <dgm:pt modelId="{47666F12-F316-4584-B6B9-76E73C2C8491}" type="pres">
      <dgm:prSet presAssocID="{30E06EF0-B45F-4896-AD5F-ADC102D1B368}" presName="parentLeftMargin" presStyleLbl="node1" presStyleIdx="1" presStyleCnt="5"/>
      <dgm:spPr/>
    </dgm:pt>
    <dgm:pt modelId="{622D5D80-DA53-4E88-A014-9B690ED99EA2}" type="pres">
      <dgm:prSet presAssocID="{30E06EF0-B45F-4896-AD5F-ADC102D1B36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668D876-90BC-4552-BBE0-031B45354748}" type="pres">
      <dgm:prSet presAssocID="{30E06EF0-B45F-4896-AD5F-ADC102D1B368}" presName="negativeSpace" presStyleCnt="0"/>
      <dgm:spPr/>
    </dgm:pt>
    <dgm:pt modelId="{D95EF24D-70CD-4491-AB99-1517D06B7F0F}" type="pres">
      <dgm:prSet presAssocID="{30E06EF0-B45F-4896-AD5F-ADC102D1B368}" presName="childText" presStyleLbl="conFgAcc1" presStyleIdx="2" presStyleCnt="5">
        <dgm:presLayoutVars>
          <dgm:bulletEnabled val="1"/>
        </dgm:presLayoutVars>
      </dgm:prSet>
      <dgm:spPr/>
    </dgm:pt>
    <dgm:pt modelId="{FC077CFF-507C-4F97-B2E7-AF9635014C6D}" type="pres">
      <dgm:prSet presAssocID="{1D313C11-4E4D-4176-93D5-6E82B9AF6F31}" presName="spaceBetweenRectangles" presStyleCnt="0"/>
      <dgm:spPr/>
    </dgm:pt>
    <dgm:pt modelId="{0EDAAA40-A0E0-4F2F-9BD5-139008AA8D2C}" type="pres">
      <dgm:prSet presAssocID="{D71ED65A-43A6-4DC3-98BD-0E8828AC83ED}" presName="parentLin" presStyleCnt="0"/>
      <dgm:spPr/>
    </dgm:pt>
    <dgm:pt modelId="{E3022078-299D-42BB-874C-3E01CE98921C}" type="pres">
      <dgm:prSet presAssocID="{D71ED65A-43A6-4DC3-98BD-0E8828AC83ED}" presName="parentLeftMargin" presStyleLbl="node1" presStyleIdx="2" presStyleCnt="5"/>
      <dgm:spPr/>
    </dgm:pt>
    <dgm:pt modelId="{DD5EE340-5B51-49A7-B06A-07F3CCCB0056}" type="pres">
      <dgm:prSet presAssocID="{D71ED65A-43A6-4DC3-98BD-0E8828AC83E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9F7687-8825-4282-B860-3FA2840F02AA}" type="pres">
      <dgm:prSet presAssocID="{D71ED65A-43A6-4DC3-98BD-0E8828AC83ED}" presName="negativeSpace" presStyleCnt="0"/>
      <dgm:spPr/>
    </dgm:pt>
    <dgm:pt modelId="{AFA7DECA-2F6E-413F-B0FC-092B45B9DFC9}" type="pres">
      <dgm:prSet presAssocID="{D71ED65A-43A6-4DC3-98BD-0E8828AC83ED}" presName="childText" presStyleLbl="conFgAcc1" presStyleIdx="3" presStyleCnt="5">
        <dgm:presLayoutVars>
          <dgm:bulletEnabled val="1"/>
        </dgm:presLayoutVars>
      </dgm:prSet>
      <dgm:spPr/>
    </dgm:pt>
    <dgm:pt modelId="{81CEC208-15C1-4C02-BD6C-83EF6C0776A6}" type="pres">
      <dgm:prSet presAssocID="{37A54851-6BB0-4F1D-954A-2C65B7F9A1FE}" presName="spaceBetweenRectangles" presStyleCnt="0"/>
      <dgm:spPr/>
    </dgm:pt>
    <dgm:pt modelId="{DE247CC8-800D-4E6F-B5D8-185F9965AFD6}" type="pres">
      <dgm:prSet presAssocID="{415CBD51-7860-4C36-BA2C-00C1CEB5F797}" presName="parentLin" presStyleCnt="0"/>
      <dgm:spPr/>
    </dgm:pt>
    <dgm:pt modelId="{8F4D99FF-29C9-497D-8AD5-C4C8B6AA139A}" type="pres">
      <dgm:prSet presAssocID="{415CBD51-7860-4C36-BA2C-00C1CEB5F797}" presName="parentLeftMargin" presStyleLbl="node1" presStyleIdx="3" presStyleCnt="5"/>
      <dgm:spPr/>
    </dgm:pt>
    <dgm:pt modelId="{0DB7E399-33C1-426C-A3E0-CC7C6129F77D}" type="pres">
      <dgm:prSet presAssocID="{415CBD51-7860-4C36-BA2C-00C1CEB5F79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24FD4BF-9ED7-4F0C-9DE2-AE502C804E2F}" type="pres">
      <dgm:prSet presAssocID="{415CBD51-7860-4C36-BA2C-00C1CEB5F797}" presName="negativeSpace" presStyleCnt="0"/>
      <dgm:spPr/>
    </dgm:pt>
    <dgm:pt modelId="{3E36AD19-3795-4D87-95BD-00D60F350612}" type="pres">
      <dgm:prSet presAssocID="{415CBD51-7860-4C36-BA2C-00C1CEB5F79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E072808-7839-4B6A-82CB-EE80B8C3A8DE}" type="presOf" srcId="{30E06EF0-B45F-4896-AD5F-ADC102D1B368}" destId="{622D5D80-DA53-4E88-A014-9B690ED99EA2}" srcOrd="1" destOrd="0" presId="urn:microsoft.com/office/officeart/2005/8/layout/list1"/>
    <dgm:cxn modelId="{6571570C-CB25-4005-A4C3-B8FC89573C40}" srcId="{5A74461C-03D2-4710-83A6-473E5DCC924F}" destId="{D71ED65A-43A6-4DC3-98BD-0E8828AC83ED}" srcOrd="3" destOrd="0" parTransId="{6BECF99B-EF96-4A35-9A7D-FED8C223CDDB}" sibTransId="{37A54851-6BB0-4F1D-954A-2C65B7F9A1FE}"/>
    <dgm:cxn modelId="{67796E0D-1293-4968-8EA5-B2D21B72DA30}" type="presOf" srcId="{B39917BD-4297-4C51-8E42-C37A3C8402C7}" destId="{AFA7DECA-2F6E-413F-B0FC-092B45B9DFC9}" srcOrd="0" destOrd="3" presId="urn:microsoft.com/office/officeart/2005/8/layout/list1"/>
    <dgm:cxn modelId="{05CE8B1B-C2A7-45E7-9863-3DA0CE8E1B04}" type="presOf" srcId="{DACC607C-2CC4-4189-9334-0384D6134950}" destId="{D75F6024-3BE7-4F73-929C-BBAD76C8C295}" srcOrd="0" destOrd="2" presId="urn:microsoft.com/office/officeart/2005/8/layout/list1"/>
    <dgm:cxn modelId="{64875E2F-E5BE-414F-90AA-4E81715AF5DE}" type="presOf" srcId="{DABBD06A-2AFC-49CB-9A4E-3664234495F2}" destId="{796D3400-ABB5-49E6-97B3-4E2EF293F7F8}" srcOrd="0" destOrd="0" presId="urn:microsoft.com/office/officeart/2005/8/layout/list1"/>
    <dgm:cxn modelId="{2EAE0230-E7A4-46C3-B9F3-72E34E319C24}" type="presOf" srcId="{0928B750-79EF-4FD2-AF0D-097712AA687F}" destId="{AFA7DECA-2F6E-413F-B0FC-092B45B9DFC9}" srcOrd="0" destOrd="2" presId="urn:microsoft.com/office/officeart/2005/8/layout/list1"/>
    <dgm:cxn modelId="{C17E8E30-F81D-496D-8585-9049E02A5F51}" srcId="{5A74461C-03D2-4710-83A6-473E5DCC924F}" destId="{30E06EF0-B45F-4896-AD5F-ADC102D1B368}" srcOrd="2" destOrd="0" parTransId="{3B094E7B-FD8D-4179-A34D-E757A8219BC2}" sibTransId="{1D313C11-4E4D-4176-93D5-6E82B9AF6F31}"/>
    <dgm:cxn modelId="{667D2034-30EE-4763-80CA-2B69E52E7DA6}" type="presOf" srcId="{F21997C2-8835-4E68-9F47-4D143FAC9408}" destId="{796D3400-ABB5-49E6-97B3-4E2EF293F7F8}" srcOrd="0" destOrd="2" presId="urn:microsoft.com/office/officeart/2005/8/layout/list1"/>
    <dgm:cxn modelId="{8103303D-5953-4F19-9DA7-E2BE2A764E77}" srcId="{66B932D7-A78A-4B8A-931A-BC609EA61A39}" destId="{EB23F8A1-B4D2-4E9B-B7EA-444DA1870A88}" srcOrd="1" destOrd="0" parTransId="{6060A485-6B5D-49EE-A1CA-63205231BD1A}" sibTransId="{8B801E2F-8C62-4A7E-B4A2-DCB7ED414649}"/>
    <dgm:cxn modelId="{340B873D-5752-4128-9702-D95E994A75E5}" srcId="{66B932D7-A78A-4B8A-931A-BC609EA61A39}" destId="{EADB9F47-C29D-4110-A5D4-9D2121E4AAB5}" srcOrd="3" destOrd="0" parTransId="{90C9A287-6E8C-4A33-B45A-B70271D772C2}" sibTransId="{5A309147-B081-487A-941F-00973EB9401D}"/>
    <dgm:cxn modelId="{D4D6965E-66D7-40DE-BB15-CEE5FD0882DA}" srcId="{D71ED65A-43A6-4DC3-98BD-0E8828AC83ED}" destId="{0928B750-79EF-4FD2-AF0D-097712AA687F}" srcOrd="2" destOrd="0" parTransId="{0821585A-4DAD-45CC-9FB4-7600027345BD}" sibTransId="{4B00E3E0-8F36-42F8-B4BE-8CAD81754A42}"/>
    <dgm:cxn modelId="{E2F95363-5612-48A0-9B6D-57C1B9B5E4A1}" type="presOf" srcId="{415CBD51-7860-4C36-BA2C-00C1CEB5F797}" destId="{0DB7E399-33C1-426C-A3E0-CC7C6129F77D}" srcOrd="1" destOrd="0" presId="urn:microsoft.com/office/officeart/2005/8/layout/list1"/>
    <dgm:cxn modelId="{69CA8843-3185-4C0B-AA6A-96EDCD7A2704}" srcId="{D71ED65A-43A6-4DC3-98BD-0E8828AC83ED}" destId="{7569F11F-901C-4750-8E56-42F60BB8FA8B}" srcOrd="1" destOrd="0" parTransId="{D92BA969-24FA-4B37-83BB-4CD56BD3C283}" sibTransId="{57E4BBD2-AB38-4311-8E57-34A7066E62C8}"/>
    <dgm:cxn modelId="{AD4DB54A-61EC-4291-8E54-1AF6E91CA98D}" srcId="{B35CD369-763C-4824-8760-A9094DDA4F94}" destId="{6EE97490-84B1-4D4D-A55B-8F8A43C6986D}" srcOrd="3" destOrd="0" parTransId="{A0940EDD-2FDB-4305-98D6-AEEA97938306}" sibTransId="{1E812631-DBBB-49D5-BE8B-B37E0551BD30}"/>
    <dgm:cxn modelId="{49911B50-5299-4D15-AE29-A1B79A5C9DE1}" srcId="{30E06EF0-B45F-4896-AD5F-ADC102D1B368}" destId="{45EB6552-F766-4C4F-B20E-D18296EBA64B}" srcOrd="0" destOrd="0" parTransId="{13E406BE-7F14-4BFC-9704-F29F0CDD2677}" sibTransId="{3CACA01C-528A-48AA-BC70-9CA8DE01F6B0}"/>
    <dgm:cxn modelId="{20150071-F8B8-4228-912B-2E267F5F824C}" type="presOf" srcId="{66B932D7-A78A-4B8A-931A-BC609EA61A39}" destId="{92E009FC-0F30-4A07-931E-9DBDF55F174B}" srcOrd="1" destOrd="0" presId="urn:microsoft.com/office/officeart/2005/8/layout/list1"/>
    <dgm:cxn modelId="{9D208751-DE72-4CF3-86D8-7D5A6AECBEF1}" type="presOf" srcId="{EB23F8A1-B4D2-4E9B-B7EA-444DA1870A88}" destId="{D75F6024-3BE7-4F73-929C-BBAD76C8C295}" srcOrd="0" destOrd="1" presId="urn:microsoft.com/office/officeart/2005/8/layout/list1"/>
    <dgm:cxn modelId="{CFBFF954-0AAC-48CA-82CE-8E81D6ACD769}" type="presOf" srcId="{415CBD51-7860-4C36-BA2C-00C1CEB5F797}" destId="{8F4D99FF-29C9-497D-8AD5-C4C8B6AA139A}" srcOrd="0" destOrd="0" presId="urn:microsoft.com/office/officeart/2005/8/layout/list1"/>
    <dgm:cxn modelId="{2FC1EC55-F739-4E9A-A1A1-DBFD96EC4C8A}" type="presOf" srcId="{3D5E4067-4A67-476F-9F45-C75B27631B91}" destId="{AFA7DECA-2F6E-413F-B0FC-092B45B9DFC9}" srcOrd="0" destOrd="0" presId="urn:microsoft.com/office/officeart/2005/8/layout/list1"/>
    <dgm:cxn modelId="{E853E556-EACC-4D90-BA58-CF0D224E8769}" type="presOf" srcId="{EADB9F47-C29D-4110-A5D4-9D2121E4AAB5}" destId="{D75F6024-3BE7-4F73-929C-BBAD76C8C295}" srcOrd="0" destOrd="3" presId="urn:microsoft.com/office/officeart/2005/8/layout/list1"/>
    <dgm:cxn modelId="{1B1FDD78-7434-4003-AFC3-C65805C3149E}" srcId="{66B932D7-A78A-4B8A-931A-BC609EA61A39}" destId="{DACC607C-2CC4-4189-9334-0384D6134950}" srcOrd="2" destOrd="0" parTransId="{9D6838E4-352E-43C0-87D5-A7E3503B8C06}" sibTransId="{EC0E78BB-5093-4595-BF65-D263FB3155EA}"/>
    <dgm:cxn modelId="{C613047B-1898-446C-BFF6-42BB5AB6E4D2}" type="presOf" srcId="{D71ED65A-43A6-4DC3-98BD-0E8828AC83ED}" destId="{E3022078-299D-42BB-874C-3E01CE98921C}" srcOrd="0" destOrd="0" presId="urn:microsoft.com/office/officeart/2005/8/layout/list1"/>
    <dgm:cxn modelId="{D002F692-9576-45CF-8CB4-B0DF36E13648}" type="presOf" srcId="{D71ED65A-43A6-4DC3-98BD-0E8828AC83ED}" destId="{DD5EE340-5B51-49A7-B06A-07F3CCCB0056}" srcOrd="1" destOrd="0" presId="urn:microsoft.com/office/officeart/2005/8/layout/list1"/>
    <dgm:cxn modelId="{E4D5A296-194D-484C-BE9B-40E51DB33081}" type="presOf" srcId="{B74BCC29-F16A-4F3A-8F65-7FDA8D8E0DAE}" destId="{D75F6024-3BE7-4F73-929C-BBAD76C8C295}" srcOrd="0" destOrd="5" presId="urn:microsoft.com/office/officeart/2005/8/layout/list1"/>
    <dgm:cxn modelId="{41BE6599-7112-4E00-8616-DB8C1896355D}" type="presOf" srcId="{C1D50937-6713-43C7-BE12-907638B203C2}" destId="{D95EF24D-70CD-4491-AB99-1517D06B7F0F}" srcOrd="0" destOrd="1" presId="urn:microsoft.com/office/officeart/2005/8/layout/list1"/>
    <dgm:cxn modelId="{A629AE9A-F616-48DB-BD98-BDE25E69BE28}" type="presOf" srcId="{B35CD369-763C-4824-8760-A9094DDA4F94}" destId="{48B16251-23A3-4F28-847C-23CC45258CEE}" srcOrd="0" destOrd="0" presId="urn:microsoft.com/office/officeart/2005/8/layout/list1"/>
    <dgm:cxn modelId="{63F3009F-F5E2-4118-B16D-7EFD8FAAB53A}" srcId="{5A74461C-03D2-4710-83A6-473E5DCC924F}" destId="{66B932D7-A78A-4B8A-931A-BC609EA61A39}" srcOrd="1" destOrd="0" parTransId="{A8DD6C6B-EA4E-49AB-AE7D-9CC857F3024C}" sibTransId="{3BE6FF24-6C10-4864-A708-39184DDD00F7}"/>
    <dgm:cxn modelId="{0F9D6DA1-63E3-4773-8BD1-D1D2467ECDAF}" type="presOf" srcId="{6EE97490-84B1-4D4D-A55B-8F8A43C6986D}" destId="{796D3400-ABB5-49E6-97B3-4E2EF293F7F8}" srcOrd="0" destOrd="3" presId="urn:microsoft.com/office/officeart/2005/8/layout/list1"/>
    <dgm:cxn modelId="{B8853FA3-8249-4208-9C1A-B3AB293D37FB}" srcId="{66B932D7-A78A-4B8A-931A-BC609EA61A39}" destId="{B74BCC29-F16A-4F3A-8F65-7FDA8D8E0DAE}" srcOrd="5" destOrd="0" parTransId="{8FDC50DB-6B7B-4E37-8322-130718EA2DBB}" sibTransId="{07C07983-11D1-46C3-B73A-F6C91C990E1E}"/>
    <dgm:cxn modelId="{C82461A9-EA19-4CA7-82F0-4BE9EFA950C3}" srcId="{66B932D7-A78A-4B8A-931A-BC609EA61A39}" destId="{BD4CC69F-BE01-457C-960F-A65EEB9BCC2F}" srcOrd="0" destOrd="0" parTransId="{9AB18544-91E7-4EC2-9C7C-5D1C5162C686}" sibTransId="{494C985E-179C-40F5-B24F-7C2D7A0BC611}"/>
    <dgm:cxn modelId="{A761C6AA-81CD-412D-9AA7-1B09352520BF}" srcId="{B35CD369-763C-4824-8760-A9094DDA4F94}" destId="{F21997C2-8835-4E68-9F47-4D143FAC9408}" srcOrd="2" destOrd="0" parTransId="{96DCDF83-F019-4D51-A105-EAAE1B2DEC14}" sibTransId="{381BF3D9-52E1-4317-A3E0-7728A8592810}"/>
    <dgm:cxn modelId="{51DDE3B3-74AF-4A2C-BAD9-8452A5D6D502}" type="presOf" srcId="{B35CD369-763C-4824-8760-A9094DDA4F94}" destId="{089CE01D-B5FB-460E-BC49-5681E0E58DAB}" srcOrd="1" destOrd="0" presId="urn:microsoft.com/office/officeart/2005/8/layout/list1"/>
    <dgm:cxn modelId="{89A6F1B7-10D5-466B-8AE0-D3D4B891B00F}" type="presOf" srcId="{575CA846-7BD6-4D09-9DDE-4C04A0FF6B01}" destId="{D75F6024-3BE7-4F73-929C-BBAD76C8C295}" srcOrd="0" destOrd="4" presId="urn:microsoft.com/office/officeart/2005/8/layout/list1"/>
    <dgm:cxn modelId="{27C5AFBB-5B3F-4167-9CCF-58789968A900}" type="presOf" srcId="{5A74461C-03D2-4710-83A6-473E5DCC924F}" destId="{B1947A81-B73D-4DBF-AD85-9AF7214DA215}" srcOrd="0" destOrd="0" presId="urn:microsoft.com/office/officeart/2005/8/layout/list1"/>
    <dgm:cxn modelId="{A3A9A9C2-1EA6-47C9-9866-8D90A678F57A}" type="presOf" srcId="{7569F11F-901C-4750-8E56-42F60BB8FA8B}" destId="{AFA7DECA-2F6E-413F-B0FC-092B45B9DFC9}" srcOrd="0" destOrd="1" presId="urn:microsoft.com/office/officeart/2005/8/layout/list1"/>
    <dgm:cxn modelId="{93CCF9C4-E1A7-420D-98D4-A329F3A9CE10}" srcId="{5A74461C-03D2-4710-83A6-473E5DCC924F}" destId="{B35CD369-763C-4824-8760-A9094DDA4F94}" srcOrd="0" destOrd="0" parTransId="{72517CE8-F1DB-4E1E-816A-903192293A6B}" sibTransId="{34511BEF-DAA1-41B6-BCDE-B2A74C57EF81}"/>
    <dgm:cxn modelId="{1651CDCE-E068-4678-A57B-B6DDD46E5D6D}" srcId="{D71ED65A-43A6-4DC3-98BD-0E8828AC83ED}" destId="{B39917BD-4297-4C51-8E42-C37A3C8402C7}" srcOrd="3" destOrd="0" parTransId="{1444D2B6-DAE1-44E4-9203-5D8D1EE93977}" sibTransId="{BF996B0F-FA65-4D03-8EB4-AAB9B0C58571}"/>
    <dgm:cxn modelId="{80B01FCF-C154-470C-B826-93E8BC52EF39}" type="presOf" srcId="{45EB6552-F766-4C4F-B20E-D18296EBA64B}" destId="{D95EF24D-70CD-4491-AB99-1517D06B7F0F}" srcOrd="0" destOrd="0" presId="urn:microsoft.com/office/officeart/2005/8/layout/list1"/>
    <dgm:cxn modelId="{1F4138D2-EF45-43EA-A96A-9FBD6D9F389B}" srcId="{66B932D7-A78A-4B8A-931A-BC609EA61A39}" destId="{575CA846-7BD6-4D09-9DDE-4C04A0FF6B01}" srcOrd="4" destOrd="0" parTransId="{F84C6109-3DEA-4E3D-806B-841246C69BD5}" sibTransId="{F1A945E6-D761-46C3-86EC-4EDFD372242B}"/>
    <dgm:cxn modelId="{EDE0E5D8-B36B-487B-8A02-6532DC572DAE}" type="presOf" srcId="{30E06EF0-B45F-4896-AD5F-ADC102D1B368}" destId="{47666F12-F316-4584-B6B9-76E73C2C8491}" srcOrd="0" destOrd="0" presId="urn:microsoft.com/office/officeart/2005/8/layout/list1"/>
    <dgm:cxn modelId="{D53ACCDE-F0C0-44E6-A958-8FEAD7F89C1E}" srcId="{5A74461C-03D2-4710-83A6-473E5DCC924F}" destId="{415CBD51-7860-4C36-BA2C-00C1CEB5F797}" srcOrd="4" destOrd="0" parTransId="{57C8FEC0-EB6F-4F76-85B0-21C7A0BEC532}" sibTransId="{81375932-29B4-4E80-ABF0-230C53FD61FA}"/>
    <dgm:cxn modelId="{B4CFD9DF-B468-4870-912E-356D9BCF28EF}" type="presOf" srcId="{BD4CC69F-BE01-457C-960F-A65EEB9BCC2F}" destId="{D75F6024-3BE7-4F73-929C-BBAD76C8C295}" srcOrd="0" destOrd="0" presId="urn:microsoft.com/office/officeart/2005/8/layout/list1"/>
    <dgm:cxn modelId="{5C5D4AE5-201E-43AA-8C46-A2A2B177D4ED}" srcId="{30E06EF0-B45F-4896-AD5F-ADC102D1B368}" destId="{C1D50937-6713-43C7-BE12-907638B203C2}" srcOrd="1" destOrd="0" parTransId="{203945BB-3545-4EB3-9FC6-B38B1B86AD23}" sibTransId="{5666BBB6-5A21-4BB9-8E35-8904DCD0896E}"/>
    <dgm:cxn modelId="{58B2EDEF-BA55-4CC2-B4EC-D815CC6FF8DC}" type="presOf" srcId="{9CC5603D-9A07-4BBE-B3F4-2DA111ABB693}" destId="{796D3400-ABB5-49E6-97B3-4E2EF293F7F8}" srcOrd="0" destOrd="1" presId="urn:microsoft.com/office/officeart/2005/8/layout/list1"/>
    <dgm:cxn modelId="{19E72AF0-2E31-4935-86E8-A9306186DCCA}" srcId="{D71ED65A-43A6-4DC3-98BD-0E8828AC83ED}" destId="{3D5E4067-4A67-476F-9F45-C75B27631B91}" srcOrd="0" destOrd="0" parTransId="{55FDADEB-3527-4296-8212-7AE243978074}" sibTransId="{4303BD34-8417-449D-B3C7-08786CA3F968}"/>
    <dgm:cxn modelId="{550E00FA-996B-476E-B187-A6A39EC14E37}" srcId="{B35CD369-763C-4824-8760-A9094DDA4F94}" destId="{9CC5603D-9A07-4BBE-B3F4-2DA111ABB693}" srcOrd="1" destOrd="0" parTransId="{8426CB35-B634-4FD5-81DE-76054EF19161}" sibTransId="{F109FA1E-BD57-4A06-A7E3-84F866028FDF}"/>
    <dgm:cxn modelId="{358938FB-F823-4B68-8E64-5B67B40C9DF1}" srcId="{B35CD369-763C-4824-8760-A9094DDA4F94}" destId="{DABBD06A-2AFC-49CB-9A4E-3664234495F2}" srcOrd="0" destOrd="0" parTransId="{D75CD49D-1A44-4E5A-BB65-31B0D84C18F5}" sibTransId="{10581C3C-D47E-41A0-A5E3-5898F176FE20}"/>
    <dgm:cxn modelId="{E6362FFF-5165-43CF-BAB3-1CB9BC8C539D}" type="presOf" srcId="{66B932D7-A78A-4B8A-931A-BC609EA61A39}" destId="{564C43FA-77B6-4381-81BC-71ECAABD74D8}" srcOrd="0" destOrd="0" presId="urn:microsoft.com/office/officeart/2005/8/layout/list1"/>
    <dgm:cxn modelId="{B58DFFE8-72FD-4878-B772-009BD1D37591}" type="presParOf" srcId="{B1947A81-B73D-4DBF-AD85-9AF7214DA215}" destId="{13B804CD-1D06-4BE2-B906-CDC49421EE66}" srcOrd="0" destOrd="0" presId="urn:microsoft.com/office/officeart/2005/8/layout/list1"/>
    <dgm:cxn modelId="{0EBB7905-C672-434D-986A-7C0E23879C01}" type="presParOf" srcId="{13B804CD-1D06-4BE2-B906-CDC49421EE66}" destId="{48B16251-23A3-4F28-847C-23CC45258CEE}" srcOrd="0" destOrd="0" presId="urn:microsoft.com/office/officeart/2005/8/layout/list1"/>
    <dgm:cxn modelId="{3225C6B0-398E-44E3-AA37-D16CAF10907E}" type="presParOf" srcId="{13B804CD-1D06-4BE2-B906-CDC49421EE66}" destId="{089CE01D-B5FB-460E-BC49-5681E0E58DAB}" srcOrd="1" destOrd="0" presId="urn:microsoft.com/office/officeart/2005/8/layout/list1"/>
    <dgm:cxn modelId="{57F8B24F-806A-464F-A13F-326677821C10}" type="presParOf" srcId="{B1947A81-B73D-4DBF-AD85-9AF7214DA215}" destId="{B6DB8730-2899-4B61-8626-36AE58B8394D}" srcOrd="1" destOrd="0" presId="urn:microsoft.com/office/officeart/2005/8/layout/list1"/>
    <dgm:cxn modelId="{1F896BC5-2039-4523-A6B1-F33E6F6E5D07}" type="presParOf" srcId="{B1947A81-B73D-4DBF-AD85-9AF7214DA215}" destId="{796D3400-ABB5-49E6-97B3-4E2EF293F7F8}" srcOrd="2" destOrd="0" presId="urn:microsoft.com/office/officeart/2005/8/layout/list1"/>
    <dgm:cxn modelId="{4192B698-0846-42CA-84D6-4417886EF914}" type="presParOf" srcId="{B1947A81-B73D-4DBF-AD85-9AF7214DA215}" destId="{B024A1A1-AA19-4E7E-B13F-37E90B90B049}" srcOrd="3" destOrd="0" presId="urn:microsoft.com/office/officeart/2005/8/layout/list1"/>
    <dgm:cxn modelId="{6905A6B8-B530-4325-9E27-2F6D285E674F}" type="presParOf" srcId="{B1947A81-B73D-4DBF-AD85-9AF7214DA215}" destId="{EC91037A-BC08-4633-B341-8ABA31766048}" srcOrd="4" destOrd="0" presId="urn:microsoft.com/office/officeart/2005/8/layout/list1"/>
    <dgm:cxn modelId="{49C7F6C7-BEB8-4E48-B5CC-E4F97E0EAE79}" type="presParOf" srcId="{EC91037A-BC08-4633-B341-8ABA31766048}" destId="{564C43FA-77B6-4381-81BC-71ECAABD74D8}" srcOrd="0" destOrd="0" presId="urn:microsoft.com/office/officeart/2005/8/layout/list1"/>
    <dgm:cxn modelId="{74D39A99-B9A9-483B-9F48-F0383D2B7B38}" type="presParOf" srcId="{EC91037A-BC08-4633-B341-8ABA31766048}" destId="{92E009FC-0F30-4A07-931E-9DBDF55F174B}" srcOrd="1" destOrd="0" presId="urn:microsoft.com/office/officeart/2005/8/layout/list1"/>
    <dgm:cxn modelId="{3ED8AB6A-EBDB-41EB-8D62-6415AA364F6B}" type="presParOf" srcId="{B1947A81-B73D-4DBF-AD85-9AF7214DA215}" destId="{73809B3A-B3FF-4713-8642-9B1001100BF4}" srcOrd="5" destOrd="0" presId="urn:microsoft.com/office/officeart/2005/8/layout/list1"/>
    <dgm:cxn modelId="{99DA5A04-E6E1-4810-99D3-10C604C853D8}" type="presParOf" srcId="{B1947A81-B73D-4DBF-AD85-9AF7214DA215}" destId="{D75F6024-3BE7-4F73-929C-BBAD76C8C295}" srcOrd="6" destOrd="0" presId="urn:microsoft.com/office/officeart/2005/8/layout/list1"/>
    <dgm:cxn modelId="{E5BB8D9B-836B-4705-9346-32AC8A982E0B}" type="presParOf" srcId="{B1947A81-B73D-4DBF-AD85-9AF7214DA215}" destId="{1139C731-0B04-4468-84B3-706030DFAEFF}" srcOrd="7" destOrd="0" presId="urn:microsoft.com/office/officeart/2005/8/layout/list1"/>
    <dgm:cxn modelId="{9F8508B3-618C-48C5-B2FB-F90B99D0B50F}" type="presParOf" srcId="{B1947A81-B73D-4DBF-AD85-9AF7214DA215}" destId="{F7CAF9C8-9910-47E6-9FDB-9C07FB432C73}" srcOrd="8" destOrd="0" presId="urn:microsoft.com/office/officeart/2005/8/layout/list1"/>
    <dgm:cxn modelId="{723B5819-37D0-4490-B83E-A5DCD6DBA4B4}" type="presParOf" srcId="{F7CAF9C8-9910-47E6-9FDB-9C07FB432C73}" destId="{47666F12-F316-4584-B6B9-76E73C2C8491}" srcOrd="0" destOrd="0" presId="urn:microsoft.com/office/officeart/2005/8/layout/list1"/>
    <dgm:cxn modelId="{426299A8-C634-405A-8BE5-721A36BFD170}" type="presParOf" srcId="{F7CAF9C8-9910-47E6-9FDB-9C07FB432C73}" destId="{622D5D80-DA53-4E88-A014-9B690ED99EA2}" srcOrd="1" destOrd="0" presId="urn:microsoft.com/office/officeart/2005/8/layout/list1"/>
    <dgm:cxn modelId="{BE0BDC1C-CF27-47C8-A82B-7C6FD47625A4}" type="presParOf" srcId="{B1947A81-B73D-4DBF-AD85-9AF7214DA215}" destId="{8668D876-90BC-4552-BBE0-031B45354748}" srcOrd="9" destOrd="0" presId="urn:microsoft.com/office/officeart/2005/8/layout/list1"/>
    <dgm:cxn modelId="{4547CBA2-0F9E-4EA8-9680-30DC8CADC1C6}" type="presParOf" srcId="{B1947A81-B73D-4DBF-AD85-9AF7214DA215}" destId="{D95EF24D-70CD-4491-AB99-1517D06B7F0F}" srcOrd="10" destOrd="0" presId="urn:microsoft.com/office/officeart/2005/8/layout/list1"/>
    <dgm:cxn modelId="{C6975D5A-096A-4C49-95C7-46D0B727206B}" type="presParOf" srcId="{B1947A81-B73D-4DBF-AD85-9AF7214DA215}" destId="{FC077CFF-507C-4F97-B2E7-AF9635014C6D}" srcOrd="11" destOrd="0" presId="urn:microsoft.com/office/officeart/2005/8/layout/list1"/>
    <dgm:cxn modelId="{FB467465-E15B-45C0-A2F9-DE124FF7AEC2}" type="presParOf" srcId="{B1947A81-B73D-4DBF-AD85-9AF7214DA215}" destId="{0EDAAA40-A0E0-4F2F-9BD5-139008AA8D2C}" srcOrd="12" destOrd="0" presId="urn:microsoft.com/office/officeart/2005/8/layout/list1"/>
    <dgm:cxn modelId="{8C03A7BE-4009-44A4-A2C4-DC306127C3F2}" type="presParOf" srcId="{0EDAAA40-A0E0-4F2F-9BD5-139008AA8D2C}" destId="{E3022078-299D-42BB-874C-3E01CE98921C}" srcOrd="0" destOrd="0" presId="urn:microsoft.com/office/officeart/2005/8/layout/list1"/>
    <dgm:cxn modelId="{402F7F37-B14F-47DF-92A9-B4FB0ED082A5}" type="presParOf" srcId="{0EDAAA40-A0E0-4F2F-9BD5-139008AA8D2C}" destId="{DD5EE340-5B51-49A7-B06A-07F3CCCB0056}" srcOrd="1" destOrd="0" presId="urn:microsoft.com/office/officeart/2005/8/layout/list1"/>
    <dgm:cxn modelId="{80A7E5AE-855C-4554-BC7C-896CBA8F65D3}" type="presParOf" srcId="{B1947A81-B73D-4DBF-AD85-9AF7214DA215}" destId="{1B9F7687-8825-4282-B860-3FA2840F02AA}" srcOrd="13" destOrd="0" presId="urn:microsoft.com/office/officeart/2005/8/layout/list1"/>
    <dgm:cxn modelId="{C55A0ABA-D1CC-4C23-A959-42688338EF9D}" type="presParOf" srcId="{B1947A81-B73D-4DBF-AD85-9AF7214DA215}" destId="{AFA7DECA-2F6E-413F-B0FC-092B45B9DFC9}" srcOrd="14" destOrd="0" presId="urn:microsoft.com/office/officeart/2005/8/layout/list1"/>
    <dgm:cxn modelId="{1D2038AB-524D-449F-B02C-74A4F16999FA}" type="presParOf" srcId="{B1947A81-B73D-4DBF-AD85-9AF7214DA215}" destId="{81CEC208-15C1-4C02-BD6C-83EF6C0776A6}" srcOrd="15" destOrd="0" presId="urn:microsoft.com/office/officeart/2005/8/layout/list1"/>
    <dgm:cxn modelId="{03338558-6DB9-46A1-BE00-AC84B7886930}" type="presParOf" srcId="{B1947A81-B73D-4DBF-AD85-9AF7214DA215}" destId="{DE247CC8-800D-4E6F-B5D8-185F9965AFD6}" srcOrd="16" destOrd="0" presId="urn:microsoft.com/office/officeart/2005/8/layout/list1"/>
    <dgm:cxn modelId="{4C8C689F-83E1-4C10-8CA5-40759CF5B2F7}" type="presParOf" srcId="{DE247CC8-800D-4E6F-B5D8-185F9965AFD6}" destId="{8F4D99FF-29C9-497D-8AD5-C4C8B6AA139A}" srcOrd="0" destOrd="0" presId="urn:microsoft.com/office/officeart/2005/8/layout/list1"/>
    <dgm:cxn modelId="{CE757DD1-E3CD-4569-A0B2-B8A5C6CD9C4C}" type="presParOf" srcId="{DE247CC8-800D-4E6F-B5D8-185F9965AFD6}" destId="{0DB7E399-33C1-426C-A3E0-CC7C6129F77D}" srcOrd="1" destOrd="0" presId="urn:microsoft.com/office/officeart/2005/8/layout/list1"/>
    <dgm:cxn modelId="{C51E0035-B753-45D8-85F4-BE99CFAA38A8}" type="presParOf" srcId="{B1947A81-B73D-4DBF-AD85-9AF7214DA215}" destId="{624FD4BF-9ED7-4F0C-9DE2-AE502C804E2F}" srcOrd="17" destOrd="0" presId="urn:microsoft.com/office/officeart/2005/8/layout/list1"/>
    <dgm:cxn modelId="{BB933880-3D45-49B4-A640-257842E55172}" type="presParOf" srcId="{B1947A81-B73D-4DBF-AD85-9AF7214DA215}" destId="{3E36AD19-3795-4D87-95BD-00D60F35061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D3400-ABB5-49E6-97B3-4E2EF293F7F8}">
      <dsp:nvSpPr>
        <dsp:cNvPr id="0" name=""/>
        <dsp:cNvSpPr/>
      </dsp:nvSpPr>
      <dsp:spPr>
        <a:xfrm>
          <a:off x="0" y="382110"/>
          <a:ext cx="852858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13" tIns="166624" rIns="661913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800" kern="1200" dirty="0"/>
            <a:t>Francesca on leave 1 April -- 31 August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800" kern="1200" dirty="0"/>
            <a:t>Note-taker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800" kern="1200" dirty="0" err="1"/>
            <a:t>Zulip</a:t>
          </a:r>
          <a:r>
            <a:rPr lang="en-CA" sz="800" kern="1200" dirty="0"/>
            <a:t>/</a:t>
          </a:r>
          <a:r>
            <a:rPr lang="en-CA" sz="800" kern="1200" dirty="0" err="1"/>
            <a:t>Meetecho</a:t>
          </a:r>
          <a:r>
            <a:rPr lang="en-CA" sz="800" kern="1200" dirty="0"/>
            <a:t> Scribe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800" kern="1200" dirty="0"/>
            <a:t>Agenda bashing</a:t>
          </a:r>
        </a:p>
      </dsp:txBody>
      <dsp:txXfrm>
        <a:off x="0" y="382110"/>
        <a:ext cx="8528588" cy="730800"/>
      </dsp:txXfrm>
    </dsp:sp>
    <dsp:sp modelId="{089CE01D-B5FB-460E-BC49-5681E0E58DAB}">
      <dsp:nvSpPr>
        <dsp:cNvPr id="0" name=""/>
        <dsp:cNvSpPr/>
      </dsp:nvSpPr>
      <dsp:spPr>
        <a:xfrm>
          <a:off x="426429" y="264030"/>
          <a:ext cx="5970011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652" tIns="0" rIns="225652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Administrivia (5 mins)</a:t>
          </a:r>
        </a:p>
      </dsp:txBody>
      <dsp:txXfrm>
        <a:off x="437957" y="275558"/>
        <a:ext cx="5946955" cy="213104"/>
      </dsp:txXfrm>
    </dsp:sp>
    <dsp:sp modelId="{D75F6024-3BE7-4F73-929C-BBAD76C8C295}">
      <dsp:nvSpPr>
        <dsp:cNvPr id="0" name=""/>
        <dsp:cNvSpPr/>
      </dsp:nvSpPr>
      <dsp:spPr>
        <a:xfrm>
          <a:off x="0" y="1274190"/>
          <a:ext cx="8528588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13" tIns="166624" rIns="661913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1" kern="1200" dirty="0"/>
            <a:t>YAML Media Type</a:t>
          </a:r>
          <a:r>
            <a:rPr lang="en-CA" sz="800" kern="1200" dirty="0"/>
            <a:t> - </a:t>
          </a:r>
          <a:r>
            <a:rPr lang="en-CA" sz="800" kern="1200" dirty="0">
              <a:hlinkClick xmlns:r="http://schemas.openxmlformats.org/officeDocument/2006/relationships" r:id="rId1"/>
            </a:rPr>
            <a:t>https://datatracker.ietf.org/doc/draft-ietf-httpapi-yaml-mediatypes/</a:t>
          </a:r>
          <a:r>
            <a:rPr lang="en-CA" sz="800" kern="1200" dirty="0"/>
            <a:t>  In RFC Editor Queue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1" kern="1200" dirty="0"/>
            <a:t>Link-Template HTTP Header Field </a:t>
          </a:r>
          <a:r>
            <a:rPr lang="en-CA" sz="800" kern="1200" dirty="0">
              <a:hlinkClick xmlns:r="http://schemas.openxmlformats.org/officeDocument/2006/relationships" r:id="rId2"/>
            </a:rPr>
            <a:t>https://datatracker.ietf.org/doc/draft-ietf-httpapi-link-template</a:t>
          </a:r>
          <a:r>
            <a:rPr lang="en-CA" sz="800" kern="1200" dirty="0"/>
            <a:t>  </a:t>
          </a:r>
          <a:r>
            <a:rPr lang="en-US" sz="800" b="0" kern="1200" dirty="0"/>
            <a:t>Revised I-D needed. Waiting on </a:t>
          </a:r>
          <a:r>
            <a:rPr lang="en-US" sz="800" b="0" kern="1200" dirty="0" err="1"/>
            <a:t>sfBis</a:t>
          </a:r>
          <a:r>
            <a:rPr lang="en-US" sz="800" b="0" kern="1200" dirty="0"/>
            <a:t> for internationalization.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1" kern="1200" dirty="0"/>
            <a:t>Problem Details</a:t>
          </a:r>
          <a:r>
            <a:rPr lang="en-CA" sz="800" kern="1200" dirty="0"/>
            <a:t> </a:t>
          </a:r>
          <a:r>
            <a:rPr lang="en-CA" sz="800" kern="1200" dirty="0">
              <a:hlinkClick xmlns:r="http://schemas.openxmlformats.org/officeDocument/2006/relationships" r:id="rId3"/>
            </a:rPr>
            <a:t>https://datatracker.ietf.org/doc/draft-ietf-httpapi-rfc7807bis/</a:t>
          </a:r>
          <a:r>
            <a:rPr lang="en-CA" sz="800" kern="1200" dirty="0"/>
            <a:t>  Waiting for announcement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1" kern="1200"/>
            <a:t>REST API Media Types</a:t>
          </a:r>
          <a:r>
            <a:rPr lang="en-CA" sz="800" kern="1200"/>
            <a:t> </a:t>
          </a:r>
          <a:r>
            <a:rPr lang="en-CA" sz="800" kern="1200">
              <a:hlinkClick xmlns:r="http://schemas.openxmlformats.org/officeDocument/2006/relationships" r:id="rId4"/>
            </a:rPr>
            <a:t>https://datatracker.ietf.org/doc/draft-ietf-httpapi-rest-api-mediatypes/</a:t>
          </a:r>
          <a:r>
            <a:rPr lang="en-CA" sz="800" kern="1200"/>
            <a:t>  Split this? Include AsyncAPI?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1" kern="1200" dirty="0"/>
            <a:t>Deprecation Header</a:t>
          </a:r>
          <a:r>
            <a:rPr lang="en-CA" sz="800" kern="1200" dirty="0"/>
            <a:t> </a:t>
          </a:r>
          <a:r>
            <a:rPr lang="en-CA" sz="800" kern="1200" dirty="0">
              <a:hlinkClick xmlns:r="http://schemas.openxmlformats.org/officeDocument/2006/relationships" r:id="rId5"/>
            </a:rPr>
            <a:t>https://datatracker.ietf.org/doc/html/draft-ietf-httpapi-deprecation-header</a:t>
          </a:r>
          <a:r>
            <a:rPr lang="en-CA" sz="800" kern="1200" dirty="0"/>
            <a:t> Any volunteers to become authors? Do we expand this to cover general lifecycle? (See previous question)  If not, we mark this as parked?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1" kern="1200" dirty="0"/>
            <a:t>draft-</a:t>
          </a:r>
          <a:r>
            <a:rPr lang="en-CA" sz="800" b="1" kern="1200" dirty="0" err="1"/>
            <a:t>ietf</a:t>
          </a:r>
          <a:r>
            <a:rPr lang="en-CA" sz="800" b="1" kern="1200" dirty="0"/>
            <a:t>-httpapi-authentication-link</a:t>
          </a:r>
          <a:r>
            <a:rPr lang="en-CA" sz="800" kern="1200" dirty="0"/>
            <a:t> </a:t>
          </a:r>
          <a:r>
            <a:rPr lang="en-CA" sz="800" kern="1200" dirty="0">
              <a:hlinkClick xmlns:r="http://schemas.openxmlformats.org/officeDocument/2006/relationships" r:id="rId6"/>
            </a:rPr>
            <a:t>https://datatracker.ietf.org/doc/draft-ietf-httpapi-authentication-link/</a:t>
          </a:r>
          <a:r>
            <a:rPr lang="en-CA" sz="800" kern="1200" dirty="0"/>
            <a:t> Updates?</a:t>
          </a:r>
        </a:p>
      </dsp:txBody>
      <dsp:txXfrm>
        <a:off x="0" y="1274190"/>
        <a:ext cx="8528588" cy="1108800"/>
      </dsp:txXfrm>
    </dsp:sp>
    <dsp:sp modelId="{92E009FC-0F30-4A07-931E-9DBDF55F174B}">
      <dsp:nvSpPr>
        <dsp:cNvPr id="0" name=""/>
        <dsp:cNvSpPr/>
      </dsp:nvSpPr>
      <dsp:spPr>
        <a:xfrm>
          <a:off x="426429" y="1156110"/>
          <a:ext cx="5970011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652" tIns="0" rIns="225652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800" kern="1200" dirty="0"/>
            <a:t>WG Documents - Status Update (20 mins)</a:t>
          </a:r>
        </a:p>
      </dsp:txBody>
      <dsp:txXfrm>
        <a:off x="437957" y="1167638"/>
        <a:ext cx="5946955" cy="213104"/>
      </dsp:txXfrm>
    </dsp:sp>
    <dsp:sp modelId="{D95EF24D-70CD-4491-AB99-1517D06B7F0F}">
      <dsp:nvSpPr>
        <dsp:cNvPr id="0" name=""/>
        <dsp:cNvSpPr/>
      </dsp:nvSpPr>
      <dsp:spPr>
        <a:xfrm>
          <a:off x="0" y="2544270"/>
          <a:ext cx="852858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13" tIns="166624" rIns="661913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1" kern="1200" dirty="0"/>
            <a:t>Idempotency-Key HTTP Header Field</a:t>
          </a:r>
          <a:r>
            <a:rPr lang="en-CA" sz="800" kern="1200" dirty="0"/>
            <a:t> </a:t>
          </a:r>
          <a:r>
            <a:rPr lang="en-CA" sz="800" kern="1200" dirty="0">
              <a:hlinkClick xmlns:r="http://schemas.openxmlformats.org/officeDocument/2006/relationships" r:id="rId7"/>
            </a:rPr>
            <a:t>https://datatracker.ietf.org/doc/draft-ietf-httpapi-idempotency-key-header/</a:t>
          </a:r>
          <a:r>
            <a:rPr lang="en-CA" sz="800" kern="1200" dirty="0"/>
            <a:t>  </a:t>
          </a:r>
          <a:r>
            <a:rPr lang="en-US" sz="800" b="0" kern="1200" dirty="0"/>
            <a:t>David Benjamin asks if generic clients can use Idempotency Key without </a:t>
          </a:r>
          <a:r>
            <a:rPr lang="en-US" sz="800" b="0" kern="1200" dirty="0" err="1"/>
            <a:t>apriori</a:t>
          </a:r>
          <a:r>
            <a:rPr lang="en-US" sz="800" b="0" kern="1200" dirty="0"/>
            <a:t> knowledge of server support. </a:t>
          </a:r>
          <a:r>
            <a:rPr lang="en-US" sz="800" b="0" kern="1200" dirty="0">
              <a:hlinkClick xmlns:r="http://schemas.openxmlformats.org/officeDocument/2006/relationships" r:id="rId8"/>
            </a:rPr>
            <a:t>https://github.com/ietf-wg-httpapi/idempotency/pull/27/files</a:t>
          </a:r>
          <a:r>
            <a:rPr lang="en-US" sz="800" b="0" kern="1200" dirty="0"/>
            <a:t> 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1" kern="1200" dirty="0"/>
            <a:t>Rate Limit Headers </a:t>
          </a:r>
          <a:r>
            <a:rPr lang="en-CA" sz="800" kern="1200" dirty="0">
              <a:hlinkClick xmlns:r="http://schemas.openxmlformats.org/officeDocument/2006/relationships" r:id="rId9"/>
            </a:rPr>
            <a:t>https://datatracker.ietf.org/doc/draft-ietf-httpapi-ratelimit-headers/</a:t>
          </a:r>
          <a:r>
            <a:rPr lang="en-CA" sz="800" kern="1200" dirty="0"/>
            <a:t> Policy identifier proposal – Darrel Miller</a:t>
          </a:r>
        </a:p>
      </dsp:txBody>
      <dsp:txXfrm>
        <a:off x="0" y="2544270"/>
        <a:ext cx="8528588" cy="579600"/>
      </dsp:txXfrm>
    </dsp:sp>
    <dsp:sp modelId="{622D5D80-DA53-4E88-A014-9B690ED99EA2}">
      <dsp:nvSpPr>
        <dsp:cNvPr id="0" name=""/>
        <dsp:cNvSpPr/>
      </dsp:nvSpPr>
      <dsp:spPr>
        <a:xfrm>
          <a:off x="426429" y="2426190"/>
          <a:ext cx="5970011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652" tIns="0" rIns="225652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WG Document Presentations (30 mins)</a:t>
          </a:r>
        </a:p>
      </dsp:txBody>
      <dsp:txXfrm>
        <a:off x="437957" y="2437718"/>
        <a:ext cx="5946955" cy="213104"/>
      </dsp:txXfrm>
    </dsp:sp>
    <dsp:sp modelId="{AFA7DECA-2F6E-413F-B0FC-092B45B9DFC9}">
      <dsp:nvSpPr>
        <dsp:cNvPr id="0" name=""/>
        <dsp:cNvSpPr/>
      </dsp:nvSpPr>
      <dsp:spPr>
        <a:xfrm>
          <a:off x="0" y="3285150"/>
          <a:ext cx="852858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13" tIns="166624" rIns="661913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 </a:t>
          </a:r>
          <a:r>
            <a:rPr lang="en-CA" sz="800" b="1" kern="1200" dirty="0" err="1"/>
            <a:t>api</a:t>
          </a:r>
          <a:r>
            <a:rPr lang="en-CA" sz="800" b="1" kern="1200" dirty="0"/>
            <a:t>-catalog</a:t>
          </a:r>
          <a:r>
            <a:rPr lang="en-CA" sz="800" kern="1200" dirty="0"/>
            <a:t> </a:t>
          </a:r>
          <a:r>
            <a:rPr lang="en-CA" sz="800" kern="1200" dirty="0">
              <a:hlinkClick xmlns:r="http://schemas.openxmlformats.org/officeDocument/2006/relationships" r:id="rId10"/>
            </a:rPr>
            <a:t>https://datatracker.ietf.org/doc/draft-smith-api-catalog/</a:t>
          </a:r>
          <a:r>
            <a:rPr lang="en-CA" sz="800" kern="1200" dirty="0"/>
            <a:t>  Kevin Smith, Vodafone - What about service descriptions?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1" kern="1200" dirty="0"/>
            <a:t>Byte Range Patch </a:t>
          </a:r>
          <a:r>
            <a:rPr lang="en-CA" sz="800" b="0" u="sng" kern="1200" dirty="0">
              <a:hlinkClick xmlns:r="http://schemas.openxmlformats.org/officeDocument/2006/relationships" r:id="rId11"/>
            </a:rPr>
            <a:t>https://www.ietf.org/archive/id/draft-wright-http-patch-byterange-03.html</a:t>
          </a:r>
          <a:r>
            <a:rPr lang="en-CA" sz="800" b="0" u="sng" kern="1200" dirty="0"/>
            <a:t> </a:t>
          </a:r>
          <a:r>
            <a:rPr lang="en-CA" sz="800" kern="1200" dirty="0"/>
            <a:t>; Austin William Wright – Call for adoption?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1" kern="1200" dirty="0"/>
            <a:t>Relative JSON Pointer</a:t>
          </a:r>
          <a:r>
            <a:rPr lang="en-CA" sz="800" kern="1200" dirty="0"/>
            <a:t> </a:t>
          </a:r>
          <a:r>
            <a:rPr lang="en-CA" sz="800" kern="1200" dirty="0">
              <a:hlinkClick xmlns:r="http://schemas.openxmlformats.org/officeDocument/2006/relationships" r:id="rId12"/>
            </a:rPr>
            <a:t>https://datatracker.ietf.org/doc/html/draft-hha-relative-json-pointer-00</a:t>
          </a:r>
          <a:r>
            <a:rPr lang="en-CA" sz="800" kern="1200" dirty="0"/>
            <a:t> Henry Andrews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b="1" kern="1200" dirty="0"/>
            <a:t>Link hints</a:t>
          </a:r>
          <a:r>
            <a:rPr lang="de-DE" sz="800" b="0" kern="1200" dirty="0"/>
            <a:t> </a:t>
          </a:r>
          <a:r>
            <a:rPr lang="de-DE" sz="800" b="0" kern="1200" dirty="0">
              <a:hlinkClick xmlns:r="http://schemas.openxmlformats.org/officeDocument/2006/relationships" r:id="rId13"/>
            </a:rPr>
            <a:t>https://datatracker.ietf.org/doc/draft-nottingham-link-hint/</a:t>
          </a:r>
          <a:r>
            <a:rPr lang="de-DE" sz="800" b="0" kern="1200" dirty="0"/>
            <a:t>  Mark Nottingham</a:t>
          </a:r>
          <a:endParaRPr lang="en-CA" sz="800" kern="1200" dirty="0"/>
        </a:p>
      </dsp:txBody>
      <dsp:txXfrm>
        <a:off x="0" y="3285150"/>
        <a:ext cx="8528588" cy="730800"/>
      </dsp:txXfrm>
    </dsp:sp>
    <dsp:sp modelId="{DD5EE340-5B51-49A7-B06A-07F3CCCB0056}">
      <dsp:nvSpPr>
        <dsp:cNvPr id="0" name=""/>
        <dsp:cNvSpPr/>
      </dsp:nvSpPr>
      <dsp:spPr>
        <a:xfrm>
          <a:off x="426429" y="3167070"/>
          <a:ext cx="5970011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652" tIns="0" rIns="225652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New docs (60 mins)</a:t>
          </a:r>
        </a:p>
      </dsp:txBody>
      <dsp:txXfrm>
        <a:off x="437957" y="3178598"/>
        <a:ext cx="5946955" cy="213104"/>
      </dsp:txXfrm>
    </dsp:sp>
    <dsp:sp modelId="{3E36AD19-3795-4D87-95BD-00D60F350612}">
      <dsp:nvSpPr>
        <dsp:cNvPr id="0" name=""/>
        <dsp:cNvSpPr/>
      </dsp:nvSpPr>
      <dsp:spPr>
        <a:xfrm>
          <a:off x="0" y="4177230"/>
          <a:ext cx="8528588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7E399-33C1-426C-A3E0-CC7C6129F77D}">
      <dsp:nvSpPr>
        <dsp:cNvPr id="0" name=""/>
        <dsp:cNvSpPr/>
      </dsp:nvSpPr>
      <dsp:spPr>
        <a:xfrm>
          <a:off x="426429" y="4059150"/>
          <a:ext cx="5970011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652" tIns="0" rIns="225652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Discussions/Any Other Business (5 mins)</a:t>
          </a:r>
        </a:p>
      </dsp:txBody>
      <dsp:txXfrm>
        <a:off x="437957" y="4070678"/>
        <a:ext cx="5946955" cy="21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A1AAB-3BAB-4902-9F58-8BE333896EA4}" type="datetimeFigureOut">
              <a:rPr lang="en-CA" smtClean="0"/>
              <a:t>2023-07-23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6D599-4DF4-4D80-90B7-5D27EEF2B0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405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6D599-4DF4-4D80-90B7-5D27EEF2B01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15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0068" y="317158"/>
            <a:ext cx="45638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449" y="1871634"/>
            <a:ext cx="761936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fc-editor.org/info/bcp78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rfc-editor.org/info/bcp5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fc-editor.org/info/bcp25" TargetMode="External"/><Relationship Id="rId5" Type="http://schemas.openxmlformats.org/officeDocument/2006/relationships/hyperlink" Target="https://www.rfc-editor.org/info/bcp9" TargetMode="External"/><Relationship Id="rId10" Type="http://schemas.openxmlformats.org/officeDocument/2006/relationships/hyperlink" Target="https://www.ietf.org/privacy-policy/" TargetMode="External"/><Relationship Id="rId4" Type="http://schemas.openxmlformats.org/officeDocument/2006/relationships/hyperlink" Target="https://www7.ietf.org/contact/ombudsteam/" TargetMode="External"/><Relationship Id="rId9" Type="http://schemas.openxmlformats.org/officeDocument/2006/relationships/hyperlink" Target="https://www.rfc-editor.org/info/bcp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meeting/agend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etf.org/how/meetings/issues/" TargetMode="External"/><Relationship Id="rId5" Type="http://schemas.openxmlformats.org/officeDocument/2006/relationships/hyperlink" Target="https://zulip.ietf.org/#narrow/stream/223-httpapi" TargetMode="External"/><Relationship Id="rId4" Type="http://schemas.openxmlformats.org/officeDocument/2006/relationships/hyperlink" Target="https://www.ietf.org/how/meetings/113/preparati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476"/>
            <a:ext cx="9144000" cy="4148454"/>
          </a:xfrm>
          <a:custGeom>
            <a:avLst/>
            <a:gdLst/>
            <a:ahLst/>
            <a:cxnLst/>
            <a:rect l="l" t="t" r="r" b="b"/>
            <a:pathLst>
              <a:path w="9144000" h="4148454">
                <a:moveTo>
                  <a:pt x="0" y="4147974"/>
                </a:moveTo>
                <a:lnTo>
                  <a:pt x="9143999" y="4147974"/>
                </a:lnTo>
                <a:lnTo>
                  <a:pt x="9143999" y="0"/>
                </a:lnTo>
                <a:lnTo>
                  <a:pt x="0" y="0"/>
                </a:lnTo>
                <a:lnTo>
                  <a:pt x="0" y="4147974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4" y="4152813"/>
            <a:ext cx="9144000" cy="996315"/>
            <a:chOff x="-124" y="4147975"/>
            <a:chExt cx="9144000" cy="996315"/>
          </a:xfrm>
        </p:grpSpPr>
        <p:sp>
          <p:nvSpPr>
            <p:cNvPr id="4" name="object 4"/>
            <p:cNvSpPr/>
            <p:nvPr/>
          </p:nvSpPr>
          <p:spPr>
            <a:xfrm>
              <a:off x="-124" y="4147975"/>
              <a:ext cx="9144000" cy="996315"/>
            </a:xfrm>
            <a:custGeom>
              <a:avLst/>
              <a:gdLst/>
              <a:ahLst/>
              <a:cxnLst/>
              <a:rect l="l" t="t" r="r" b="b"/>
              <a:pathLst>
                <a:path w="9144000" h="996314">
                  <a:moveTo>
                    <a:pt x="9144000" y="995701"/>
                  </a:moveTo>
                  <a:lnTo>
                    <a:pt x="0" y="995701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995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0438" y="4312261"/>
              <a:ext cx="1256175" cy="6671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2525" y="733425"/>
            <a:ext cx="3720465" cy="10083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sz="3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HTTPAPI</a:t>
            </a:r>
            <a:endParaRPr sz="3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CA" sz="2100" spc="195" dirty="0">
                <a:solidFill>
                  <a:srgbClr val="FFFFFF"/>
                </a:solidFill>
              </a:rPr>
              <a:t>27</a:t>
            </a:r>
            <a:r>
              <a:rPr sz="2100" spc="80" dirty="0">
                <a:solidFill>
                  <a:srgbClr val="FFFFFF"/>
                </a:solidFill>
              </a:rPr>
              <a:t> </a:t>
            </a:r>
            <a:r>
              <a:rPr lang="en-CA" sz="2100" spc="215" dirty="0">
                <a:solidFill>
                  <a:srgbClr val="FFFFFF"/>
                </a:solidFill>
              </a:rPr>
              <a:t>July</a:t>
            </a:r>
            <a:r>
              <a:rPr sz="2100" spc="85" dirty="0">
                <a:solidFill>
                  <a:srgbClr val="FFFFFF"/>
                </a:solidFill>
              </a:rPr>
              <a:t> </a:t>
            </a:r>
            <a:r>
              <a:rPr sz="2100" spc="150" dirty="0">
                <a:solidFill>
                  <a:srgbClr val="FFFFFF"/>
                </a:solidFill>
              </a:rPr>
              <a:t>202</a:t>
            </a:r>
            <a:r>
              <a:rPr lang="en-CA" sz="2100" spc="150" dirty="0">
                <a:solidFill>
                  <a:srgbClr val="FFFFFF"/>
                </a:solidFill>
              </a:rPr>
              <a:t>3</a:t>
            </a:r>
            <a:endParaRPr sz="2100" dirty="0"/>
          </a:p>
        </p:txBody>
      </p:sp>
      <p:sp>
        <p:nvSpPr>
          <p:cNvPr id="7" name="object 7"/>
          <p:cNvSpPr txBox="1"/>
          <p:nvPr/>
        </p:nvSpPr>
        <p:spPr>
          <a:xfrm>
            <a:off x="492525" y="2043507"/>
            <a:ext cx="404876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185" dirty="0">
                <a:solidFill>
                  <a:srgbClr val="FFFFFF"/>
                </a:solidFill>
                <a:latin typeface="Calibri"/>
                <a:cs typeface="Calibri"/>
              </a:rPr>
              <a:t>Darrel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Miller,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60" dirty="0">
                <a:solidFill>
                  <a:srgbClr val="FFFFFF"/>
                </a:solidFill>
                <a:latin typeface="Calibri"/>
                <a:cs typeface="Calibri"/>
              </a:rPr>
              <a:t>Rich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20" dirty="0">
                <a:solidFill>
                  <a:srgbClr val="FFFFFF"/>
                </a:solidFill>
                <a:latin typeface="Calibri"/>
                <a:cs typeface="Calibri"/>
              </a:rPr>
              <a:t>Salz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04" dirty="0">
                <a:solidFill>
                  <a:srgbClr val="FFFFFF"/>
                </a:solidFill>
                <a:latin typeface="Calibri"/>
                <a:cs typeface="Calibri"/>
              </a:rPr>
              <a:t>Chairs Mark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70" dirty="0">
                <a:solidFill>
                  <a:srgbClr val="FFFFFF"/>
                </a:solidFill>
                <a:latin typeface="Calibri"/>
                <a:cs typeface="Calibri"/>
              </a:rPr>
              <a:t>Nottingham</a:t>
            </a:r>
            <a:r>
              <a:rPr sz="21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90" dirty="0">
                <a:solidFill>
                  <a:srgbClr val="FFFFFF"/>
                </a:solidFill>
                <a:latin typeface="Calibri"/>
                <a:cs typeface="Calibri"/>
              </a:rPr>
              <a:t>Secretary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75" y="4389279"/>
            <a:ext cx="2472690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105" dirty="0">
                <a:latin typeface="Calibri"/>
                <a:cs typeface="Calibri"/>
              </a:rPr>
              <a:t>Internet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Engineering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14" dirty="0">
                <a:latin typeface="Calibri"/>
                <a:cs typeface="Calibri"/>
              </a:rPr>
              <a:t>Task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Force</a:t>
            </a:r>
            <a:endParaRPr sz="1200">
              <a:latin typeface="Calibri"/>
              <a:cs typeface="Calibri"/>
            </a:endParaRPr>
          </a:p>
          <a:p>
            <a:pPr marL="12700" marR="569595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Calibri"/>
                <a:cs typeface="Calibri"/>
              </a:rPr>
              <a:t>©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95" dirty="0">
                <a:latin typeface="Calibri"/>
                <a:cs typeface="Calibri"/>
              </a:rPr>
              <a:t>2022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90" dirty="0">
                <a:latin typeface="Calibri"/>
                <a:cs typeface="Calibri"/>
              </a:rPr>
              <a:t>Trust </a:t>
            </a:r>
            <a:r>
              <a:rPr sz="1200" spc="130" dirty="0">
                <a:latin typeface="Calibri"/>
                <a:cs typeface="Calibri"/>
              </a:rPr>
              <a:t>Production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130" dirty="0">
                <a:latin typeface="Calibri"/>
                <a:cs typeface="Calibri"/>
              </a:rPr>
              <a:t>by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110" dirty="0">
                <a:latin typeface="Calibri"/>
                <a:cs typeface="Calibri"/>
              </a:rPr>
              <a:t>Meetecho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525" y="3253733"/>
            <a:ext cx="456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310" dirty="0">
                <a:solidFill>
                  <a:srgbClr val="FF0000"/>
                </a:solidFill>
                <a:latin typeface="Calibri"/>
                <a:cs typeface="Calibri"/>
              </a:rPr>
              <a:t>being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recorded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0" y="3047025"/>
            <a:ext cx="3720805" cy="1016000"/>
          </a:xfrm>
          <a:custGeom>
            <a:avLst/>
            <a:gdLst/>
            <a:ahLst/>
            <a:cxnLst/>
            <a:rect l="l" t="t" r="r" b="b"/>
            <a:pathLst>
              <a:path w="2008504" h="1016000">
                <a:moveTo>
                  <a:pt x="2008499" y="1015499"/>
                </a:moveTo>
                <a:lnTo>
                  <a:pt x="0" y="1015499"/>
                </a:lnTo>
                <a:lnTo>
                  <a:pt x="0" y="0"/>
                </a:lnTo>
                <a:lnTo>
                  <a:pt x="2008499" y="0"/>
                </a:lnTo>
                <a:lnTo>
                  <a:pt x="2008499" y="1015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86400" y="3047025"/>
            <a:ext cx="3568405" cy="264816"/>
          </a:xfrm>
          <a:prstGeom prst="rect">
            <a:avLst/>
          </a:prstGeom>
          <a:ln w="9524">
            <a:solidFill>
              <a:srgbClr val="A7A7A7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628650" marR="426084" indent="-194945">
              <a:lnSpc>
                <a:spcPct val="100000"/>
              </a:lnSpc>
              <a:spcBef>
                <a:spcPts val="625"/>
              </a:spcBef>
            </a:pP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0" dirty="0">
                <a:latin typeface="Calibri"/>
                <a:cs typeface="Calibri"/>
              </a:rPr>
              <a:t>11</a:t>
            </a:r>
            <a:r>
              <a:rPr lang="en-CA" sz="1200" spc="-100" dirty="0">
                <a:latin typeface="Calibri"/>
                <a:cs typeface="Calibri"/>
              </a:rPr>
              <a:t>7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lang="en-CA" sz="1200" spc="120" dirty="0">
                <a:latin typeface="Calibri"/>
                <a:cs typeface="Calibri"/>
              </a:rPr>
              <a:t>San Francisco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25" dirty="0">
                <a:latin typeface="Calibri"/>
                <a:cs typeface="Calibri"/>
              </a:rPr>
              <a:t>hosted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by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02617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51D96A-6A18-EF88-8A15-4E5B70222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381" y="3442523"/>
            <a:ext cx="2106441" cy="6205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558"/>
            <a:ext cx="140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Note</a:t>
            </a:r>
            <a:r>
              <a:rPr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Well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814" y="771295"/>
            <a:ext cx="8428355" cy="418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92075">
              <a:lnSpc>
                <a:spcPct val="112500"/>
              </a:lnSpc>
              <a:spcBef>
                <a:spcPts val="100"/>
              </a:spcBef>
            </a:pP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This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reminder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policies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effect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various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topics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such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code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only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meant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point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in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right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direction.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Exceptions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apply.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IETF's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policy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an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"contribution"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and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"participation"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set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forth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95" dirty="0">
                <a:solidFill>
                  <a:srgbClr val="434343"/>
                </a:solidFill>
                <a:latin typeface="Calibri"/>
                <a:cs typeface="Calibri"/>
              </a:rPr>
              <a:t>BCP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79;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read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carefully.</a:t>
            </a:r>
            <a:endParaRPr sz="10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750"/>
              </a:spcBef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reminder: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7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participating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IETF,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follow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processes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policies.</a:t>
            </a:r>
            <a:endParaRPr sz="1000">
              <a:latin typeface="Calibri"/>
              <a:cs typeface="Calibri"/>
            </a:endParaRPr>
          </a:p>
          <a:p>
            <a:pPr marL="792480" marR="9652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aware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contribution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covered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applications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owned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controlled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by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your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sponsor,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0" dirty="0">
                <a:solidFill>
                  <a:srgbClr val="434343"/>
                </a:solidFill>
                <a:latin typeface="Calibri"/>
                <a:cs typeface="Calibri"/>
              </a:rPr>
              <a:t>must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disclose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fact,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not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participate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discussion.</a:t>
            </a:r>
            <a:endParaRPr sz="1000">
              <a:latin typeface="Calibri"/>
              <a:cs typeface="Calibri"/>
            </a:endParaRPr>
          </a:p>
          <a:p>
            <a:pPr marL="792480" marR="508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attendee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activity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acknowledge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written,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audio,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video,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photographic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records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meetings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434343"/>
                </a:solidFill>
                <a:latin typeface="Calibri"/>
                <a:cs typeface="Calibri"/>
              </a:rPr>
              <a:t>made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public.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Personal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provide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will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handled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accordance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Privacy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Statement.</a:t>
            </a:r>
            <a:endParaRPr sz="1000">
              <a:latin typeface="Calibri"/>
              <a:cs typeface="Calibri"/>
            </a:endParaRPr>
          </a:p>
          <a:p>
            <a:pPr marL="792480" marR="254635" indent="-305435">
              <a:lnSpc>
                <a:spcPct val="114599"/>
              </a:lnSpc>
              <a:spcBef>
                <a:spcPts val="20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attendee,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work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respectfully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participants;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contact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ombudsteam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4"/>
              </a:rPr>
              <a:t>https://www.ietf.org/contact/ombudsteam/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)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have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questions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concerns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about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this.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4343"/>
              </a:buClr>
              <a:buFont typeface="Arial"/>
              <a:buChar char="●"/>
            </a:pPr>
            <a:endParaRPr sz="125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</a:pP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Deﬁnitive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documents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listed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below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BCPs.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For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advice,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talk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60" dirty="0">
                <a:solidFill>
                  <a:srgbClr val="434343"/>
                </a:solidFill>
                <a:latin typeface="Calibri"/>
                <a:cs typeface="Calibri"/>
              </a:rPr>
              <a:t>WG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chairs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ADs: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60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BCP</a:t>
            </a:r>
            <a:r>
              <a:rPr sz="1000" spc="5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000" spc="10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9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(Internet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Standards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(Working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Group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(Anti-</a:t>
            </a:r>
            <a:r>
              <a:rPr sz="1000" spc="114" dirty="0">
                <a:solidFill>
                  <a:srgbClr val="434343"/>
                </a:solidFill>
                <a:latin typeface="Calibri"/>
                <a:cs typeface="Calibri"/>
              </a:rPr>
              <a:t>Harassment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Procedures)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000" spc="10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54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(Code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78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(Copyright)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79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(Patents,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Participation)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6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https://www.ietf.org/privacy-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policy/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(Privacy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Policy)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44925" y="837262"/>
            <a:ext cx="4626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Meeting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Tips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25" y="1815637"/>
            <a:ext cx="6631940" cy="25781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150" dirty="0">
                <a:latin typeface="Calibri"/>
                <a:cs typeface="Calibri"/>
              </a:rPr>
              <a:t>In-</a:t>
            </a:r>
            <a:r>
              <a:rPr sz="1600" b="1" spc="195" dirty="0">
                <a:latin typeface="Calibri"/>
                <a:cs typeface="Calibri"/>
              </a:rPr>
              <a:t>person</a:t>
            </a:r>
            <a:r>
              <a:rPr sz="1600" b="1" spc="120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5080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0" dirty="0">
                <a:latin typeface="Calibri"/>
                <a:cs typeface="Calibri"/>
              </a:rPr>
              <a:t>sign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into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session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4" dirty="0">
                <a:latin typeface="Calibri"/>
                <a:cs typeface="Calibri"/>
              </a:rPr>
              <a:t>using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Meetecho </a:t>
            </a:r>
            <a:r>
              <a:rPr sz="1600" spc="135" dirty="0">
                <a:latin typeface="Calibri"/>
                <a:cs typeface="Calibri"/>
              </a:rPr>
              <a:t>(usually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“onsite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tool”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client)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from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Datatracker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agenda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Meetecho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join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229" dirty="0">
                <a:latin typeface="Calibri"/>
                <a:cs typeface="Calibri"/>
              </a:rPr>
              <a:t>mic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queue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i="1" spc="225" dirty="0">
                <a:latin typeface="Calibri"/>
                <a:cs typeface="Calibri"/>
              </a:rPr>
              <a:t>Keep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95" dirty="0">
                <a:latin typeface="Calibri"/>
                <a:cs typeface="Calibri"/>
              </a:rPr>
              <a:t>audio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54" dirty="0">
                <a:latin typeface="Calibri"/>
                <a:cs typeface="Calibri"/>
              </a:rPr>
              <a:t>and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65" dirty="0">
                <a:latin typeface="Calibri"/>
                <a:cs typeface="Calibri"/>
              </a:rPr>
              <a:t>video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00" dirty="0">
                <a:latin typeface="Calibri"/>
                <a:cs typeface="Calibri"/>
              </a:rPr>
              <a:t>off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55" dirty="0">
                <a:latin typeface="Calibri"/>
                <a:cs typeface="Calibri"/>
              </a:rPr>
              <a:t>if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80" dirty="0">
                <a:latin typeface="Calibri"/>
                <a:cs typeface="Calibri"/>
              </a:rPr>
              <a:t>not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00" dirty="0">
                <a:latin typeface="Calibri"/>
                <a:cs typeface="Calibri"/>
              </a:rPr>
              <a:t>using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90" dirty="0">
                <a:latin typeface="Calibri"/>
                <a:cs typeface="Calibri"/>
              </a:rPr>
              <a:t>the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50" dirty="0">
                <a:latin typeface="Calibri"/>
                <a:cs typeface="Calibri"/>
              </a:rPr>
              <a:t>onsite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40" dirty="0">
                <a:latin typeface="Calibri"/>
                <a:cs typeface="Calibri"/>
              </a:rPr>
              <a:t>version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220" dirty="0">
                <a:latin typeface="Calibri"/>
                <a:cs typeface="Calibri"/>
              </a:rPr>
              <a:t>Remote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723265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your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audio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20" dirty="0">
                <a:latin typeface="Calibri"/>
                <a:cs typeface="Calibri"/>
              </a:rPr>
              <a:t>and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video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are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off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unless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5" dirty="0">
                <a:latin typeface="Calibri"/>
                <a:cs typeface="Calibri"/>
              </a:rPr>
              <a:t>you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are </a:t>
            </a:r>
            <a:r>
              <a:rPr sz="1600" spc="170" dirty="0">
                <a:latin typeface="Calibri"/>
                <a:cs typeface="Calibri"/>
              </a:rPr>
              <a:t>chairing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or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presenting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during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session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of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headset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is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strongly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recommended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This</a:t>
            </a:r>
            <a:r>
              <a:rPr spc="95" dirty="0"/>
              <a:t> </a:t>
            </a:r>
            <a:r>
              <a:rPr spc="229" dirty="0"/>
              <a:t>session</a:t>
            </a:r>
            <a:r>
              <a:rPr spc="95" dirty="0"/>
              <a:t> </a:t>
            </a:r>
            <a:r>
              <a:rPr spc="155" dirty="0"/>
              <a:t>is</a:t>
            </a:r>
            <a:r>
              <a:rPr spc="95" dirty="0"/>
              <a:t> </a:t>
            </a:r>
            <a:r>
              <a:rPr spc="310" dirty="0"/>
              <a:t>being</a:t>
            </a:r>
            <a:r>
              <a:rPr spc="95" dirty="0"/>
              <a:t> </a:t>
            </a:r>
            <a:r>
              <a:rPr spc="229" dirty="0"/>
              <a:t>recorded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527724" y="2519677"/>
            <a:ext cx="2616835" cy="678180"/>
            <a:chOff x="6527724" y="2519677"/>
            <a:chExt cx="2616835" cy="6781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9541" y="2519677"/>
              <a:ext cx="2594458" cy="678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250" y="2533089"/>
              <a:ext cx="2464549" cy="5446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32487" y="2528327"/>
              <a:ext cx="2474595" cy="554355"/>
            </a:xfrm>
            <a:custGeom>
              <a:avLst/>
              <a:gdLst/>
              <a:ahLst/>
              <a:cxnLst/>
              <a:rect l="l" t="t" r="r" b="b"/>
              <a:pathLst>
                <a:path w="2474595" h="554355">
                  <a:moveTo>
                    <a:pt x="0" y="0"/>
                  </a:moveTo>
                  <a:lnTo>
                    <a:pt x="2474074" y="0"/>
                  </a:lnTo>
                  <a:lnTo>
                    <a:pt x="2474074" y="554175"/>
                  </a:lnTo>
                  <a:lnTo>
                    <a:pt x="0" y="5541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92531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475312"/>
            <a:ext cx="7989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Resources</a:t>
            </a:r>
            <a:r>
              <a:rPr sz="36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CA" sz="3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San Francisco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635449" y="1871634"/>
            <a:ext cx="7619365" cy="244246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245" dirty="0"/>
              <a:t>Agenda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 </a:t>
            </a:r>
            <a:r>
              <a:rPr i="1"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datatracker.ietf.org/meeting/agenda</a:t>
            </a:r>
          </a:p>
          <a:p>
            <a:pPr marL="379095" indent="-367030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185" dirty="0"/>
              <a:t>Meetecho</a:t>
            </a:r>
            <a:r>
              <a:rPr spc="70" dirty="0"/>
              <a:t> </a:t>
            </a:r>
            <a:r>
              <a:rPr spc="245" dirty="0"/>
              <a:t>and</a:t>
            </a:r>
            <a:r>
              <a:rPr spc="70" dirty="0"/>
              <a:t> </a:t>
            </a:r>
            <a:r>
              <a:rPr spc="165" dirty="0"/>
              <a:t>other</a:t>
            </a:r>
            <a:r>
              <a:rPr spc="70" dirty="0"/>
              <a:t> </a:t>
            </a:r>
            <a:r>
              <a:rPr spc="140" dirty="0"/>
              <a:t>information: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</a:t>
            </a:r>
            <a:r>
              <a:rPr i="1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/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www.ietf.org/how/meetings/11</a:t>
            </a:r>
            <a:r>
              <a:rPr lang="en-CA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7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/preparation</a:t>
            </a:r>
          </a:p>
          <a:p>
            <a:pPr marL="379095" marR="5080" indent="-367030">
              <a:lnSpc>
                <a:spcPct val="1111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CA" spc="75" dirty="0" err="1"/>
              <a:t>Zulip</a:t>
            </a:r>
            <a:r>
              <a:rPr lang="en-CA" spc="75" dirty="0"/>
              <a:t> </a:t>
            </a:r>
            <a:br>
              <a:rPr lang="en-CA" spc="75" dirty="0"/>
            </a:br>
            <a:r>
              <a:rPr lang="en-CA" spc="75" dirty="0">
                <a:hlinkClick r:id="rId5"/>
              </a:rPr>
              <a:t>https://zulip.ietf.org/#narrow/stream/223-httpapi</a:t>
            </a:r>
            <a:r>
              <a:rPr lang="en-CA" spc="75" dirty="0"/>
              <a:t> </a:t>
            </a:r>
          </a:p>
          <a:p>
            <a:pPr marL="379095" marR="5080" indent="-367030">
              <a:lnSpc>
                <a:spcPct val="1111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75" dirty="0"/>
              <a:t>If</a:t>
            </a:r>
            <a:r>
              <a:rPr spc="70" dirty="0"/>
              <a:t> </a:t>
            </a:r>
            <a:r>
              <a:rPr spc="185" dirty="0"/>
              <a:t>you</a:t>
            </a:r>
            <a:r>
              <a:rPr spc="70" dirty="0"/>
              <a:t> </a:t>
            </a:r>
            <a:r>
              <a:rPr spc="229" dirty="0"/>
              <a:t>need</a:t>
            </a:r>
            <a:r>
              <a:rPr spc="75" dirty="0"/>
              <a:t> </a:t>
            </a:r>
            <a:r>
              <a:rPr spc="180" dirty="0"/>
              <a:t>technical</a:t>
            </a:r>
            <a:r>
              <a:rPr spc="70" dirty="0"/>
              <a:t> </a:t>
            </a:r>
            <a:r>
              <a:rPr spc="155" dirty="0"/>
              <a:t>assistance,</a:t>
            </a:r>
            <a:r>
              <a:rPr spc="75" dirty="0"/>
              <a:t> </a:t>
            </a:r>
            <a:r>
              <a:rPr spc="180" dirty="0"/>
              <a:t>see</a:t>
            </a:r>
            <a:r>
              <a:rPr spc="70" dirty="0"/>
              <a:t> </a:t>
            </a:r>
            <a:r>
              <a:rPr spc="195" dirty="0"/>
              <a:t>the</a:t>
            </a:r>
            <a:r>
              <a:rPr spc="75" dirty="0"/>
              <a:t> </a:t>
            </a:r>
            <a:r>
              <a:rPr spc="210" dirty="0"/>
              <a:t>Reporting</a:t>
            </a:r>
            <a:r>
              <a:rPr spc="70" dirty="0"/>
              <a:t> </a:t>
            </a:r>
            <a:r>
              <a:rPr spc="175" dirty="0"/>
              <a:t>Issues</a:t>
            </a:r>
            <a:r>
              <a:rPr spc="70" dirty="0"/>
              <a:t> </a:t>
            </a:r>
            <a:r>
              <a:rPr spc="170" dirty="0"/>
              <a:t>page: </a:t>
            </a:r>
            <a:r>
              <a:rPr u="heavy" spc="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http:</a:t>
            </a:r>
            <a:r>
              <a:rPr u="heavy" spc="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 </a:t>
            </a:r>
            <a:r>
              <a:rPr i="1"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/</a:t>
            </a:r>
            <a:r>
              <a:rPr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www.ietf.org/how/meetings/issues/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7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Agenda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2CDD079-A377-C541-EBDA-B3C543F8E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544145"/>
              </p:ext>
            </p:extLst>
          </p:nvPr>
        </p:nvGraphicFramePr>
        <p:xfrm>
          <a:off x="386812" y="971550"/>
          <a:ext cx="8528588" cy="4642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5804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849</Words>
  <Application>Microsoft Office PowerPoint</Application>
  <PresentationFormat>On-screen Show (16:9)</PresentationFormat>
  <Paragraphs>68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Sans Unicode</vt:lpstr>
      <vt:lpstr>Office Theme</vt:lpstr>
      <vt:lpstr>IETF 117 HTTPAPI 27 July 2023</vt:lpstr>
      <vt:lpstr>Note Well</vt:lpstr>
      <vt:lpstr>This session is being recorded</vt:lpstr>
      <vt:lpstr>Resources for IETF 117 San Francisco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httpapi at 113</dc:title>
  <dc:creator>Darrel Miller</dc:creator>
  <cp:lastModifiedBy>Darrel Miller</cp:lastModifiedBy>
  <cp:revision>10</cp:revision>
  <dcterms:created xsi:type="dcterms:W3CDTF">2022-07-27T18:44:49Z</dcterms:created>
  <dcterms:modified xsi:type="dcterms:W3CDTF">2023-07-23T23:22:11Z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