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85" y="7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E0127-73B8-42F5-90CA-CEBD652C9755}" type="datetimeFigureOut">
              <a:rPr lang="en-CA" smtClean="0"/>
              <a:t>2023-03-26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F8251-732A-47E2-8B34-0883BA2C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14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F8251-732A-47E2-8B34-0883BA2C3E1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53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tf.org/how/meetings/issues/" TargetMode="External"/><Relationship Id="rId4" Type="http://schemas.openxmlformats.org/officeDocument/2006/relationships/hyperlink" Target="https://www.ietf.org/how/meetings/113/prepar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ietf-httpapi-ratelimit-headers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atatracker.ietf.org/doc/draft-ietf-httpapi-idempotency-key-head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ietf-httpapi-yaml-mediatypes/" TargetMode="External"/><Relationship Id="rId5" Type="http://schemas.openxmlformats.org/officeDocument/2006/relationships/hyperlink" Target="https://datatracker.ietf.org/doc/draft-ietf-httpapi-rfc7807bis/" TargetMode="External"/><Relationship Id="rId10" Type="http://schemas.openxmlformats.org/officeDocument/2006/relationships/hyperlink" Target="https://datatracker.ietf.org/doc/html/draft-ietf-httpapi-deprecation-header" TargetMode="External"/><Relationship Id="rId4" Type="http://schemas.openxmlformats.org/officeDocument/2006/relationships/hyperlink" Target="https://datatracker.ietf.org/doc/draft-ietf-httpapi-link-template/" TargetMode="External"/><Relationship Id="rId9" Type="http://schemas.openxmlformats.org/officeDocument/2006/relationships/hyperlink" Target="https://datatracker.ietf.org/doc/draft-ietf-httpapi-rest-api-mediatyp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41868"/>
            <a:ext cx="9144000" cy="4704893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47975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27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March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</a:t>
            </a:r>
            <a:r>
              <a:rPr lang="en-CA" sz="2100" spc="150" dirty="0">
                <a:solidFill>
                  <a:srgbClr val="FFFFFF"/>
                </a:solidFill>
              </a:rPr>
              <a:t>3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3047025"/>
            <a:ext cx="37208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6400" y="3047025"/>
            <a:ext cx="35684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11</a:t>
            </a:r>
            <a:r>
              <a:rPr lang="en-CA" sz="1200" spc="-100" dirty="0">
                <a:latin typeface="Calibri"/>
                <a:cs typeface="Calibri"/>
              </a:rPr>
              <a:t>6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Yokohama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Picture 2" descr="WIDE Project">
            <a:extLst>
              <a:ext uri="{FF2B5EF4-FFF2-40B4-BE49-F238E27FC236}">
                <a16:creationId xmlns:a16="http://schemas.microsoft.com/office/drawing/2014/main" id="{693A39E0-CFE6-F00B-E9DB-5215722D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334682"/>
            <a:ext cx="905725" cy="62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CA" sz="3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Philadelphia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i="1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www.ietf.org/how/meetings/11</a:t>
            </a:r>
            <a:r>
              <a:rPr lang="en-CA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6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/preparation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950" y="746276"/>
            <a:ext cx="6840855" cy="470064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600" b="1" i="1" spc="170" dirty="0">
                <a:solidFill>
                  <a:srgbClr val="002D3C"/>
                </a:solidFill>
                <a:latin typeface="Calibri"/>
                <a:cs typeface="Calibri"/>
              </a:rPr>
              <a:t>Administrivia</a:t>
            </a:r>
            <a:endParaRPr sz="1600" b="1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trike="sngStrike" spc="185" dirty="0">
                <a:solidFill>
                  <a:srgbClr val="002D3C"/>
                </a:solidFill>
                <a:latin typeface="Calibri"/>
                <a:cs typeface="Calibri"/>
              </a:rPr>
              <a:t>Note</a:t>
            </a:r>
            <a:r>
              <a:rPr sz="1600" strike="sng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sngStrike" spc="100" dirty="0">
                <a:solidFill>
                  <a:srgbClr val="002D3C"/>
                </a:solidFill>
                <a:latin typeface="Calibri"/>
                <a:cs typeface="Calibri"/>
              </a:rPr>
              <a:t>well,</a:t>
            </a:r>
            <a:r>
              <a:rPr sz="16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sngStrike" spc="235" dirty="0">
                <a:solidFill>
                  <a:srgbClr val="002D3C"/>
                </a:solidFill>
                <a:latin typeface="Calibri"/>
                <a:cs typeface="Calibri"/>
              </a:rPr>
              <a:t>meeting</a:t>
            </a:r>
            <a:r>
              <a:rPr sz="16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sngStrike" spc="110" dirty="0">
                <a:solidFill>
                  <a:srgbClr val="002D3C"/>
                </a:solidFill>
                <a:latin typeface="Calibri"/>
                <a:cs typeface="Calibri"/>
              </a:rPr>
              <a:t>tips,</a:t>
            </a:r>
            <a:r>
              <a:rPr sz="1600" strike="no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noStrike" spc="210" dirty="0">
                <a:solidFill>
                  <a:srgbClr val="002D3C"/>
                </a:solidFill>
                <a:latin typeface="Calibri"/>
                <a:cs typeface="Calibri"/>
              </a:rPr>
              <a:t>minute-</a:t>
            </a:r>
            <a:r>
              <a:rPr sz="1600" strike="noStrike" spc="125" dirty="0">
                <a:solidFill>
                  <a:srgbClr val="002D3C"/>
                </a:solidFill>
                <a:latin typeface="Calibri"/>
                <a:cs typeface="Calibri"/>
              </a:rPr>
              <a:t>takers,</a:t>
            </a:r>
            <a:r>
              <a:rPr sz="16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noStrike" spc="250" dirty="0">
                <a:solidFill>
                  <a:srgbClr val="002D3C"/>
                </a:solidFill>
                <a:latin typeface="Calibri"/>
                <a:cs typeface="Calibri"/>
              </a:rPr>
              <a:t>agenda</a:t>
            </a:r>
            <a:r>
              <a:rPr sz="16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noStrike" spc="220" dirty="0">
                <a:solidFill>
                  <a:srgbClr val="002D3C"/>
                </a:solidFill>
                <a:latin typeface="Calibri"/>
                <a:cs typeface="Calibri"/>
              </a:rPr>
              <a:t>bashing</a:t>
            </a:r>
            <a:endParaRPr sz="16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35" dirty="0">
                <a:solidFill>
                  <a:srgbClr val="002D3C"/>
                </a:solidFill>
                <a:latin typeface="Calibri"/>
                <a:cs typeface="Calibri"/>
              </a:rPr>
              <a:t>https:</a:t>
            </a:r>
            <a:r>
              <a:rPr sz="1600" spc="35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i="1" spc="100" dirty="0">
                <a:solidFill>
                  <a:srgbClr val="002D3C"/>
                </a:solidFill>
                <a:latin typeface="Calibri"/>
                <a:cs typeface="Calibri"/>
              </a:rPr>
              <a:t>/</a:t>
            </a:r>
            <a:r>
              <a:rPr sz="1600" spc="100" dirty="0">
                <a:solidFill>
                  <a:srgbClr val="002D3C"/>
                </a:solidFill>
                <a:latin typeface="Calibri"/>
                <a:cs typeface="Calibri"/>
              </a:rPr>
              <a:t>notes.ietf.org/notes-</a:t>
            </a:r>
            <a:r>
              <a:rPr sz="1600" spc="110" dirty="0">
                <a:solidFill>
                  <a:srgbClr val="002D3C"/>
                </a:solidFill>
                <a:latin typeface="Calibri"/>
                <a:cs typeface="Calibri"/>
              </a:rPr>
              <a:t>ietf-</a:t>
            </a:r>
            <a:r>
              <a:rPr sz="1600" dirty="0">
                <a:solidFill>
                  <a:srgbClr val="002D3C"/>
                </a:solidFill>
                <a:latin typeface="Calibri"/>
                <a:cs typeface="Calibri"/>
              </a:rPr>
              <a:t>11</a:t>
            </a:r>
            <a:r>
              <a:rPr lang="en-CA" sz="1600" dirty="0">
                <a:solidFill>
                  <a:srgbClr val="002D3C"/>
                </a:solidFill>
                <a:latin typeface="Calibri"/>
                <a:cs typeface="Calibri"/>
              </a:rPr>
              <a:t>6</a:t>
            </a:r>
            <a:r>
              <a:rPr sz="1600" dirty="0">
                <a:solidFill>
                  <a:srgbClr val="002D3C"/>
                </a:solidFill>
                <a:latin typeface="Calibri"/>
                <a:cs typeface="Calibri"/>
              </a:rPr>
              <a:t>-</a:t>
            </a:r>
            <a:r>
              <a:rPr sz="1600" spc="120" dirty="0" err="1">
                <a:solidFill>
                  <a:srgbClr val="002D3C"/>
                </a:solidFill>
                <a:latin typeface="Calibri"/>
                <a:cs typeface="Calibri"/>
              </a:rPr>
              <a:t>httpapi</a:t>
            </a:r>
            <a:endParaRPr sz="1600" dirty="0">
              <a:latin typeface="Calibri"/>
              <a:cs typeface="Calibri"/>
            </a:endParaRPr>
          </a:p>
          <a:p>
            <a:pPr algn="l"/>
            <a:r>
              <a:rPr lang="en-CA" sz="1600" b="1" i="1" spc="100" dirty="0">
                <a:solidFill>
                  <a:srgbClr val="002D3C"/>
                </a:solidFill>
                <a:latin typeface="Calibri"/>
                <a:cs typeface="Calibri"/>
              </a:rPr>
              <a:t>WG Documents - Status Update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Link-Template HTTP Header Field</a:t>
            </a: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 Submitted; hand-off being decided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Details</a:t>
            </a: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 Waiting for announcement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YAML Media Type</a:t>
            </a: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 Submitted; hand-off being decided</a:t>
            </a:r>
          </a:p>
          <a:p>
            <a:pPr algn="l"/>
            <a:r>
              <a:rPr lang="en-CA" sz="1600" b="1" i="1" spc="100" dirty="0">
                <a:solidFill>
                  <a:srgbClr val="002D3C"/>
                </a:solidFill>
                <a:latin typeface="Calibri"/>
                <a:cs typeface="Calibri"/>
              </a:rPr>
              <a:t>WG Document Presentations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Idempotency-Key HTTP Header Field</a:t>
            </a:r>
            <a:endParaRPr lang="en-CA" sz="1600" spc="10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Rate Limit Headers</a:t>
            </a:r>
            <a:endParaRPr lang="en-CA" sz="1600" spc="10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 API Media Types</a:t>
            </a:r>
            <a:endParaRPr lang="en-CA" sz="1600" spc="10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Deprecation Header</a:t>
            </a:r>
            <a:endParaRPr lang="en-CA" sz="1600" spc="100" dirty="0">
              <a:solidFill>
                <a:srgbClr val="002D3C"/>
              </a:solidFill>
              <a:latin typeface="Calibri"/>
              <a:cs typeface="Calibri"/>
            </a:endParaRPr>
          </a:p>
          <a:p>
            <a:pPr algn="l"/>
            <a:r>
              <a:rPr lang="en-CA" sz="1600" b="1" i="1" spc="100" dirty="0">
                <a:solidFill>
                  <a:srgbClr val="002D3C"/>
                </a:solidFill>
                <a:latin typeface="Calibri"/>
                <a:cs typeface="Calibri"/>
              </a:rPr>
              <a:t>Proposed WG Documents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Link relationship types for authentication; Evert Pot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Byte Range Patch; Austin William Wright</a:t>
            </a:r>
          </a:p>
          <a:p>
            <a:pPr algn="l"/>
            <a:r>
              <a:rPr lang="en-CA" sz="1600" b="1" i="1" spc="100" dirty="0">
                <a:solidFill>
                  <a:srgbClr val="002D3C"/>
                </a:solidFill>
                <a:latin typeface="Calibri"/>
                <a:cs typeface="Calibri"/>
              </a:rPr>
              <a:t>Discussions/Any Other Business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574</Words>
  <Application>Microsoft Office PowerPoint</Application>
  <PresentationFormat>On-screen Show (16:9)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Sans Unicode</vt:lpstr>
      <vt:lpstr>Office Theme</vt:lpstr>
      <vt:lpstr>IETF 116 HTTPAPI 27 March 2023</vt:lpstr>
      <vt:lpstr>Note Well</vt:lpstr>
      <vt:lpstr>This session is being recorded</vt:lpstr>
      <vt:lpstr>Resources for IETF 116 Philadelphia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6</cp:revision>
  <dcterms:created xsi:type="dcterms:W3CDTF">2022-07-27T18:44:49Z</dcterms:created>
  <dcterms:modified xsi:type="dcterms:W3CDTF">2023-03-26T15:39:51Z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