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126" y="714"/>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WG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July 23,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Inter"/>
                <a:ea typeface="Inter"/>
                <a:cs typeface="Inter"/>
                <a:sym typeface="Inter"/>
              </a:rPr>
              <a:t>Internet Engineering Task Force</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 2025 IETF Trust </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Production by </a:t>
            </a:r>
            <a:r>
              <a:rPr lang="en-US" sz="1200" dirty="0" err="1">
                <a:latin typeface="Inter"/>
                <a:ea typeface="Inter"/>
                <a:cs typeface="Inter"/>
                <a:sym typeface="Inter"/>
              </a:rPr>
              <a:t>Meetecho</a:t>
            </a:r>
            <a:endParaRPr sz="1200" dirty="0">
              <a:latin typeface="Inter"/>
              <a:ea typeface="Inter"/>
              <a:cs typeface="Inter"/>
              <a:sym typeface="Inter"/>
            </a:endParaRPr>
          </a:p>
        </p:txBody>
      </p:sp>
      <p:sp>
        <p:nvSpPr>
          <p:cNvPr id="102" name="Google Shape;102;p19"/>
          <p:cNvSpPr txBox="1"/>
          <p:nvPr/>
        </p:nvSpPr>
        <p:spPr>
          <a:xfrm>
            <a:off x="754475" y="3414667"/>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dirty="0">
                <a:solidFill>
                  <a:srgbClr val="FFF2CC"/>
                </a:solidFill>
                <a:latin typeface="Inter"/>
                <a:ea typeface="Inter"/>
                <a:cs typeface="Inter"/>
                <a:sym typeface="Inter"/>
              </a:rPr>
              <a:t>This session is being recorded</a:t>
            </a:r>
            <a:endParaRPr sz="2400" dirty="0">
              <a:solidFill>
                <a:srgbClr val="FFF2CC"/>
              </a:solidFill>
              <a:latin typeface="Inter"/>
              <a:ea typeface="Inter"/>
              <a:cs typeface="Inter"/>
              <a:sym typeface="Inter"/>
            </a:endParaRPr>
          </a:p>
        </p:txBody>
      </p:sp>
      <p:sp>
        <p:nvSpPr>
          <p:cNvPr id="2" name="Google Shape;100;p19">
            <a:extLst>
              <a:ext uri="{FF2B5EF4-FFF2-40B4-BE49-F238E27FC236}">
                <a16:creationId xmlns:a16="http://schemas.microsoft.com/office/drawing/2014/main" id="{87CFB194-3778-2C13-73F3-088D1012F1B1}"/>
              </a:ext>
            </a:extLst>
          </p:cNvPr>
          <p:cNvSpPr txBox="1"/>
          <p:nvPr/>
        </p:nvSpPr>
        <p:spPr>
          <a:xfrm>
            <a:off x="783511" y="2913334"/>
            <a:ext cx="6331663"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WG Chairs: B. Claise, R. Rahman</a:t>
            </a:r>
            <a:endParaRPr sz="1100" dirty="0">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a:t>IETF 123 </a:t>
            </a:r>
            <a:r>
              <a:rPr lang="en-US" dirty="0"/>
              <a:t>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 (Hackathon </a:t>
            </a:r>
            <a:r>
              <a:rPr lang="fr-FR" dirty="0" err="1"/>
              <a:t>Focused</a:t>
            </a:r>
            <a:r>
              <a:rPr lang="fr-FR"/>
              <a:t>)</a:t>
            </a:r>
            <a:endParaRPr lang="fr-FR" dirty="0"/>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3" name="Picture 2">
            <a:extLst>
              <a:ext uri="{FF2B5EF4-FFF2-40B4-BE49-F238E27FC236}">
                <a16:creationId xmlns:a16="http://schemas.microsoft.com/office/drawing/2014/main" id="{8376BD10-8A5E-4C0E-9CAB-50DD2C50D6D5}"/>
              </a:ext>
            </a:extLst>
          </p:cNvPr>
          <p:cNvPicPr>
            <a:picLocks noChangeAspect="1"/>
          </p:cNvPicPr>
          <p:nvPr/>
        </p:nvPicPr>
        <p:blipFill>
          <a:blip r:embed="rId2"/>
          <a:stretch>
            <a:fillRect/>
          </a:stretch>
        </p:blipFill>
        <p:spPr>
          <a:xfrm>
            <a:off x="348496" y="2131167"/>
            <a:ext cx="8468907" cy="2333951"/>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463492-38AD-14AF-1D96-75B111AAA687}"/>
              </a:ext>
            </a:extLst>
          </p:cNvPr>
          <p:cNvSpPr>
            <a:spLocks noGrp="1"/>
          </p:cNvSpPr>
          <p:nvPr>
            <p:ph type="title"/>
          </p:nvPr>
        </p:nvSpPr>
        <p:spPr/>
        <p:txBody>
          <a:bodyPr/>
          <a:lstStyle/>
          <a:p>
            <a:r>
              <a:rPr lang="fr-FR" dirty="0"/>
              <a:t>Open </a:t>
            </a:r>
            <a:r>
              <a:rPr lang="fr-FR" dirty="0" err="1"/>
              <a:t>Mic</a:t>
            </a:r>
            <a:endParaRPr lang="fr-FR" dirty="0"/>
          </a:p>
        </p:txBody>
      </p:sp>
      <p:sp>
        <p:nvSpPr>
          <p:cNvPr id="4" name="Espace réservé du numéro de diapositive 3">
            <a:extLst>
              <a:ext uri="{FF2B5EF4-FFF2-40B4-BE49-F238E27FC236}">
                <a16:creationId xmlns:a16="http://schemas.microsoft.com/office/drawing/2014/main" id="{D62A4706-B108-0629-4A9F-85AFE11C06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35469298"/>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911</TotalTime>
  <Words>637</Words>
  <Application>Microsoft Office PowerPoint</Application>
  <PresentationFormat>On-screen Show (16:9)</PresentationFormat>
  <Paragraphs>44</Paragraphs>
  <Slides>6</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WG</vt:lpstr>
      <vt:lpstr>Note Well</vt:lpstr>
      <vt:lpstr>Note Really Well</vt:lpstr>
      <vt:lpstr>IETF 123 Meeting Tips</vt:lpstr>
      <vt:lpstr>Agenda (Hackathon Focused)</vt:lpstr>
      <vt:lpstr>Open Mic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122 NMOP Chairs Slides</dc:title>
  <dc:creator>BOUCADAIR Mohamed INNOV/NET</dc:creator>
  <cp:lastModifiedBy>Benoit Claise</cp:lastModifiedBy>
  <cp:revision>11</cp:revision>
  <dcterms:modified xsi:type="dcterms:W3CDTF">2025-07-19T07:03:58Z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1751475423</vt:lpwstr>
  </property>
</Properties>
</file>