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3"/>
  </p:notesMasterIdLst>
  <p:sldIdLst>
    <p:sldId id="276" r:id="rId3"/>
    <p:sldId id="257" r:id="rId4"/>
    <p:sldId id="258" r:id="rId5"/>
    <p:sldId id="259" r:id="rId6"/>
    <p:sldId id="260" r:id="rId7"/>
    <p:sldId id="271" r:id="rId8"/>
    <p:sldId id="269" r:id="rId9"/>
    <p:sldId id="268" r:id="rId10"/>
    <p:sldId id="277" r:id="rId11"/>
    <p:sldId id="273" r:id="rId1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BEDC53-1058-40DF-84A9-01050C2EB903}" v="8" dt="2025-03-07T14:13:37.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B5FFD73F-60BE-4258-B46F-4D5BD7598DBA}"/>
    <pc:docChg chg="undo custSel modSld">
      <pc:chgData name="BOUCADAIR Mohamed INNOV/NET" userId="2acbca90-6db1-4111-98c4-832797dda751" providerId="ADAL" clId="{B5FFD73F-60BE-4258-B46F-4D5BD7598DBA}" dt="2024-11-04T08:32:57.346" v="27" actId="1035"/>
      <pc:docMkLst>
        <pc:docMk/>
      </pc:docMkLst>
      <pc:sldChg chg="addSp delSp modSp mod">
        <pc:chgData name="BOUCADAIR Mohamed INNOV/NET" userId="2acbca90-6db1-4111-98c4-832797dda751" providerId="ADAL" clId="{B5FFD73F-60BE-4258-B46F-4D5BD7598DBA}" dt="2024-11-04T08:31:00.296" v="3" actId="1076"/>
        <pc:sldMkLst>
          <pc:docMk/>
          <pc:sldMk cId="4281018982" sldId="260"/>
        </pc:sldMkLst>
        <pc:picChg chg="add mod">
          <ac:chgData name="BOUCADAIR Mohamed INNOV/NET" userId="2acbca90-6db1-4111-98c4-832797dda751" providerId="ADAL" clId="{B5FFD73F-60BE-4258-B46F-4D5BD7598DBA}" dt="2024-11-04T08:31:00.296" v="3" actId="1076"/>
          <ac:picMkLst>
            <pc:docMk/>
            <pc:sldMk cId="4281018982" sldId="260"/>
            <ac:picMk id="5" creationId="{34DA1824-9E9C-1C22-50FF-AF0F0ED64A02}"/>
          </ac:picMkLst>
        </pc:picChg>
        <pc:picChg chg="del">
          <ac:chgData name="BOUCADAIR Mohamed INNOV/NET" userId="2acbca90-6db1-4111-98c4-832797dda751" providerId="ADAL" clId="{B5FFD73F-60BE-4258-B46F-4D5BD7598DBA}" dt="2024-11-04T08:30:53.256" v="0" actId="478"/>
          <ac:picMkLst>
            <pc:docMk/>
            <pc:sldMk cId="4281018982" sldId="260"/>
            <ac:picMk id="6" creationId="{C4B19C84-767B-37EC-CDFC-282E3C20BB73}"/>
          </ac:picMkLst>
        </pc:picChg>
      </pc:sldChg>
      <pc:sldChg chg="addSp delSp modSp mod">
        <pc:chgData name="BOUCADAIR Mohamed INNOV/NET" userId="2acbca90-6db1-4111-98c4-832797dda751" providerId="ADAL" clId="{B5FFD73F-60BE-4258-B46F-4D5BD7598DBA}" dt="2024-11-04T08:32:57.346" v="27" actId="1035"/>
        <pc:sldMkLst>
          <pc:docMk/>
          <pc:sldMk cId="513082138" sldId="271"/>
        </pc:sldMkLst>
        <pc:spChg chg="mod">
          <ac:chgData name="BOUCADAIR Mohamed INNOV/NET" userId="2acbca90-6db1-4111-98c4-832797dda751" providerId="ADAL" clId="{B5FFD73F-60BE-4258-B46F-4D5BD7598DBA}" dt="2024-11-04T08:32:46.974" v="16" actId="14100"/>
          <ac:spMkLst>
            <pc:docMk/>
            <pc:sldMk cId="513082138" sldId="271"/>
            <ac:spMk id="8" creationId="{5DFD05E8-7913-434C-25CA-289688FED3CE}"/>
          </ac:spMkLst>
        </pc:spChg>
        <pc:spChg chg="mod">
          <ac:chgData name="BOUCADAIR Mohamed INNOV/NET" userId="2acbca90-6db1-4111-98c4-832797dda751" providerId="ADAL" clId="{B5FFD73F-60BE-4258-B46F-4D5BD7598DBA}" dt="2024-11-04T08:32:57.346" v="27" actId="1035"/>
          <ac:spMkLst>
            <pc:docMk/>
            <pc:sldMk cId="513082138" sldId="271"/>
            <ac:spMk id="9" creationId="{2328023F-1C93-51F0-A761-742333E90631}"/>
          </ac:spMkLst>
        </pc:spChg>
        <pc:picChg chg="add mod ord">
          <ac:chgData name="BOUCADAIR Mohamed INNOV/NET" userId="2acbca90-6db1-4111-98c4-832797dda751" providerId="ADAL" clId="{B5FFD73F-60BE-4258-B46F-4D5BD7598DBA}" dt="2024-11-04T08:32:20.358" v="11" actId="167"/>
          <ac:picMkLst>
            <pc:docMk/>
            <pc:sldMk cId="513082138" sldId="271"/>
            <ac:picMk id="5" creationId="{18DB53E0-AA50-4FEC-C7B4-0F666B9D26D2}"/>
          </ac:picMkLst>
        </pc:picChg>
        <pc:picChg chg="del">
          <ac:chgData name="BOUCADAIR Mohamed INNOV/NET" userId="2acbca90-6db1-4111-98c4-832797dda751" providerId="ADAL" clId="{B5FFD73F-60BE-4258-B46F-4D5BD7598DBA}" dt="2024-11-04T08:32:07.033" v="6" actId="478"/>
          <ac:picMkLst>
            <pc:docMk/>
            <pc:sldMk cId="513082138" sldId="271"/>
            <ac:picMk id="6" creationId="{C2ABB0FD-76BC-3E1C-F109-857EDF300782}"/>
          </ac:picMkLst>
        </pc:picChg>
      </pc:sldChg>
    </pc:docChg>
  </pc:docChgLst>
  <pc:docChgLst>
    <pc:chgData name="BOUCADAIR Mohamed INNOV/NET" userId="2acbca90-6db1-4111-98c4-832797dda751" providerId="ADAL" clId="{E6BEDC53-1058-40DF-84A9-01050C2EB903}"/>
    <pc:docChg chg="undo custSel addSld delSld modSld">
      <pc:chgData name="BOUCADAIR Mohamed INNOV/NET" userId="2acbca90-6db1-4111-98c4-832797dda751" providerId="ADAL" clId="{E6BEDC53-1058-40DF-84A9-01050C2EB903}" dt="2025-03-10T08:46:48.944" v="1293" actId="114"/>
      <pc:docMkLst>
        <pc:docMk/>
      </pc:docMkLst>
      <pc:sldChg chg="del">
        <pc:chgData name="BOUCADAIR Mohamed INNOV/NET" userId="2acbca90-6db1-4111-98c4-832797dda751" providerId="ADAL" clId="{E6BEDC53-1058-40DF-84A9-01050C2EB903}" dt="2025-03-07T14:00:02.070" v="1" actId="47"/>
        <pc:sldMkLst>
          <pc:docMk/>
          <pc:sldMk cId="0" sldId="256"/>
        </pc:sldMkLst>
      </pc:sldChg>
      <pc:sldChg chg="modSp mod">
        <pc:chgData name="BOUCADAIR Mohamed INNOV/NET" userId="2acbca90-6db1-4111-98c4-832797dda751" providerId="ADAL" clId="{E6BEDC53-1058-40DF-84A9-01050C2EB903}" dt="2025-03-07T14:00:11.280" v="4" actId="20577"/>
        <pc:sldMkLst>
          <pc:docMk/>
          <pc:sldMk cId="0" sldId="259"/>
        </pc:sldMkLst>
        <pc:spChg chg="mod">
          <ac:chgData name="BOUCADAIR Mohamed INNOV/NET" userId="2acbca90-6db1-4111-98c4-832797dda751" providerId="ADAL" clId="{E6BEDC53-1058-40DF-84A9-01050C2EB903}" dt="2025-03-07T14:00:11.280" v="4" actId="20577"/>
          <ac:spMkLst>
            <pc:docMk/>
            <pc:sldMk cId="0" sldId="259"/>
            <ac:spMk id="119" creationId="{00000000-0000-0000-0000-000000000000}"/>
          </ac:spMkLst>
        </pc:spChg>
      </pc:sldChg>
      <pc:sldChg chg="addSp delSp modSp mod">
        <pc:chgData name="BOUCADAIR Mohamed INNOV/NET" userId="2acbca90-6db1-4111-98c4-832797dda751" providerId="ADAL" clId="{E6BEDC53-1058-40DF-84A9-01050C2EB903}" dt="2025-03-07T14:15:00.967" v="584" actId="1036"/>
        <pc:sldMkLst>
          <pc:docMk/>
          <pc:sldMk cId="4281018982" sldId="260"/>
        </pc:sldMkLst>
        <pc:picChg chg="del">
          <ac:chgData name="BOUCADAIR Mohamed INNOV/NET" userId="2acbca90-6db1-4111-98c4-832797dda751" providerId="ADAL" clId="{E6BEDC53-1058-40DF-84A9-01050C2EB903}" dt="2025-03-07T14:00:14.720" v="5" actId="478"/>
          <ac:picMkLst>
            <pc:docMk/>
            <pc:sldMk cId="4281018982" sldId="260"/>
            <ac:picMk id="5" creationId="{34DA1824-9E9C-1C22-50FF-AF0F0ED64A02}"/>
          </ac:picMkLst>
        </pc:picChg>
        <pc:picChg chg="add mod">
          <ac:chgData name="BOUCADAIR Mohamed INNOV/NET" userId="2acbca90-6db1-4111-98c4-832797dda751" providerId="ADAL" clId="{E6BEDC53-1058-40DF-84A9-01050C2EB903}" dt="2025-03-07T14:15:00.967" v="584" actId="1036"/>
          <ac:picMkLst>
            <pc:docMk/>
            <pc:sldMk cId="4281018982" sldId="260"/>
            <ac:picMk id="6" creationId="{8A4B3CCB-343D-F398-2EDE-452ACFCBE6AF}"/>
          </ac:picMkLst>
        </pc:picChg>
      </pc:sldChg>
      <pc:sldChg chg="addSp delSp modSp mod">
        <pc:chgData name="BOUCADAIR Mohamed INNOV/NET" userId="2acbca90-6db1-4111-98c4-832797dda751" providerId="ADAL" clId="{E6BEDC53-1058-40DF-84A9-01050C2EB903}" dt="2025-03-07T14:10:07.021" v="470" actId="14100"/>
        <pc:sldMkLst>
          <pc:docMk/>
          <pc:sldMk cId="2749868532" sldId="268"/>
        </pc:sldMkLst>
        <pc:spChg chg="mod">
          <ac:chgData name="BOUCADAIR Mohamed INNOV/NET" userId="2acbca90-6db1-4111-98c4-832797dda751" providerId="ADAL" clId="{E6BEDC53-1058-40DF-84A9-01050C2EB903}" dt="2025-03-07T14:05:49.926" v="185" actId="1076"/>
          <ac:spMkLst>
            <pc:docMk/>
            <pc:sldMk cId="2749868532" sldId="268"/>
            <ac:spMk id="9" creationId="{BB4F778F-8939-B422-821F-330027B1D08E}"/>
          </ac:spMkLst>
        </pc:spChg>
        <pc:spChg chg="mod ord">
          <ac:chgData name="BOUCADAIR Mohamed INNOV/NET" userId="2acbca90-6db1-4111-98c4-832797dda751" providerId="ADAL" clId="{E6BEDC53-1058-40DF-84A9-01050C2EB903}" dt="2025-03-07T14:10:07.021" v="470" actId="14100"/>
          <ac:spMkLst>
            <pc:docMk/>
            <pc:sldMk cId="2749868532" sldId="268"/>
            <ac:spMk id="10" creationId="{6753B80D-E21A-2B6E-F15B-C5F5C28745C1}"/>
          </ac:spMkLst>
        </pc:spChg>
        <pc:spChg chg="mod ord">
          <ac:chgData name="BOUCADAIR Mohamed INNOV/NET" userId="2acbca90-6db1-4111-98c4-832797dda751" providerId="ADAL" clId="{E6BEDC53-1058-40DF-84A9-01050C2EB903}" dt="2025-03-07T14:09:44.844" v="453" actId="1037"/>
          <ac:spMkLst>
            <pc:docMk/>
            <pc:sldMk cId="2749868532" sldId="268"/>
            <ac:spMk id="11" creationId="{DC4BF35C-BFF9-5971-37E5-50C2228413AC}"/>
          </ac:spMkLst>
        </pc:spChg>
        <pc:spChg chg="mod ord">
          <ac:chgData name="BOUCADAIR Mohamed INNOV/NET" userId="2acbca90-6db1-4111-98c4-832797dda751" providerId="ADAL" clId="{E6BEDC53-1058-40DF-84A9-01050C2EB903}" dt="2025-03-07T14:10:04.712" v="469" actId="1076"/>
          <ac:spMkLst>
            <pc:docMk/>
            <pc:sldMk cId="2749868532" sldId="268"/>
            <ac:spMk id="13" creationId="{71AE8C77-12CC-F31F-BC58-52C69B497F3B}"/>
          </ac:spMkLst>
        </pc:spChg>
        <pc:spChg chg="mod ord">
          <ac:chgData name="BOUCADAIR Mohamed INNOV/NET" userId="2acbca90-6db1-4111-98c4-832797dda751" providerId="ADAL" clId="{E6BEDC53-1058-40DF-84A9-01050C2EB903}" dt="2025-03-07T14:10:00.891" v="468" actId="1076"/>
          <ac:spMkLst>
            <pc:docMk/>
            <pc:sldMk cId="2749868532" sldId="268"/>
            <ac:spMk id="15" creationId="{3DD9F00C-5E85-94DC-4395-1FC4123BCED2}"/>
          </ac:spMkLst>
        </pc:spChg>
        <pc:spChg chg="add mod">
          <ac:chgData name="BOUCADAIR Mohamed INNOV/NET" userId="2acbca90-6db1-4111-98c4-832797dda751" providerId="ADAL" clId="{E6BEDC53-1058-40DF-84A9-01050C2EB903}" dt="2025-03-07T14:09:58.591" v="467" actId="1076"/>
          <ac:spMkLst>
            <pc:docMk/>
            <pc:sldMk cId="2749868532" sldId="268"/>
            <ac:spMk id="16" creationId="{9CCABADB-CF8F-361B-F020-50C76702D154}"/>
          </ac:spMkLst>
        </pc:spChg>
        <pc:spChg chg="add mod">
          <ac:chgData name="BOUCADAIR Mohamed INNOV/NET" userId="2acbca90-6db1-4111-98c4-832797dda751" providerId="ADAL" clId="{E6BEDC53-1058-40DF-84A9-01050C2EB903}" dt="2025-03-07T14:09:58.591" v="467" actId="1076"/>
          <ac:spMkLst>
            <pc:docMk/>
            <pc:sldMk cId="2749868532" sldId="268"/>
            <ac:spMk id="17" creationId="{3E2BF293-6628-F272-0B0B-C62B63E7B5F3}"/>
          </ac:spMkLst>
        </pc:spChg>
        <pc:picChg chg="add del mod">
          <ac:chgData name="BOUCADAIR Mohamed INNOV/NET" userId="2acbca90-6db1-4111-98c4-832797dda751" providerId="ADAL" clId="{E6BEDC53-1058-40DF-84A9-01050C2EB903}" dt="2025-03-07T14:06:22.687" v="188" actId="478"/>
          <ac:picMkLst>
            <pc:docMk/>
            <pc:sldMk cId="2749868532" sldId="268"/>
            <ac:picMk id="5" creationId="{5314385B-A078-1B5E-D474-D2EAF237B1C0}"/>
          </ac:picMkLst>
        </pc:picChg>
        <pc:picChg chg="del">
          <ac:chgData name="BOUCADAIR Mohamed INNOV/NET" userId="2acbca90-6db1-4111-98c4-832797dda751" providerId="ADAL" clId="{E6BEDC53-1058-40DF-84A9-01050C2EB903}" dt="2025-03-07T14:05:30.376" v="176" actId="478"/>
          <ac:picMkLst>
            <pc:docMk/>
            <pc:sldMk cId="2749868532" sldId="268"/>
            <ac:picMk id="7" creationId="{EC6C6AC9-BB9B-ED6A-BAFE-E7BD4A313B5C}"/>
          </ac:picMkLst>
        </pc:picChg>
        <pc:picChg chg="add mod">
          <ac:chgData name="BOUCADAIR Mohamed INNOV/NET" userId="2acbca90-6db1-4111-98c4-832797dda751" providerId="ADAL" clId="{E6BEDC53-1058-40DF-84A9-01050C2EB903}" dt="2025-03-07T14:09:48.071" v="454" actId="14100"/>
          <ac:picMkLst>
            <pc:docMk/>
            <pc:sldMk cId="2749868532" sldId="268"/>
            <ac:picMk id="8" creationId="{FF877189-94BD-2D68-2BB5-B2522C15601F}"/>
          </ac:picMkLst>
        </pc:picChg>
        <pc:picChg chg="add mod">
          <ac:chgData name="BOUCADAIR Mohamed INNOV/NET" userId="2acbca90-6db1-4111-98c4-832797dda751" providerId="ADAL" clId="{E6BEDC53-1058-40DF-84A9-01050C2EB903}" dt="2025-03-07T14:09:54.403" v="466" actId="1038"/>
          <ac:picMkLst>
            <pc:docMk/>
            <pc:sldMk cId="2749868532" sldId="268"/>
            <ac:picMk id="14" creationId="{7A5216CB-07F3-91B1-405F-9A43A613EF0E}"/>
          </ac:picMkLst>
        </pc:picChg>
      </pc:sldChg>
      <pc:sldChg chg="addSp delSp modSp mod">
        <pc:chgData name="BOUCADAIR Mohamed INNOV/NET" userId="2acbca90-6db1-4111-98c4-832797dda751" providerId="ADAL" clId="{E6BEDC53-1058-40DF-84A9-01050C2EB903}" dt="2025-03-07T14:04:58.305" v="175" actId="20577"/>
        <pc:sldMkLst>
          <pc:docMk/>
          <pc:sldMk cId="2036077658" sldId="269"/>
        </pc:sldMkLst>
        <pc:spChg chg="add mod">
          <ac:chgData name="BOUCADAIR Mohamed INNOV/NET" userId="2acbca90-6db1-4111-98c4-832797dda751" providerId="ADAL" clId="{E6BEDC53-1058-40DF-84A9-01050C2EB903}" dt="2025-03-07T14:04:58.305" v="175" actId="20577"/>
          <ac:spMkLst>
            <pc:docMk/>
            <pc:sldMk cId="2036077658" sldId="269"/>
            <ac:spMk id="7" creationId="{F1D805FE-3419-03AA-5BE4-A0FDAA83E2EC}"/>
          </ac:spMkLst>
        </pc:spChg>
        <pc:spChg chg="add mod">
          <ac:chgData name="BOUCADAIR Mohamed INNOV/NET" userId="2acbca90-6db1-4111-98c4-832797dda751" providerId="ADAL" clId="{E6BEDC53-1058-40DF-84A9-01050C2EB903}" dt="2025-03-07T14:03:54.084" v="89" actId="14100"/>
          <ac:spMkLst>
            <pc:docMk/>
            <pc:sldMk cId="2036077658" sldId="269"/>
            <ac:spMk id="8" creationId="{8ABEC4DC-5D6B-13FA-9302-4E4445BBF8D8}"/>
          </ac:spMkLst>
        </pc:spChg>
        <pc:picChg chg="del">
          <ac:chgData name="BOUCADAIR Mohamed INNOV/NET" userId="2acbca90-6db1-4111-98c4-832797dda751" providerId="ADAL" clId="{E6BEDC53-1058-40DF-84A9-01050C2EB903}" dt="2025-03-07T14:02:26.323" v="31" actId="478"/>
          <ac:picMkLst>
            <pc:docMk/>
            <pc:sldMk cId="2036077658" sldId="269"/>
            <ac:picMk id="5" creationId="{1E804E4E-52ED-DCB4-EAF2-DF95BB23CDFD}"/>
          </ac:picMkLst>
        </pc:picChg>
        <pc:picChg chg="add mod">
          <ac:chgData name="BOUCADAIR Mohamed INNOV/NET" userId="2acbca90-6db1-4111-98c4-832797dda751" providerId="ADAL" clId="{E6BEDC53-1058-40DF-84A9-01050C2EB903}" dt="2025-03-07T14:03:02.693" v="36" actId="1076"/>
          <ac:picMkLst>
            <pc:docMk/>
            <pc:sldMk cId="2036077658" sldId="269"/>
            <ac:picMk id="6" creationId="{8E5F4FCC-55BC-CC0E-FBBC-EEBE45DA41FB}"/>
          </ac:picMkLst>
        </pc:picChg>
      </pc:sldChg>
      <pc:sldChg chg="addSp delSp modSp mod">
        <pc:chgData name="BOUCADAIR Mohamed INNOV/NET" userId="2acbca90-6db1-4111-98c4-832797dda751" providerId="ADAL" clId="{E6BEDC53-1058-40DF-84A9-01050C2EB903}" dt="2025-03-07T14:02:20.086" v="30" actId="1036"/>
        <pc:sldMkLst>
          <pc:docMk/>
          <pc:sldMk cId="513082138" sldId="271"/>
        </pc:sldMkLst>
        <pc:spChg chg="mod">
          <ac:chgData name="BOUCADAIR Mohamed INNOV/NET" userId="2acbca90-6db1-4111-98c4-832797dda751" providerId="ADAL" clId="{E6BEDC53-1058-40DF-84A9-01050C2EB903}" dt="2025-03-07T14:02:10.872" v="22" actId="14100"/>
          <ac:spMkLst>
            <pc:docMk/>
            <pc:sldMk cId="513082138" sldId="271"/>
            <ac:spMk id="8" creationId="{5DFD05E8-7913-434C-25CA-289688FED3CE}"/>
          </ac:spMkLst>
        </pc:spChg>
        <pc:spChg chg="mod">
          <ac:chgData name="BOUCADAIR Mohamed INNOV/NET" userId="2acbca90-6db1-4111-98c4-832797dda751" providerId="ADAL" clId="{E6BEDC53-1058-40DF-84A9-01050C2EB903}" dt="2025-03-07T14:02:14.272" v="23" actId="14100"/>
          <ac:spMkLst>
            <pc:docMk/>
            <pc:sldMk cId="513082138" sldId="271"/>
            <ac:spMk id="9" creationId="{2328023F-1C93-51F0-A761-742333E90631}"/>
          </ac:spMkLst>
        </pc:spChg>
        <pc:picChg chg="del">
          <ac:chgData name="BOUCADAIR Mohamed INNOV/NET" userId="2acbca90-6db1-4111-98c4-832797dda751" providerId="ADAL" clId="{E6BEDC53-1058-40DF-84A9-01050C2EB903}" dt="2025-03-07T14:01:14.811" v="10" actId="478"/>
          <ac:picMkLst>
            <pc:docMk/>
            <pc:sldMk cId="513082138" sldId="271"/>
            <ac:picMk id="5" creationId="{18DB53E0-AA50-4FEC-C7B4-0F666B9D26D2}"/>
          </ac:picMkLst>
        </pc:picChg>
        <pc:picChg chg="add mod ord">
          <ac:chgData name="BOUCADAIR Mohamed INNOV/NET" userId="2acbca90-6db1-4111-98c4-832797dda751" providerId="ADAL" clId="{E6BEDC53-1058-40DF-84A9-01050C2EB903}" dt="2025-03-07T14:02:20.086" v="30" actId="1036"/>
          <ac:picMkLst>
            <pc:docMk/>
            <pc:sldMk cId="513082138" sldId="271"/>
            <ac:picMk id="6" creationId="{96F8C90F-24A5-2AA8-3812-30D61C167B4D}"/>
          </ac:picMkLst>
        </pc:picChg>
      </pc:sldChg>
      <pc:sldChg chg="modSp mod">
        <pc:chgData name="BOUCADAIR Mohamed INNOV/NET" userId="2acbca90-6db1-4111-98c4-832797dda751" providerId="ADAL" clId="{E6BEDC53-1058-40DF-84A9-01050C2EB903}" dt="2025-03-10T08:46:48.944" v="1293" actId="114"/>
        <pc:sldMkLst>
          <pc:docMk/>
          <pc:sldMk cId="1331798219" sldId="273"/>
        </pc:sldMkLst>
        <pc:spChg chg="mod">
          <ac:chgData name="BOUCADAIR Mohamed INNOV/NET" userId="2acbca90-6db1-4111-98c4-832797dda751" providerId="ADAL" clId="{E6BEDC53-1058-40DF-84A9-01050C2EB903}" dt="2025-03-10T08:46:48.944" v="1293" actId="114"/>
          <ac:spMkLst>
            <pc:docMk/>
            <pc:sldMk cId="1331798219" sldId="273"/>
            <ac:spMk id="3" creationId="{6442B71D-4950-F917-F8CB-D32A0312F531}"/>
          </ac:spMkLst>
        </pc:spChg>
      </pc:sldChg>
      <pc:sldChg chg="del">
        <pc:chgData name="BOUCADAIR Mohamed INNOV/NET" userId="2acbca90-6db1-4111-98c4-832797dda751" providerId="ADAL" clId="{E6BEDC53-1058-40DF-84A9-01050C2EB903}" dt="2025-03-07T14:10:16.990" v="471" actId="47"/>
        <pc:sldMkLst>
          <pc:docMk/>
          <pc:sldMk cId="3308386237" sldId="274"/>
        </pc:sldMkLst>
      </pc:sldChg>
      <pc:sldChg chg="del">
        <pc:chgData name="BOUCADAIR Mohamed INNOV/NET" userId="2acbca90-6db1-4111-98c4-832797dda751" providerId="ADAL" clId="{E6BEDC53-1058-40DF-84A9-01050C2EB903}" dt="2025-03-07T14:10:18.373" v="472" actId="47"/>
        <pc:sldMkLst>
          <pc:docMk/>
          <pc:sldMk cId="3113546794" sldId="275"/>
        </pc:sldMkLst>
      </pc:sldChg>
      <pc:sldChg chg="modSp add mod">
        <pc:chgData name="BOUCADAIR Mohamed INNOV/NET" userId="2acbca90-6db1-4111-98c4-832797dda751" providerId="ADAL" clId="{E6BEDC53-1058-40DF-84A9-01050C2EB903}" dt="2025-03-07T14:00:05.373" v="3" actId="20577"/>
        <pc:sldMkLst>
          <pc:docMk/>
          <pc:sldMk cId="0" sldId="276"/>
        </pc:sldMkLst>
        <pc:spChg chg="mod">
          <ac:chgData name="BOUCADAIR Mohamed INNOV/NET" userId="2acbca90-6db1-4111-98c4-832797dda751" providerId="ADAL" clId="{E6BEDC53-1058-40DF-84A9-01050C2EB903}" dt="2025-03-07T14:00:05.373" v="3" actId="20577"/>
          <ac:spMkLst>
            <pc:docMk/>
            <pc:sldMk cId="0" sldId="276"/>
            <ac:spMk id="100" creationId="{00000000-0000-0000-0000-000000000000}"/>
          </ac:spMkLst>
        </pc:spChg>
      </pc:sldChg>
      <pc:sldChg chg="addSp delSp modSp add mod">
        <pc:chgData name="BOUCADAIR Mohamed INNOV/NET" userId="2acbca90-6db1-4111-98c4-832797dda751" providerId="ADAL" clId="{E6BEDC53-1058-40DF-84A9-01050C2EB903}" dt="2025-03-07T14:14:48.662" v="577" actId="20577"/>
        <pc:sldMkLst>
          <pc:docMk/>
          <pc:sldMk cId="4020374104" sldId="277"/>
        </pc:sldMkLst>
        <pc:spChg chg="mod">
          <ac:chgData name="BOUCADAIR Mohamed INNOV/NET" userId="2acbca90-6db1-4111-98c4-832797dda751" providerId="ADAL" clId="{E6BEDC53-1058-40DF-84A9-01050C2EB903}" dt="2025-03-07T14:10:28.752" v="491" actId="20577"/>
          <ac:spMkLst>
            <pc:docMk/>
            <pc:sldMk cId="4020374104" sldId="277"/>
            <ac:spMk id="2" creationId="{27E3E189-1149-67C2-5B6B-EAAE3360D398}"/>
          </ac:spMkLst>
        </pc:spChg>
        <pc:spChg chg="add mod">
          <ac:chgData name="BOUCADAIR Mohamed INNOV/NET" userId="2acbca90-6db1-4111-98c4-832797dda751" providerId="ADAL" clId="{E6BEDC53-1058-40DF-84A9-01050C2EB903}" dt="2025-03-07T14:14:48.662" v="577" actId="20577"/>
          <ac:spMkLst>
            <pc:docMk/>
            <pc:sldMk cId="4020374104" sldId="277"/>
            <ac:spMk id="3" creationId="{A9582E14-3255-C8CF-CDA8-51AE473F2CE5}"/>
          </ac:spMkLst>
        </pc:spChg>
        <pc:spChg chg="del">
          <ac:chgData name="BOUCADAIR Mohamed INNOV/NET" userId="2acbca90-6db1-4111-98c4-832797dda751" providerId="ADAL" clId="{E6BEDC53-1058-40DF-84A9-01050C2EB903}" dt="2025-03-07T14:10:34.893" v="494" actId="478"/>
          <ac:spMkLst>
            <pc:docMk/>
            <pc:sldMk cId="4020374104" sldId="277"/>
            <ac:spMk id="7" creationId="{F1D805FE-3419-03AA-5BE4-A0FDAA83E2EC}"/>
          </ac:spMkLst>
        </pc:spChg>
        <pc:spChg chg="del">
          <ac:chgData name="BOUCADAIR Mohamed INNOV/NET" userId="2acbca90-6db1-4111-98c4-832797dda751" providerId="ADAL" clId="{E6BEDC53-1058-40DF-84A9-01050C2EB903}" dt="2025-03-07T14:10:32.592" v="493" actId="478"/>
          <ac:spMkLst>
            <pc:docMk/>
            <pc:sldMk cId="4020374104" sldId="277"/>
            <ac:spMk id="8" creationId="{8ABEC4DC-5D6B-13FA-9302-4E4445BBF8D8}"/>
          </ac:spMkLst>
        </pc:spChg>
        <pc:picChg chg="del">
          <ac:chgData name="BOUCADAIR Mohamed INNOV/NET" userId="2acbca90-6db1-4111-98c4-832797dda751" providerId="ADAL" clId="{E6BEDC53-1058-40DF-84A9-01050C2EB903}" dt="2025-03-07T14:10:30.702" v="492" actId="478"/>
          <ac:picMkLst>
            <pc:docMk/>
            <pc:sldMk cId="4020374104" sldId="277"/>
            <ac:picMk id="6" creationId="{8E5F4FCC-55BC-CC0E-FBBC-EEBE45DA41FB}"/>
          </ac:picMkLst>
        </pc:picChg>
      </pc:sldChg>
      <pc:sldChg chg="modSp new del mod">
        <pc:chgData name="BOUCADAIR Mohamed INNOV/NET" userId="2acbca90-6db1-4111-98c4-832797dda751" providerId="ADAL" clId="{E6BEDC53-1058-40DF-84A9-01050C2EB903}" dt="2025-03-07T14:16:25.491" v="793" actId="47"/>
        <pc:sldMkLst>
          <pc:docMk/>
          <pc:sldMk cId="1761515331" sldId="278"/>
        </pc:sldMkLst>
        <pc:spChg chg="mod">
          <ac:chgData name="BOUCADAIR Mohamed INNOV/NET" userId="2acbca90-6db1-4111-98c4-832797dda751" providerId="ADAL" clId="{E6BEDC53-1058-40DF-84A9-01050C2EB903}" dt="2025-03-07T14:15:29.238" v="604" actId="20577"/>
          <ac:spMkLst>
            <pc:docMk/>
            <pc:sldMk cId="1761515331" sldId="278"/>
            <ac:spMk id="2" creationId="{87EFB7FA-B1B9-0A4A-7D2C-5D7697912466}"/>
          </ac:spMkLst>
        </pc:spChg>
        <pc:spChg chg="mod">
          <ac:chgData name="BOUCADAIR Mohamed INNOV/NET" userId="2acbca90-6db1-4111-98c4-832797dda751" providerId="ADAL" clId="{E6BEDC53-1058-40DF-84A9-01050C2EB903}" dt="2025-03-07T14:16:06.949" v="792" actId="20577"/>
          <ac:spMkLst>
            <pc:docMk/>
            <pc:sldMk cId="1761515331" sldId="278"/>
            <ac:spMk id="3" creationId="{46F4F189-4D20-5E2F-9724-832916C523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liaison/1974/" TargetMode="External"/><Relationship Id="rId2" Type="http://schemas.openxmlformats.org/officeDocument/2006/relationships/hyperlink" Target="IETF%20NMOP%20LS%20to%20BBF%20on%20Automated%20Intelligent%20Management%20(AIM),%20WT-508:%20Broadband%20Network%20Data%20Collection%20(BNDC)" TargetMode="External"/><Relationship Id="rId1" Type="http://schemas.openxmlformats.org/officeDocument/2006/relationships/slideLayout" Target="../slideLayouts/slideLayout2.xml"/><Relationship Id="rId4" Type="http://schemas.openxmlformats.org/officeDocument/2006/relationships/hyperlink" Target="Response%20to%20IETF%20NMOP%20on%20&#8220;Automated%20Intelligent%20Management%20(AIM)and%20Broadband%20Network%20Data%20Collection%20(BNDC)&#82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March 17,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M. Boucadair, B. Claise, R. Rahman</a:t>
            </a:r>
            <a:endParaRPr sz="110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en-US" dirty="0"/>
              <a:t>Given the various Knowledge Graph (KG) related I-Ds out there, the discussion on the mailing list, presentations in previous interim,</a:t>
            </a:r>
          </a:p>
          <a:p>
            <a:pPr lvl="1"/>
            <a:r>
              <a:rPr lang="en-US" b="1" i="1" dirty="0"/>
              <a:t>Is the WG interested to organize a dedicated interim on KG?</a:t>
            </a:r>
          </a:p>
          <a:p>
            <a:endParaRPr lang="en-US" dirty="0"/>
          </a:p>
          <a:p>
            <a:r>
              <a:rPr lang="en-US" dirty="0"/>
              <a:t>Open Mic</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13317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Datatracker or the QR Code in this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endParaRPr sz="1600" dirty="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Image 5">
            <a:extLst>
              <a:ext uri="{FF2B5EF4-FFF2-40B4-BE49-F238E27FC236}">
                <a16:creationId xmlns:a16="http://schemas.microsoft.com/office/drawing/2014/main" id="{8A4B3CCB-343D-F398-2EDE-452ACFCBE6AF}"/>
              </a:ext>
            </a:extLst>
          </p:cNvPr>
          <p:cNvPicPr>
            <a:picLocks noChangeAspect="1"/>
          </p:cNvPicPr>
          <p:nvPr/>
        </p:nvPicPr>
        <p:blipFill>
          <a:blip r:embed="rId2"/>
          <a:stretch>
            <a:fillRect/>
          </a:stretch>
        </p:blipFill>
        <p:spPr>
          <a:xfrm>
            <a:off x="1820508" y="1711814"/>
            <a:ext cx="6131051" cy="3317388"/>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6F8C90F-24A5-2AA8-3812-30D61C167B4D}"/>
              </a:ext>
            </a:extLst>
          </p:cNvPr>
          <p:cNvPicPr>
            <a:picLocks noChangeAspect="1"/>
          </p:cNvPicPr>
          <p:nvPr/>
        </p:nvPicPr>
        <p:blipFill>
          <a:blip r:embed="rId2"/>
          <a:stretch>
            <a:fillRect/>
          </a:stretch>
        </p:blipFill>
        <p:spPr>
          <a:xfrm>
            <a:off x="578644" y="1711886"/>
            <a:ext cx="7642798" cy="3367849"/>
          </a:xfrm>
          <a:prstGeom prst="rect">
            <a:avLst/>
          </a:prstGeom>
        </p:spPr>
      </p:pic>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Bulle narrative : ronde 7">
            <a:extLst>
              <a:ext uri="{FF2B5EF4-FFF2-40B4-BE49-F238E27FC236}">
                <a16:creationId xmlns:a16="http://schemas.microsoft.com/office/drawing/2014/main" id="{5DFD05E8-7913-434C-25CA-289688FED3CE}"/>
              </a:ext>
            </a:extLst>
          </p:cNvPr>
          <p:cNvSpPr/>
          <p:nvPr/>
        </p:nvSpPr>
        <p:spPr>
          <a:xfrm>
            <a:off x="6315056" y="1661878"/>
            <a:ext cx="1122830" cy="921123"/>
          </a:xfrm>
          <a:prstGeom prst="wedgeEllipseCallout">
            <a:avLst>
              <a:gd name="adj1" fmla="val -155020"/>
              <a:gd name="adj2" fmla="val 10942"/>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Bulle narrative : ronde 8">
            <a:extLst>
              <a:ext uri="{FF2B5EF4-FFF2-40B4-BE49-F238E27FC236}">
                <a16:creationId xmlns:a16="http://schemas.microsoft.com/office/drawing/2014/main" id="{2328023F-1C93-51F0-A761-742333E90631}"/>
              </a:ext>
            </a:extLst>
          </p:cNvPr>
          <p:cNvSpPr/>
          <p:nvPr/>
        </p:nvSpPr>
        <p:spPr>
          <a:xfrm>
            <a:off x="6248506" y="1752132"/>
            <a:ext cx="1255930" cy="921123"/>
          </a:xfrm>
          <a:prstGeom prst="wedgeEllipseCallout">
            <a:avLst>
              <a:gd name="adj1" fmla="val -123049"/>
              <a:gd name="adj2" fmla="val -36977"/>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IETF#121</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On Track!</a:t>
            </a:r>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Image 5">
            <a:extLst>
              <a:ext uri="{FF2B5EF4-FFF2-40B4-BE49-F238E27FC236}">
                <a16:creationId xmlns:a16="http://schemas.microsoft.com/office/drawing/2014/main" id="{8E5F4FCC-55BC-CC0E-FBBC-EEBE45DA41FB}"/>
              </a:ext>
            </a:extLst>
          </p:cNvPr>
          <p:cNvPicPr>
            <a:picLocks noChangeAspect="1"/>
          </p:cNvPicPr>
          <p:nvPr/>
        </p:nvPicPr>
        <p:blipFill>
          <a:blip r:embed="rId2"/>
          <a:stretch>
            <a:fillRect/>
          </a:stretch>
        </p:blipFill>
        <p:spPr>
          <a:xfrm>
            <a:off x="950119" y="1740707"/>
            <a:ext cx="6800849" cy="3319342"/>
          </a:xfrm>
          <a:prstGeom prst="rect">
            <a:avLst/>
          </a:prstGeom>
        </p:spPr>
      </p:pic>
      <p:sp>
        <p:nvSpPr>
          <p:cNvPr id="7" name="ZoneTexte 6">
            <a:extLst>
              <a:ext uri="{FF2B5EF4-FFF2-40B4-BE49-F238E27FC236}">
                <a16:creationId xmlns:a16="http://schemas.microsoft.com/office/drawing/2014/main" id="{F1D805FE-3419-03AA-5BE4-A0FDAA83E2EC}"/>
              </a:ext>
            </a:extLst>
          </p:cNvPr>
          <p:cNvSpPr txBox="1"/>
          <p:nvPr/>
        </p:nvSpPr>
        <p:spPr>
          <a:xfrm>
            <a:off x="7750968" y="3483186"/>
            <a:ext cx="1539690" cy="307777"/>
          </a:xfrm>
          <a:prstGeom prst="rect">
            <a:avLst/>
          </a:prstGeom>
          <a:noFill/>
        </p:spPr>
        <p:txBody>
          <a:bodyPr wrap="square" rtlCol="0">
            <a:spAutoFit/>
          </a:bodyPr>
          <a:lstStyle/>
          <a:p>
            <a:r>
              <a:rPr lang="fr-FR" dirty="0">
                <a:solidFill>
                  <a:srgbClr val="00B0F0"/>
                </a:solidFill>
              </a:rPr>
              <a:t>Our </a:t>
            </a:r>
            <a:r>
              <a:rPr lang="fr-FR" dirty="0" err="1">
                <a:solidFill>
                  <a:srgbClr val="00B0F0"/>
                </a:solidFill>
              </a:rPr>
              <a:t>next</a:t>
            </a:r>
            <a:r>
              <a:rPr lang="fr-FR" dirty="0">
                <a:solidFill>
                  <a:srgbClr val="00B0F0"/>
                </a:solidFill>
              </a:rPr>
              <a:t> </a:t>
            </a:r>
            <a:r>
              <a:rPr lang="fr-FR" dirty="0" err="1">
                <a:solidFill>
                  <a:srgbClr val="00B0F0"/>
                </a:solidFill>
              </a:rPr>
              <a:t>target</a:t>
            </a:r>
            <a:endParaRPr lang="fr-FR" dirty="0">
              <a:solidFill>
                <a:srgbClr val="00B0F0"/>
              </a:solidFill>
            </a:endParaRPr>
          </a:p>
        </p:txBody>
      </p:sp>
      <p:sp>
        <p:nvSpPr>
          <p:cNvPr id="8" name="Flèche : gauche 7">
            <a:extLst>
              <a:ext uri="{FF2B5EF4-FFF2-40B4-BE49-F238E27FC236}">
                <a16:creationId xmlns:a16="http://schemas.microsoft.com/office/drawing/2014/main" id="{8ABEC4DC-5D6B-13FA-9302-4E4445BBF8D8}"/>
              </a:ext>
            </a:extLst>
          </p:cNvPr>
          <p:cNvSpPr/>
          <p:nvPr/>
        </p:nvSpPr>
        <p:spPr>
          <a:xfrm>
            <a:off x="6946299" y="3519413"/>
            <a:ext cx="804669"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982112" y="4738534"/>
            <a:ext cx="7711888" cy="307777"/>
          </a:xfrm>
          <a:custGeom>
            <a:avLst/>
            <a:gdLst>
              <a:gd name="connsiteX0" fmla="*/ 0 w 7711888"/>
              <a:gd name="connsiteY0" fmla="*/ 0 h 307777"/>
              <a:gd name="connsiteX1" fmla="*/ 719776 w 7711888"/>
              <a:gd name="connsiteY1" fmla="*/ 0 h 307777"/>
              <a:gd name="connsiteX2" fmla="*/ 1516671 w 7711888"/>
              <a:gd name="connsiteY2" fmla="*/ 0 h 307777"/>
              <a:gd name="connsiteX3" fmla="*/ 2082210 w 7711888"/>
              <a:gd name="connsiteY3" fmla="*/ 0 h 307777"/>
              <a:gd name="connsiteX4" fmla="*/ 2570629 w 7711888"/>
              <a:gd name="connsiteY4" fmla="*/ 0 h 307777"/>
              <a:gd name="connsiteX5" fmla="*/ 3059049 w 7711888"/>
              <a:gd name="connsiteY5" fmla="*/ 0 h 307777"/>
              <a:gd name="connsiteX6" fmla="*/ 3701706 w 7711888"/>
              <a:gd name="connsiteY6" fmla="*/ 0 h 307777"/>
              <a:gd name="connsiteX7" fmla="*/ 4267245 w 7711888"/>
              <a:gd name="connsiteY7" fmla="*/ 0 h 307777"/>
              <a:gd name="connsiteX8" fmla="*/ 4987021 w 7711888"/>
              <a:gd name="connsiteY8" fmla="*/ 0 h 307777"/>
              <a:gd name="connsiteX9" fmla="*/ 5629678 w 7711888"/>
              <a:gd name="connsiteY9" fmla="*/ 0 h 307777"/>
              <a:gd name="connsiteX10" fmla="*/ 6426573 w 7711888"/>
              <a:gd name="connsiteY10" fmla="*/ 0 h 307777"/>
              <a:gd name="connsiteX11" fmla="*/ 7146350 w 7711888"/>
              <a:gd name="connsiteY11" fmla="*/ 0 h 307777"/>
              <a:gd name="connsiteX12" fmla="*/ 7711888 w 7711888"/>
              <a:gd name="connsiteY12" fmla="*/ 0 h 307777"/>
              <a:gd name="connsiteX13" fmla="*/ 7711888 w 7711888"/>
              <a:gd name="connsiteY13" fmla="*/ 307777 h 307777"/>
              <a:gd name="connsiteX14" fmla="*/ 7069231 w 7711888"/>
              <a:gd name="connsiteY14" fmla="*/ 307777 h 307777"/>
              <a:gd name="connsiteX15" fmla="*/ 6349454 w 7711888"/>
              <a:gd name="connsiteY15" fmla="*/ 307777 h 307777"/>
              <a:gd name="connsiteX16" fmla="*/ 5552559 w 7711888"/>
              <a:gd name="connsiteY16" fmla="*/ 307777 h 307777"/>
              <a:gd name="connsiteX17" fmla="*/ 4909902 w 7711888"/>
              <a:gd name="connsiteY17" fmla="*/ 307777 h 307777"/>
              <a:gd name="connsiteX18" fmla="*/ 4267245 w 7711888"/>
              <a:gd name="connsiteY18" fmla="*/ 307777 h 307777"/>
              <a:gd name="connsiteX19" fmla="*/ 3701706 w 7711888"/>
              <a:gd name="connsiteY19" fmla="*/ 307777 h 307777"/>
              <a:gd name="connsiteX20" fmla="*/ 2904811 w 7711888"/>
              <a:gd name="connsiteY20" fmla="*/ 307777 h 307777"/>
              <a:gd name="connsiteX21" fmla="*/ 2262154 w 7711888"/>
              <a:gd name="connsiteY21" fmla="*/ 307777 h 307777"/>
              <a:gd name="connsiteX22" fmla="*/ 1696615 w 7711888"/>
              <a:gd name="connsiteY22" fmla="*/ 307777 h 307777"/>
              <a:gd name="connsiteX23" fmla="*/ 1131077 w 7711888"/>
              <a:gd name="connsiteY23" fmla="*/ 307777 h 307777"/>
              <a:gd name="connsiteX24" fmla="*/ 565538 w 7711888"/>
              <a:gd name="connsiteY24" fmla="*/ 307777 h 307777"/>
              <a:gd name="connsiteX25" fmla="*/ 0 w 7711888"/>
              <a:gd name="connsiteY25" fmla="*/ 307777 h 307777"/>
              <a:gd name="connsiteX26" fmla="*/ 0 w 7711888"/>
              <a:gd name="connsiteY26"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307777"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16855" y="105875"/>
                  <a:pt x="7697461" y="169281"/>
                  <a:pt x="7711888" y="307777"/>
                </a:cubicBezTo>
                <a:cubicBezTo>
                  <a:pt x="7393440" y="295524"/>
                  <a:pt x="7327281" y="328852"/>
                  <a:pt x="7069231" y="307777"/>
                </a:cubicBezTo>
                <a:cubicBezTo>
                  <a:pt x="6811181" y="286702"/>
                  <a:pt x="6509708" y="330596"/>
                  <a:pt x="6349454" y="307777"/>
                </a:cubicBezTo>
                <a:cubicBezTo>
                  <a:pt x="6189200" y="284958"/>
                  <a:pt x="5925492" y="294895"/>
                  <a:pt x="5552559" y="307777"/>
                </a:cubicBezTo>
                <a:cubicBezTo>
                  <a:pt x="5179627" y="320659"/>
                  <a:pt x="5044195" y="336101"/>
                  <a:pt x="4909902" y="307777"/>
                </a:cubicBezTo>
                <a:cubicBezTo>
                  <a:pt x="4775609" y="279453"/>
                  <a:pt x="4537004" y="275771"/>
                  <a:pt x="4267245" y="307777"/>
                </a:cubicBezTo>
                <a:cubicBezTo>
                  <a:pt x="3997486" y="339783"/>
                  <a:pt x="3873628" y="313998"/>
                  <a:pt x="3701706" y="307777"/>
                </a:cubicBezTo>
                <a:cubicBezTo>
                  <a:pt x="3529784" y="301556"/>
                  <a:pt x="3238737" y="330295"/>
                  <a:pt x="2904811" y="307777"/>
                </a:cubicBezTo>
                <a:cubicBezTo>
                  <a:pt x="2570886" y="285259"/>
                  <a:pt x="2548078" y="323887"/>
                  <a:pt x="2262154" y="307777"/>
                </a:cubicBezTo>
                <a:cubicBezTo>
                  <a:pt x="1976230" y="291667"/>
                  <a:pt x="1901082" y="314290"/>
                  <a:pt x="1696615" y="307777"/>
                </a:cubicBezTo>
                <a:cubicBezTo>
                  <a:pt x="1492148" y="301264"/>
                  <a:pt x="1406591" y="316905"/>
                  <a:pt x="1131077" y="307777"/>
                </a:cubicBezTo>
                <a:cubicBezTo>
                  <a:pt x="855563" y="298649"/>
                  <a:pt x="829666" y="334249"/>
                  <a:pt x="565538" y="307777"/>
                </a:cubicBezTo>
                <a:cubicBezTo>
                  <a:pt x="301410" y="281305"/>
                  <a:pt x="170947" y="290134"/>
                  <a:pt x="0" y="307777"/>
                </a:cubicBezTo>
                <a:cubicBezTo>
                  <a:pt x="-784" y="221831"/>
                  <a:pt x="-6610" y="75013"/>
                  <a:pt x="0" y="0"/>
                </a:cubicBezTo>
                <a:close/>
              </a:path>
              <a:path w="7711888" h="307777"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700990" y="85188"/>
                  <a:pt x="7704404" y="161033"/>
                  <a:pt x="7711888" y="307777"/>
                </a:cubicBezTo>
                <a:cubicBezTo>
                  <a:pt x="7557861" y="335719"/>
                  <a:pt x="7260668" y="306422"/>
                  <a:pt x="6992112" y="307777"/>
                </a:cubicBezTo>
                <a:cubicBezTo>
                  <a:pt x="6723556" y="309132"/>
                  <a:pt x="6539448" y="275918"/>
                  <a:pt x="6272336" y="307777"/>
                </a:cubicBezTo>
                <a:cubicBezTo>
                  <a:pt x="6005224" y="339636"/>
                  <a:pt x="5793589" y="322690"/>
                  <a:pt x="5475440" y="307777"/>
                </a:cubicBezTo>
                <a:cubicBezTo>
                  <a:pt x="5157291" y="292864"/>
                  <a:pt x="5133258" y="279298"/>
                  <a:pt x="4832783" y="307777"/>
                </a:cubicBezTo>
                <a:cubicBezTo>
                  <a:pt x="4532308" y="336256"/>
                  <a:pt x="4406838" y="283919"/>
                  <a:pt x="4113007" y="307777"/>
                </a:cubicBezTo>
                <a:cubicBezTo>
                  <a:pt x="3819176" y="331635"/>
                  <a:pt x="3789368" y="299652"/>
                  <a:pt x="3701706" y="307777"/>
                </a:cubicBezTo>
                <a:cubicBezTo>
                  <a:pt x="3614044" y="315902"/>
                  <a:pt x="3247035" y="283236"/>
                  <a:pt x="2904811" y="307777"/>
                </a:cubicBezTo>
                <a:cubicBezTo>
                  <a:pt x="2562587" y="332318"/>
                  <a:pt x="2606807" y="286441"/>
                  <a:pt x="2339273" y="307777"/>
                </a:cubicBezTo>
                <a:cubicBezTo>
                  <a:pt x="2071739" y="329113"/>
                  <a:pt x="2047213" y="294563"/>
                  <a:pt x="1773734" y="307777"/>
                </a:cubicBezTo>
                <a:cubicBezTo>
                  <a:pt x="1500255" y="320991"/>
                  <a:pt x="1419722" y="310293"/>
                  <a:pt x="1208196" y="307777"/>
                </a:cubicBezTo>
                <a:cubicBezTo>
                  <a:pt x="996670" y="305261"/>
                  <a:pt x="474512" y="298549"/>
                  <a:pt x="0" y="307777"/>
                </a:cubicBezTo>
                <a:cubicBezTo>
                  <a:pt x="10269" y="182341"/>
                  <a:pt x="796" y="151341"/>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future </a:t>
            </a:r>
            <a:r>
              <a:rPr lang="fr-FR" i="1" dirty="0" err="1"/>
              <a:t>interims</a:t>
            </a:r>
            <a:r>
              <a:rPr lang="fr-FR" i="1" dirty="0"/>
              <a:t> </a:t>
            </a:r>
          </a:p>
        </p:txBody>
      </p:sp>
      <p:pic>
        <p:nvPicPr>
          <p:cNvPr id="8" name="Image 7">
            <a:extLst>
              <a:ext uri="{FF2B5EF4-FFF2-40B4-BE49-F238E27FC236}">
                <a16:creationId xmlns:a16="http://schemas.microsoft.com/office/drawing/2014/main" id="{FF877189-94BD-2D68-2BB5-B2522C15601F}"/>
              </a:ext>
            </a:extLst>
          </p:cNvPr>
          <p:cNvPicPr>
            <a:picLocks noChangeAspect="1"/>
          </p:cNvPicPr>
          <p:nvPr/>
        </p:nvPicPr>
        <p:blipFill>
          <a:blip r:embed="rId2"/>
          <a:stretch>
            <a:fillRect/>
          </a:stretch>
        </p:blipFill>
        <p:spPr>
          <a:xfrm>
            <a:off x="42335" y="2198640"/>
            <a:ext cx="6694222" cy="828791"/>
          </a:xfrm>
          <a:prstGeom prst="rect">
            <a:avLst/>
          </a:prstGeom>
        </p:spPr>
      </p:pic>
      <p:pic>
        <p:nvPicPr>
          <p:cNvPr id="14" name="Image 13">
            <a:extLst>
              <a:ext uri="{FF2B5EF4-FFF2-40B4-BE49-F238E27FC236}">
                <a16:creationId xmlns:a16="http://schemas.microsoft.com/office/drawing/2014/main" id="{7A5216CB-07F3-91B1-405F-9A43A613EF0E}"/>
              </a:ext>
            </a:extLst>
          </p:cNvPr>
          <p:cNvPicPr>
            <a:picLocks noChangeAspect="1"/>
          </p:cNvPicPr>
          <p:nvPr/>
        </p:nvPicPr>
        <p:blipFill>
          <a:blip r:embed="rId3"/>
          <a:stretch>
            <a:fillRect/>
          </a:stretch>
        </p:blipFill>
        <p:spPr>
          <a:xfrm>
            <a:off x="149494" y="3117865"/>
            <a:ext cx="6687079" cy="409632"/>
          </a:xfrm>
          <a:prstGeom prst="rect">
            <a:avLst/>
          </a:prstGeom>
        </p:spPr>
      </p:pic>
      <p:sp>
        <p:nvSpPr>
          <p:cNvPr id="11" name="ZoneTexte 10">
            <a:extLst>
              <a:ext uri="{FF2B5EF4-FFF2-40B4-BE49-F238E27FC236}">
                <a16:creationId xmlns:a16="http://schemas.microsoft.com/office/drawing/2014/main" id="{DC4BF35C-BFF9-5971-37E5-50C2228413AC}"/>
              </a:ext>
            </a:extLst>
          </p:cNvPr>
          <p:cNvSpPr txBox="1"/>
          <p:nvPr/>
        </p:nvSpPr>
        <p:spPr>
          <a:xfrm>
            <a:off x="7337141" y="2958236"/>
            <a:ext cx="1908790" cy="738664"/>
          </a:xfrm>
          <a:prstGeom prst="rect">
            <a:avLst/>
          </a:prstGeom>
          <a:noFill/>
        </p:spPr>
        <p:txBody>
          <a:bodyPr wrap="square" rtlCol="0">
            <a:spAutoFit/>
          </a:bodyPr>
          <a:lstStyle/>
          <a:p>
            <a:pPr algn="ctr"/>
            <a:r>
              <a:rPr lang="fr-FR" dirty="0">
                <a:solidFill>
                  <a:srgbClr val="00B0F0"/>
                </a:solidFill>
              </a:rPr>
              <a:t>Joint </a:t>
            </a:r>
            <a:r>
              <a:rPr lang="fr-FR" dirty="0" err="1">
                <a:solidFill>
                  <a:srgbClr val="00B0F0"/>
                </a:solidFill>
              </a:rPr>
              <a:t>with</a:t>
            </a:r>
            <a:endParaRPr lang="fr-FR" dirty="0">
              <a:solidFill>
                <a:srgbClr val="00B0F0"/>
              </a:solidFill>
            </a:endParaRPr>
          </a:p>
          <a:p>
            <a:pPr algn="ctr"/>
            <a:r>
              <a:rPr lang="fr-FR" dirty="0">
                <a:solidFill>
                  <a:srgbClr val="00B0F0"/>
                </a:solidFill>
              </a:rPr>
              <a:t>Netconf WG (Message Broker)</a:t>
            </a:r>
          </a:p>
        </p:txBody>
      </p:sp>
      <p:sp>
        <p:nvSpPr>
          <p:cNvPr id="10" name="Flèche : gauche 9">
            <a:extLst>
              <a:ext uri="{FF2B5EF4-FFF2-40B4-BE49-F238E27FC236}">
                <a16:creationId xmlns:a16="http://schemas.microsoft.com/office/drawing/2014/main" id="{6753B80D-E21A-2B6E-F15B-C5F5C28745C1}"/>
              </a:ext>
            </a:extLst>
          </p:cNvPr>
          <p:cNvSpPr/>
          <p:nvPr/>
        </p:nvSpPr>
        <p:spPr>
          <a:xfrm>
            <a:off x="6339126" y="3210083"/>
            <a:ext cx="133325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71AE8C77-12CC-F31F-BC58-52C69B497F3B}"/>
              </a:ext>
            </a:extLst>
          </p:cNvPr>
          <p:cNvSpPr txBox="1"/>
          <p:nvPr/>
        </p:nvSpPr>
        <p:spPr>
          <a:xfrm>
            <a:off x="7409072" y="2678016"/>
            <a:ext cx="1764927" cy="307777"/>
          </a:xfrm>
          <a:prstGeom prst="rect">
            <a:avLst/>
          </a:prstGeom>
          <a:noFill/>
        </p:spPr>
        <p:txBody>
          <a:bodyPr wrap="square" rtlCol="0">
            <a:spAutoFit/>
          </a:bodyPr>
          <a:lstStyle/>
          <a:p>
            <a:r>
              <a:rPr lang="fr-FR" dirty="0">
                <a:solidFill>
                  <a:srgbClr val="00B0F0"/>
                </a:solidFill>
              </a:rPr>
              <a:t>SIMAP</a:t>
            </a:r>
          </a:p>
        </p:txBody>
      </p:sp>
      <p:sp>
        <p:nvSpPr>
          <p:cNvPr id="15" name="Flèche : gauche 14">
            <a:extLst>
              <a:ext uri="{FF2B5EF4-FFF2-40B4-BE49-F238E27FC236}">
                <a16:creationId xmlns:a16="http://schemas.microsoft.com/office/drawing/2014/main" id="{3DD9F00C-5E85-94DC-4395-1FC4123BCED2}"/>
              </a:ext>
            </a:extLst>
          </p:cNvPr>
          <p:cNvSpPr/>
          <p:nvPr/>
        </p:nvSpPr>
        <p:spPr>
          <a:xfrm>
            <a:off x="6281473" y="2728499"/>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ZoneTexte 15">
            <a:extLst>
              <a:ext uri="{FF2B5EF4-FFF2-40B4-BE49-F238E27FC236}">
                <a16:creationId xmlns:a16="http://schemas.microsoft.com/office/drawing/2014/main" id="{9CCABADB-CF8F-361B-F020-50C76702D154}"/>
              </a:ext>
            </a:extLst>
          </p:cNvPr>
          <p:cNvSpPr txBox="1"/>
          <p:nvPr/>
        </p:nvSpPr>
        <p:spPr>
          <a:xfrm>
            <a:off x="7423352" y="2189782"/>
            <a:ext cx="1764927" cy="523220"/>
          </a:xfrm>
          <a:prstGeom prst="rect">
            <a:avLst/>
          </a:prstGeom>
          <a:noFill/>
        </p:spPr>
        <p:txBody>
          <a:bodyPr wrap="square" rtlCol="0">
            <a:spAutoFit/>
          </a:bodyPr>
          <a:lstStyle/>
          <a:p>
            <a:pPr algn="ctr"/>
            <a:r>
              <a:rPr lang="fr-FR" dirty="0" err="1">
                <a:solidFill>
                  <a:srgbClr val="00B0F0"/>
                </a:solidFill>
              </a:rPr>
              <a:t>Cooperation</a:t>
            </a:r>
            <a:r>
              <a:rPr lang="fr-FR" dirty="0">
                <a:solidFill>
                  <a:srgbClr val="00B0F0"/>
                </a:solidFill>
              </a:rPr>
              <a:t> </a:t>
            </a:r>
            <a:r>
              <a:rPr lang="fr-FR" dirty="0" err="1">
                <a:solidFill>
                  <a:srgbClr val="00B0F0"/>
                </a:solidFill>
              </a:rPr>
              <a:t>with</a:t>
            </a:r>
            <a:r>
              <a:rPr lang="fr-FR" dirty="0">
                <a:solidFill>
                  <a:srgbClr val="00B0F0"/>
                </a:solidFill>
              </a:rPr>
              <a:t> BBF</a:t>
            </a:r>
          </a:p>
        </p:txBody>
      </p:sp>
      <p:sp>
        <p:nvSpPr>
          <p:cNvPr id="17" name="Flèche : gauche 16">
            <a:extLst>
              <a:ext uri="{FF2B5EF4-FFF2-40B4-BE49-F238E27FC236}">
                <a16:creationId xmlns:a16="http://schemas.microsoft.com/office/drawing/2014/main" id="{3E2BF293-6628-F272-0B0B-C62B63E7B5F3}"/>
              </a:ext>
            </a:extLst>
          </p:cNvPr>
          <p:cNvSpPr/>
          <p:nvPr/>
        </p:nvSpPr>
        <p:spPr>
          <a:xfrm>
            <a:off x="6339126" y="2257794"/>
            <a:ext cx="1084226"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a:t>Liaison </a:t>
            </a:r>
            <a:r>
              <a:rPr lang="fr-FR" dirty="0" err="1"/>
              <a:t>Statements</a:t>
            </a: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Google Shape;120;p22">
            <a:extLst>
              <a:ext uri="{FF2B5EF4-FFF2-40B4-BE49-F238E27FC236}">
                <a16:creationId xmlns:a16="http://schemas.microsoft.com/office/drawing/2014/main" id="{A9582E14-3255-C8CF-CDA8-51AE473F2CE5}"/>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err="1">
                <a:solidFill>
                  <a:srgbClr val="000000"/>
                </a:solidFill>
              </a:rPr>
              <a:t>LSes</a:t>
            </a:r>
            <a:r>
              <a:rPr lang="en-US" sz="1600" b="1" dirty="0">
                <a:solidFill>
                  <a:srgbClr val="000000"/>
                </a:solidFill>
              </a:rPr>
              <a:t> Out</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2"/>
              </a:rPr>
              <a:t>IETF NMOP LS to BBF </a:t>
            </a:r>
            <a:r>
              <a:rPr lang="en-US" sz="1600" dirty="0">
                <a:solidFill>
                  <a:srgbClr val="000000"/>
                </a:solidFill>
              </a:rPr>
              <a:t>on “Automated Intelligent Management (AIM), WT-508: Broadband Network Data Collection (BNDC)” (12/24)</a:t>
            </a: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3"/>
              </a:rPr>
              <a:t>IETF NMOP LS to TMF </a:t>
            </a:r>
            <a:r>
              <a:rPr lang="en-US" sz="1600" dirty="0">
                <a:solidFill>
                  <a:srgbClr val="000000"/>
                </a:solidFill>
              </a:rPr>
              <a:t>on "Some Key Terms for Network Fault and Problem Management“ (01/25)</a:t>
            </a:r>
            <a:endParaRPr lang="fr-FR" sz="1600" dirty="0">
              <a:solidFill>
                <a:srgbClr val="000000"/>
              </a:solidFill>
            </a:endParaRPr>
          </a:p>
          <a:p>
            <a:pPr marL="0" lvl="0" indent="0" algn="l" rtl="0">
              <a:lnSpc>
                <a:spcPct val="110000"/>
              </a:lnSpc>
              <a:spcBef>
                <a:spcPts val="300"/>
              </a:spcBef>
              <a:spcAft>
                <a:spcPts val="0"/>
              </a:spcAft>
              <a:buNone/>
            </a:pPr>
            <a:r>
              <a:rPr lang="fr-FR" sz="1600" b="1" dirty="0" err="1">
                <a:solidFill>
                  <a:srgbClr val="000000"/>
                </a:solidFill>
              </a:rPr>
              <a:t>LSes</a:t>
            </a:r>
            <a:r>
              <a:rPr lang="fr-FR" sz="1600" b="1" dirty="0">
                <a:solidFill>
                  <a:srgbClr val="000000"/>
                </a:solidFill>
              </a:rPr>
              <a:t> In</a:t>
            </a:r>
            <a:endParaRPr lang="fr-F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hlinkClick r:id="rId4"/>
              </a:rPr>
              <a:t>Response</a:t>
            </a:r>
            <a:r>
              <a:rPr lang="en-US" sz="1600" dirty="0">
                <a:solidFill>
                  <a:srgbClr val="000000"/>
                </a:solidFill>
              </a:rPr>
              <a:t> to IETF NMOP on “Automated Intelligent Management (AIM)and Broadband Network Data Collection (BNDC)” (01/25)</a:t>
            </a:r>
            <a:endParaRPr sz="1600" dirty="0">
              <a:solidFill>
                <a:srgbClr val="000000"/>
              </a:solidFill>
            </a:endParaRPr>
          </a:p>
        </p:txBody>
      </p:sp>
    </p:spTree>
    <p:extLst>
      <p:ext uri="{BB962C8B-B14F-4D97-AF65-F5344CB8AC3E}">
        <p14:creationId xmlns:p14="http://schemas.microsoft.com/office/powerpoint/2010/main" val="4020374104"/>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130</TotalTime>
  <Words>800</Words>
  <Application>Microsoft Office PowerPoint</Application>
  <PresentationFormat>Affichage à l'écran (16:9)</PresentationFormat>
  <Paragraphs>68</Paragraphs>
  <Slides>10</Slides>
  <Notes>4</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10</vt:i4>
      </vt:variant>
    </vt:vector>
  </HeadingPairs>
  <TitlesOfParts>
    <vt:vector size="19"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122 Meeting Tips</vt:lpstr>
      <vt:lpstr>Agenda</vt:lpstr>
      <vt:lpstr>Documents Status</vt:lpstr>
      <vt:lpstr>Milestones: On Track!</vt:lpstr>
      <vt:lpstr>Interim Meetings: Past &amp; Future</vt:lpstr>
      <vt:lpstr>Liaison Statements</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NMOP Chairs Slides</dc:title>
  <dc:creator>BOUCADAIR Mohamed INNOV/NET</dc:creator>
  <cp:lastModifiedBy>BOUCADAIR Mohamed INNOV/NET</cp:lastModifiedBy>
  <cp:revision>6</cp:revision>
  <dcterms:modified xsi:type="dcterms:W3CDTF">2025-03-10T08:46:58Z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