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61D69-4E00-4477-BF6A-764E1133A511}" v="1" dt="2025-03-07T13:57:56.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59261D69-4E00-4477-BF6A-764E1133A511}"/>
    <pc:docChg chg="custSel modSld">
      <pc:chgData name="BOUCADAIR Mohamed INNOV/NET" userId="2acbca90-6db1-4111-98c4-832797dda751" providerId="ADAL" clId="{59261D69-4E00-4477-BF6A-764E1133A511}" dt="2025-03-07T13:59:26.729" v="70" actId="1076"/>
      <pc:docMkLst>
        <pc:docMk/>
      </pc:docMkLst>
      <pc:sldChg chg="addSp modSp mod">
        <pc:chgData name="BOUCADAIR Mohamed INNOV/NET" userId="2acbca90-6db1-4111-98c4-832797dda751" providerId="ADAL" clId="{59261D69-4E00-4477-BF6A-764E1133A511}" dt="2025-03-07T13:58:19.959" v="64" actId="14100"/>
        <pc:sldMkLst>
          <pc:docMk/>
          <pc:sldMk cId="0" sldId="256"/>
        </pc:sldMkLst>
        <pc:spChg chg="add mod">
          <ac:chgData name="BOUCADAIR Mohamed INNOV/NET" userId="2acbca90-6db1-4111-98c4-832797dda751" providerId="ADAL" clId="{59261D69-4E00-4477-BF6A-764E1133A511}" dt="2025-03-07T13:58:19.959" v="64" actId="14100"/>
          <ac:spMkLst>
            <pc:docMk/>
            <pc:sldMk cId="0" sldId="256"/>
            <ac:spMk id="2" creationId="{87CFB194-3778-2C13-73F3-088D1012F1B1}"/>
          </ac:spMkLst>
        </pc:spChg>
        <pc:spChg chg="mod">
          <ac:chgData name="BOUCADAIR Mohamed INNOV/NET" userId="2acbca90-6db1-4111-98c4-832797dda751" providerId="ADAL" clId="{59261D69-4E00-4477-BF6A-764E1133A511}" dt="2025-03-07T13:57:46.611" v="8" actId="20577"/>
          <ac:spMkLst>
            <pc:docMk/>
            <pc:sldMk cId="0" sldId="256"/>
            <ac:spMk id="100" creationId="{00000000-0000-0000-0000-000000000000}"/>
          </ac:spMkLst>
        </pc:spChg>
        <pc:spChg chg="mod">
          <ac:chgData name="BOUCADAIR Mohamed INNOV/NET" userId="2acbca90-6db1-4111-98c4-832797dda751" providerId="ADAL" clId="{59261D69-4E00-4477-BF6A-764E1133A511}" dt="2025-03-07T13:57:18.350" v="6" actId="20577"/>
          <ac:spMkLst>
            <pc:docMk/>
            <pc:sldMk cId="0" sldId="256"/>
            <ac:spMk id="101" creationId="{00000000-0000-0000-0000-000000000000}"/>
          </ac:spMkLst>
        </pc:spChg>
        <pc:spChg chg="mod">
          <ac:chgData name="BOUCADAIR Mohamed INNOV/NET" userId="2acbca90-6db1-4111-98c4-832797dda751" providerId="ADAL" clId="{59261D69-4E00-4477-BF6A-764E1133A511}" dt="2025-03-07T13:57:53.727" v="9" actId="1076"/>
          <ac:spMkLst>
            <pc:docMk/>
            <pc:sldMk cId="0" sldId="256"/>
            <ac:spMk id="102" creationId="{00000000-0000-0000-0000-000000000000}"/>
          </ac:spMkLst>
        </pc:spChg>
      </pc:sldChg>
      <pc:sldChg chg="modSp mod">
        <pc:chgData name="BOUCADAIR Mohamed INNOV/NET" userId="2acbca90-6db1-4111-98c4-832797dda751" providerId="ADAL" clId="{59261D69-4E00-4477-BF6A-764E1133A511}" dt="2025-03-07T13:58:36.908" v="66" actId="20577"/>
        <pc:sldMkLst>
          <pc:docMk/>
          <pc:sldMk cId="0" sldId="259"/>
        </pc:sldMkLst>
        <pc:spChg chg="mod">
          <ac:chgData name="BOUCADAIR Mohamed INNOV/NET" userId="2acbca90-6db1-4111-98c4-832797dda751" providerId="ADAL" clId="{59261D69-4E00-4477-BF6A-764E1133A511}" dt="2025-03-07T13:58:36.908" v="66" actId="20577"/>
          <ac:spMkLst>
            <pc:docMk/>
            <pc:sldMk cId="0" sldId="259"/>
            <ac:spMk id="119" creationId="{00000000-0000-0000-0000-000000000000}"/>
          </ac:spMkLst>
        </pc:spChg>
      </pc:sldChg>
      <pc:sldChg chg="addSp delSp modSp mod">
        <pc:chgData name="BOUCADAIR Mohamed INNOV/NET" userId="2acbca90-6db1-4111-98c4-832797dda751" providerId="ADAL" clId="{59261D69-4E00-4477-BF6A-764E1133A511}" dt="2025-03-07T13:59:26.729" v="70" actId="1076"/>
        <pc:sldMkLst>
          <pc:docMk/>
          <pc:sldMk cId="4281018982" sldId="260"/>
        </pc:sldMkLst>
        <pc:picChg chg="add mod">
          <ac:chgData name="BOUCADAIR Mohamed INNOV/NET" userId="2acbca90-6db1-4111-98c4-832797dda751" providerId="ADAL" clId="{59261D69-4E00-4477-BF6A-764E1133A511}" dt="2025-03-07T13:59:26.729" v="70" actId="1076"/>
          <ac:picMkLst>
            <pc:docMk/>
            <pc:sldMk cId="4281018982" sldId="260"/>
            <ac:picMk id="5" creationId="{73E037D2-C63A-AC11-98FE-DBDDABFFD720}"/>
          </ac:picMkLst>
        </pc:picChg>
        <pc:picChg chg="del">
          <ac:chgData name="BOUCADAIR Mohamed INNOV/NET" userId="2acbca90-6db1-4111-98c4-832797dda751" providerId="ADAL" clId="{59261D69-4E00-4477-BF6A-764E1133A511}" dt="2025-03-07T13:58:40.868" v="67" actId="478"/>
          <ac:picMkLst>
            <pc:docMk/>
            <pc:sldMk cId="4281018982" sldId="260"/>
            <ac:picMk id="8" creationId="{11A288CC-B593-D503-6D3A-2A738A637E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18,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B. Claise, R. Rahman</a:t>
            </a:r>
            <a:endParaRPr sz="11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 (Hackathon </a:t>
            </a:r>
            <a:r>
              <a:rPr lang="fr-FR" dirty="0" err="1"/>
              <a:t>Focused</a:t>
            </a:r>
            <a:r>
              <a:rPr lang="fr-FR"/>
              <a:t>)</a:t>
            </a:r>
            <a:endParaRPr lang="fr-FR" dirty="0"/>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73E037D2-C63A-AC11-98FE-DBDDABFFD720}"/>
              </a:ext>
            </a:extLst>
          </p:cNvPr>
          <p:cNvPicPr>
            <a:picLocks noChangeAspect="1"/>
          </p:cNvPicPr>
          <p:nvPr/>
        </p:nvPicPr>
        <p:blipFill>
          <a:blip r:embed="rId2"/>
          <a:stretch>
            <a:fillRect/>
          </a:stretch>
        </p:blipFill>
        <p:spPr>
          <a:xfrm>
            <a:off x="471900" y="2121088"/>
            <a:ext cx="8143875" cy="2603710"/>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63492-38AD-14AF-1D96-75B111AAA687}"/>
              </a:ext>
            </a:extLst>
          </p:cNvPr>
          <p:cNvSpPr>
            <a:spLocks noGrp="1"/>
          </p:cNvSpPr>
          <p:nvPr>
            <p:ph type="title"/>
          </p:nvPr>
        </p:nvSpPr>
        <p:spPr/>
        <p:txBody>
          <a:bodyPr/>
          <a:lstStyle/>
          <a:p>
            <a:r>
              <a:rPr lang="fr-FR" dirty="0"/>
              <a:t>Open </a:t>
            </a:r>
            <a:r>
              <a:rPr lang="fr-FR" dirty="0" err="1"/>
              <a:t>Mic</a:t>
            </a:r>
            <a:endParaRPr lang="fr-FR" dirty="0"/>
          </a:p>
        </p:txBody>
      </p:sp>
      <p:sp>
        <p:nvSpPr>
          <p:cNvPr id="4" name="Espace réservé du numéro de diapositive 3">
            <a:extLst>
              <a:ext uri="{FF2B5EF4-FFF2-40B4-BE49-F238E27FC236}">
                <a16:creationId xmlns:a16="http://schemas.microsoft.com/office/drawing/2014/main" id="{D62A4706-B108-0629-4A9F-85AFE11C0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546929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107</TotalTime>
  <Words>641</Words>
  <Application>Microsoft Office PowerPoint</Application>
  <PresentationFormat>Affichage à l'écran (16:9)</PresentationFormat>
  <Paragraphs>44</Paragraphs>
  <Slides>6</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 (Hackathon Focused)</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BOUCADAIR Mohamed INNOV/NET</cp:lastModifiedBy>
  <cp:revision>7</cp:revision>
  <dcterms:modified xsi:type="dcterms:W3CDTF">2025-03-07T13:59:30Z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