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64" r:id="rId1"/>
    <p:sldMasterId id="2147483665" r:id="rId2"/>
  </p:sldMasterIdLst>
  <p:notesMasterIdLst>
    <p:notesMasterId r:id="rId9"/>
  </p:notesMasterIdLst>
  <p:sldIdLst>
    <p:sldId id="256" r:id="rId3"/>
    <p:sldId id="257" r:id="rId4"/>
    <p:sldId id="258" r:id="rId5"/>
    <p:sldId id="259" r:id="rId6"/>
    <p:sldId id="260" r:id="rId7"/>
    <p:sldId id="261" r:id="rId8"/>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4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12" d="100"/>
          <a:sy n="112" d="100"/>
        </p:scale>
        <p:origin x="126" y="714"/>
      </p:cViewPr>
      <p:guideLst>
        <p:guide orient="horz" pos="164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theme" Target="theme/theme1.xml"/><Relationship Id="rId2" Type="http://schemas.openxmlformats.org/officeDocument/2006/relationships/slideMaster" Target="slideMasters/slideMaster2.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viewProps" Target="viewProps.xml"/><Relationship Id="rId5" Type="http://schemas.openxmlformats.org/officeDocument/2006/relationships/slide" Target="slides/slide3.xml"/><Relationship Id="rId10"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4" name="Google Shape;4;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400" b="0" i="0" u="none" strike="noStrike" cap="none">
                <a:latin typeface="Arial"/>
                <a:ea typeface="Arial"/>
                <a:cs typeface="Arial"/>
                <a:sym typeface="Arial"/>
              </a:defRPr>
            </a:lvl1pPr>
            <a:lvl2pPr marL="914400" marR="0" lvl="1" indent="-228600" algn="l" rtl="0">
              <a:spcBef>
                <a:spcPts val="0"/>
              </a:spcBef>
              <a:spcAft>
                <a:spcPts val="0"/>
              </a:spcAft>
              <a:buSzPts val="1400"/>
              <a:buNone/>
              <a:defRPr sz="1400" b="0" i="0" u="none" strike="noStrike" cap="none">
                <a:latin typeface="Arial"/>
                <a:ea typeface="Arial"/>
                <a:cs typeface="Arial"/>
                <a:sym typeface="Arial"/>
              </a:defRPr>
            </a:lvl2pPr>
            <a:lvl3pPr marL="1371600" marR="0" lvl="2" indent="-228600" algn="l" rtl="0">
              <a:spcBef>
                <a:spcPts val="0"/>
              </a:spcBef>
              <a:spcAft>
                <a:spcPts val="0"/>
              </a:spcAft>
              <a:buSzPts val="1400"/>
              <a:buNone/>
              <a:defRPr sz="1400" b="0" i="0" u="none" strike="noStrike" cap="none">
                <a:latin typeface="Arial"/>
                <a:ea typeface="Arial"/>
                <a:cs typeface="Arial"/>
                <a:sym typeface="Arial"/>
              </a:defRPr>
            </a:lvl3pPr>
            <a:lvl4pPr marL="1828800" marR="0" lvl="3" indent="-228600" algn="l" rtl="0">
              <a:spcBef>
                <a:spcPts val="0"/>
              </a:spcBef>
              <a:spcAft>
                <a:spcPts val="0"/>
              </a:spcAft>
              <a:buSzPts val="1400"/>
              <a:buNone/>
              <a:defRPr sz="1400" b="0" i="0" u="none" strike="noStrike" cap="none">
                <a:latin typeface="Arial"/>
                <a:ea typeface="Arial"/>
                <a:cs typeface="Arial"/>
                <a:sym typeface="Arial"/>
              </a:defRPr>
            </a:lvl4pPr>
            <a:lvl5pPr marL="2286000" marR="0" lvl="4" indent="-228600" algn="l" rtl="0">
              <a:spcBef>
                <a:spcPts val="0"/>
              </a:spcBef>
              <a:spcAft>
                <a:spcPts val="0"/>
              </a:spcAft>
              <a:buSzPts val="1400"/>
              <a:buNone/>
              <a:defRPr sz="1400" b="0" i="0" u="none" strike="noStrike" cap="none">
                <a:latin typeface="Arial"/>
                <a:ea typeface="Arial"/>
                <a:cs typeface="Arial"/>
                <a:sym typeface="Arial"/>
              </a:defRPr>
            </a:lvl5pPr>
            <a:lvl6pPr marL="2743200" marR="0" lvl="5" indent="-228600" algn="l" rtl="0">
              <a:spcBef>
                <a:spcPts val="0"/>
              </a:spcBef>
              <a:spcAft>
                <a:spcPts val="0"/>
              </a:spcAft>
              <a:buSzPts val="1400"/>
              <a:buNone/>
              <a:defRPr sz="1400" b="0" i="0" u="none" strike="noStrike" cap="none">
                <a:latin typeface="Arial"/>
                <a:ea typeface="Arial"/>
                <a:cs typeface="Arial"/>
                <a:sym typeface="Arial"/>
              </a:defRPr>
            </a:lvl6pPr>
            <a:lvl7pPr marL="3200400" marR="0" lvl="6" indent="-228600" algn="l" rtl="0">
              <a:spcBef>
                <a:spcPts val="0"/>
              </a:spcBef>
              <a:spcAft>
                <a:spcPts val="0"/>
              </a:spcAft>
              <a:buSzPts val="1400"/>
              <a:buNone/>
              <a:defRPr sz="1400" b="0" i="0" u="none" strike="noStrike" cap="none">
                <a:latin typeface="Arial"/>
                <a:ea typeface="Arial"/>
                <a:cs typeface="Arial"/>
                <a:sym typeface="Arial"/>
              </a:defRPr>
            </a:lvl7pPr>
            <a:lvl8pPr marL="3657600" marR="0" lvl="7" indent="-228600" algn="l" rtl="0">
              <a:spcBef>
                <a:spcPts val="0"/>
              </a:spcBef>
              <a:spcAft>
                <a:spcPts val="0"/>
              </a:spcAft>
              <a:buSzPts val="1400"/>
              <a:buNone/>
              <a:defRPr sz="1400" b="0" i="0" u="none" strike="noStrike" cap="none">
                <a:latin typeface="Arial"/>
                <a:ea typeface="Arial"/>
                <a:cs typeface="Arial"/>
                <a:sym typeface="Arial"/>
              </a:defRPr>
            </a:lvl8pPr>
            <a:lvl9pPr marL="4114800" marR="0" lvl="8" indent="-228600" algn="l" rtl="0">
              <a:spcBef>
                <a:spcPts val="0"/>
              </a:spcBef>
              <a:spcAft>
                <a:spcPts val="0"/>
              </a:spcAft>
              <a:buSzPts val="1400"/>
              <a:buNone/>
              <a:defRPr sz="1400" b="0" i="0" u="none" strike="noStrike" cap="none">
                <a:latin typeface="Arial"/>
                <a:ea typeface="Arial"/>
                <a:cs typeface="Arial"/>
                <a:sym typeface="Arial"/>
              </a:defRPr>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5"/>
        <p:cNvGrpSpPr/>
        <p:nvPr/>
      </p:nvGrpSpPr>
      <p:grpSpPr>
        <a:xfrm>
          <a:off x="0" y="0"/>
          <a:ext cx="0" cy="0"/>
          <a:chOff x="0" y="0"/>
          <a:chExt cx="0" cy="0"/>
        </a:xfrm>
      </p:grpSpPr>
      <p:sp>
        <p:nvSpPr>
          <p:cNvPr id="96" name="Google Shape;96;p1: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97" name="Google Shape;97;p1: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3"/>
        <p:cNvGrpSpPr/>
        <p:nvPr/>
      </p:nvGrpSpPr>
      <p:grpSpPr>
        <a:xfrm>
          <a:off x="0" y="0"/>
          <a:ext cx="0" cy="0"/>
          <a:chOff x="0" y="0"/>
          <a:chExt cx="0" cy="0"/>
        </a:xfrm>
      </p:grpSpPr>
      <p:sp>
        <p:nvSpPr>
          <p:cNvPr id="104" name="Google Shape;104;g7179d949db_7_6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05" name="Google Shape;105;g7179d949db_7_6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9"/>
        <p:cNvGrpSpPr/>
        <p:nvPr/>
      </p:nvGrpSpPr>
      <p:grpSpPr>
        <a:xfrm>
          <a:off x="0" y="0"/>
          <a:ext cx="0" cy="0"/>
          <a:chOff x="0" y="0"/>
          <a:chExt cx="0" cy="0"/>
        </a:xfrm>
      </p:grpSpPr>
      <p:sp>
        <p:nvSpPr>
          <p:cNvPr id="110" name="Google Shape;110;g232da09745f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111" name="Google Shape;111;g232da09745f_0_0:notes"/>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5"/>
        <p:cNvGrpSpPr/>
        <p:nvPr/>
      </p:nvGrpSpPr>
      <p:grpSpPr>
        <a:xfrm>
          <a:off x="0" y="0"/>
          <a:ext cx="0" cy="0"/>
          <a:chOff x="0" y="0"/>
          <a:chExt cx="0" cy="0"/>
        </a:xfrm>
      </p:grpSpPr>
      <p:sp>
        <p:nvSpPr>
          <p:cNvPr id="116" name="Google Shape;116;ga9a795ffbb_0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17" name="Google Shape;117;ga9a795ffbb_0_0:notes"/>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type="title">
  <p:cSld name="TITLE">
    <p:bg>
      <p:bgPr>
        <a:solidFill>
          <a:srgbClr val="002D3C"/>
        </a:solidFill>
        <a:effectLst/>
      </p:bgPr>
    </p:bg>
    <p:spTree>
      <p:nvGrpSpPr>
        <p:cNvPr id="1" name="Shape 9"/>
        <p:cNvGrpSpPr/>
        <p:nvPr/>
      </p:nvGrpSpPr>
      <p:grpSpPr>
        <a:xfrm>
          <a:off x="0" y="0"/>
          <a:ext cx="0" cy="0"/>
          <a:chOff x="0" y="0"/>
          <a:chExt cx="0" cy="0"/>
        </a:xfrm>
      </p:grpSpPr>
      <p:sp>
        <p:nvSpPr>
          <p:cNvPr id="10" name="Google Shape;10;p2"/>
          <p:cNvSpPr txBox="1">
            <a:spLocks noGrp="1"/>
          </p:cNvSpPr>
          <p:nvPr>
            <p:ph type="title"/>
          </p:nvPr>
        </p:nvSpPr>
        <p:spPr>
          <a:xfrm>
            <a:off x="754464" y="2104950"/>
            <a:ext cx="7635072" cy="933600"/>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4200"/>
              <a:buFont typeface="Inter"/>
              <a:buNone/>
              <a:defRPr sz="4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1" name="Google Shape;11;p2"/>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1pPr>
            <a:lvl2pPr marL="0" marR="0" lvl="1"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2pPr>
            <a:lvl3pPr marL="0" marR="0" lvl="2"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3pPr>
            <a:lvl4pPr marL="0" marR="0" lvl="3"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4pPr>
            <a:lvl5pPr marL="0" marR="0" lvl="4"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5pPr>
            <a:lvl6pPr marL="0" marR="0" lvl="5"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6pPr>
            <a:lvl7pPr marL="0" marR="0" lvl="6"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7pPr>
            <a:lvl8pPr marL="0" marR="0" lvl="7"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8pPr>
            <a:lvl9pPr marL="0" marR="0" lvl="8" indent="0" algn="r" rtl="0">
              <a:lnSpc>
                <a:spcPct val="100000"/>
              </a:lnSpc>
              <a:spcBef>
                <a:spcPts val="0"/>
              </a:spcBef>
              <a:spcAft>
                <a:spcPts val="0"/>
              </a:spcAft>
              <a:buClr>
                <a:srgbClr val="737373"/>
              </a:buClr>
              <a:buSzPts val="1000"/>
              <a:buFont typeface="Roboto"/>
              <a:buNone/>
              <a:defRPr sz="1000" b="0" i="0" u="none" strike="noStrike" cap="none">
                <a:solidFill>
                  <a:srgbClr val="737373"/>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12" name="Google Shape;12;p2"/>
          <p:cNvSpPr/>
          <p:nvPr/>
        </p:nvSpPr>
        <p:spPr>
          <a:xfrm>
            <a:off x="-125" y="4147975"/>
            <a:ext cx="9144001" cy="995701"/>
          </a:xfrm>
          <a:prstGeom prst="rect">
            <a:avLst/>
          </a:prstGeom>
          <a:solidFill>
            <a:srgbClr val="FFFFFF"/>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pic>
        <p:nvPicPr>
          <p:cNvPr id="13" name="Google Shape;13;p2" descr="Shape 14"/>
          <p:cNvPicPr preferRelativeResize="0"/>
          <p:nvPr/>
        </p:nvPicPr>
        <p:blipFill rotWithShape="1">
          <a:blip r:embed="rId2">
            <a:alphaModFix/>
          </a:blip>
          <a:srcRect/>
          <a:stretch/>
        </p:blipFill>
        <p:spPr>
          <a:xfrm>
            <a:off x="7440438" y="4312261"/>
            <a:ext cx="1256176" cy="667126"/>
          </a:xfrm>
          <a:prstGeom prst="rect">
            <a:avLst/>
          </a:prstGeom>
          <a:noFill/>
          <a:ln>
            <a:noFill/>
          </a:ln>
        </p:spPr>
      </p:pic>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59"/>
        <p:cNvGrpSpPr/>
        <p:nvPr/>
      </p:nvGrpSpPr>
      <p:grpSpPr>
        <a:xfrm>
          <a:off x="0" y="0"/>
          <a:ext cx="0" cy="0"/>
          <a:chOff x="0" y="0"/>
          <a:chExt cx="0" cy="0"/>
        </a:xfrm>
      </p:grpSpPr>
      <p:sp>
        <p:nvSpPr>
          <p:cNvPr id="60" name="Google Shape;60;p12"/>
          <p:cNvSpPr txBox="1">
            <a:spLocks noGrp="1"/>
          </p:cNvSpPr>
          <p:nvPr>
            <p:ph type="title"/>
          </p:nvPr>
        </p:nvSpPr>
        <p:spPr>
          <a:xfrm>
            <a:off x="460950" y="2065350"/>
            <a:ext cx="8222100" cy="1012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4200"/>
              <a:buFont typeface="Open Sans"/>
              <a:buNone/>
              <a:defRPr sz="4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200"/>
              <a:buFont typeface="Roboto"/>
              <a:buNone/>
              <a:defRPr sz="4200" b="0" i="0" u="none" strike="noStrike" cap="none">
                <a:solidFill>
                  <a:schemeClr val="lt1"/>
                </a:solidFill>
                <a:latin typeface="Roboto"/>
                <a:ea typeface="Roboto"/>
                <a:cs typeface="Roboto"/>
                <a:sym typeface="Roboto"/>
              </a:defRPr>
            </a:lvl9pPr>
          </a:lstStyle>
          <a:p>
            <a:endParaRPr/>
          </a:p>
        </p:txBody>
      </p:sp>
      <p:sp>
        <p:nvSpPr>
          <p:cNvPr id="61" name="Google Shape;61;p12"/>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62"/>
        <p:cNvGrpSpPr/>
        <p:nvPr/>
      </p:nvGrpSpPr>
      <p:grpSpPr>
        <a:xfrm>
          <a:off x="0" y="0"/>
          <a:ext cx="0" cy="0"/>
          <a:chOff x="0" y="0"/>
          <a:chExt cx="0" cy="0"/>
        </a:xfrm>
      </p:grpSpPr>
      <p:sp>
        <p:nvSpPr>
          <p:cNvPr id="63" name="Google Shape;63;p13"/>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4" name="Google Shape;64;p13"/>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65" name="Google Shape;65;p13"/>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66" name="Google Shape;66;p13"/>
          <p:cNvSpPr txBox="1">
            <a:spLocks noGrp="1"/>
          </p:cNvSpPr>
          <p:nvPr>
            <p:ph type="body" idx="1"/>
          </p:nvPr>
        </p:nvSpPr>
        <p:spPr>
          <a:xfrm>
            <a:off x="47190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7" name="Google Shape;67;p13"/>
          <p:cNvSpPr txBox="1">
            <a:spLocks noGrp="1"/>
          </p:cNvSpPr>
          <p:nvPr>
            <p:ph type="body" idx="2"/>
          </p:nvPr>
        </p:nvSpPr>
        <p:spPr>
          <a:xfrm>
            <a:off x="4694250" y="1919075"/>
            <a:ext cx="3999900" cy="2710125"/>
          </a:xfrm>
          <a:prstGeom prst="rect">
            <a:avLst/>
          </a:prstGeom>
          <a:noFill/>
          <a:ln>
            <a:noFill/>
          </a:ln>
        </p:spPr>
        <p:txBody>
          <a:bodyPr spcFirstLastPara="1" wrap="square" lIns="91425" tIns="91425" rIns="91425" bIns="91425" anchor="t" anchorCtr="0">
            <a:noAutofit/>
          </a:bodyPr>
          <a:lstStyle>
            <a:lvl1pPr marL="457200" marR="0" lvl="0" indent="-317500" algn="l">
              <a:lnSpc>
                <a:spcPct val="115000"/>
              </a:lnSpc>
              <a:spcBef>
                <a:spcPts val="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2"/>
              </a:buClr>
              <a:buSzPts val="1200"/>
              <a:buFont typeface="Montserrat"/>
              <a:buChar char="■"/>
              <a:defRPr sz="1200" b="0" i="0" u="none" strike="noStrike" cap="none">
                <a:solidFill>
                  <a:schemeClr val="lt2"/>
                </a:solidFill>
                <a:latin typeface="Montserrat"/>
                <a:ea typeface="Montserrat"/>
                <a:cs typeface="Montserrat"/>
                <a:sym typeface="Montserrat"/>
              </a:defRPr>
            </a:lvl9pPr>
          </a:lstStyle>
          <a:p>
            <a:endParaRPr/>
          </a:p>
        </p:txBody>
      </p:sp>
      <p:sp>
        <p:nvSpPr>
          <p:cNvPr id="68" name="Google Shape;68;p13"/>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l">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l" rtl="0">
              <a:spcBef>
                <a:spcPts val="0"/>
              </a:spcBef>
              <a:spcAft>
                <a:spcPts val="0"/>
              </a:spcAft>
              <a:buNone/>
            </a:pPr>
            <a:fld id="{00000000-1234-1234-1234-123412341234}" type="slidenum">
              <a:rPr lang="en-US"/>
              <a:t>‹#›</a:t>
            </a:fld>
            <a:endParaRPr/>
          </a:p>
        </p:txBody>
      </p:sp>
      <p:pic>
        <p:nvPicPr>
          <p:cNvPr id="69" name="Google Shape;69;p13"/>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70"/>
        <p:cNvGrpSpPr/>
        <p:nvPr/>
      </p:nvGrpSpPr>
      <p:grpSpPr>
        <a:xfrm>
          <a:off x="0" y="0"/>
          <a:ext cx="0" cy="0"/>
          <a:chOff x="0" y="0"/>
          <a:chExt cx="0" cy="0"/>
        </a:xfrm>
      </p:grpSpPr>
      <p:sp>
        <p:nvSpPr>
          <p:cNvPr id="71" name="Google Shape;71;p14"/>
          <p:cNvSpPr txBox="1"/>
          <p:nvPr/>
        </p:nvSpPr>
        <p:spPr>
          <a:xfrm rot="10800000" flipH="1">
            <a:off x="3276600" y="25"/>
            <a:ext cx="58674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2" name="Google Shape;72;p14"/>
          <p:cNvSpPr/>
          <p:nvPr/>
        </p:nvSpPr>
        <p:spPr>
          <a:xfrm rot="-5400000">
            <a:off x="759150" y="2517450"/>
            <a:ext cx="5143500"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73" name="Google Shape;73;p14"/>
          <p:cNvSpPr txBox="1">
            <a:spLocks noGrp="1"/>
          </p:cNvSpPr>
          <p:nvPr>
            <p:ph type="title"/>
          </p:nvPr>
        </p:nvSpPr>
        <p:spPr>
          <a:xfrm>
            <a:off x="226078" y="357800"/>
            <a:ext cx="2808000" cy="9533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2400"/>
              <a:buFont typeface="Arial"/>
              <a:buNone/>
              <a:defRPr sz="24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2400"/>
              <a:buFont typeface="Roboto"/>
              <a:buNone/>
              <a:defRPr sz="2400" b="0" i="0" u="none" strike="noStrike" cap="none">
                <a:solidFill>
                  <a:schemeClr val="lt1"/>
                </a:solidFill>
                <a:latin typeface="Roboto"/>
                <a:ea typeface="Roboto"/>
                <a:cs typeface="Roboto"/>
                <a:sym typeface="Roboto"/>
              </a:defRPr>
            </a:lvl9pPr>
          </a:lstStyle>
          <a:p>
            <a:endParaRPr/>
          </a:p>
        </p:txBody>
      </p:sp>
      <p:sp>
        <p:nvSpPr>
          <p:cNvPr id="74" name="Google Shape;74;p14"/>
          <p:cNvSpPr txBox="1">
            <a:spLocks noGrp="1"/>
          </p:cNvSpPr>
          <p:nvPr>
            <p:ph type="body" idx="1"/>
          </p:nvPr>
        </p:nvSpPr>
        <p:spPr>
          <a:xfrm>
            <a:off x="226075" y="1465800"/>
            <a:ext cx="2808000" cy="3163500"/>
          </a:xfrm>
          <a:prstGeom prst="rect">
            <a:avLst/>
          </a:prstGeom>
          <a:noFill/>
          <a:ln>
            <a:noFill/>
          </a:ln>
        </p:spPr>
        <p:txBody>
          <a:bodyPr spcFirstLastPara="1" wrap="square" lIns="91425" tIns="91425" rIns="91425" bIns="91425" anchor="t" anchorCtr="0">
            <a:noAutofit/>
          </a:bodyPr>
          <a:lstStyle>
            <a:lvl1pPr marL="457200" marR="0" lvl="0" indent="-304800" algn="l">
              <a:lnSpc>
                <a:spcPct val="115000"/>
              </a:lnSpc>
              <a:spcBef>
                <a:spcPts val="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1pPr>
            <a:lvl2pPr marL="914400" marR="0" lvl="1"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2pPr>
            <a:lvl3pPr marL="1371600" marR="0" lvl="2"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3pPr>
            <a:lvl4pPr marL="1828800" marR="0" lvl="3"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4pPr>
            <a:lvl5pPr marL="2286000" marR="0" lvl="4"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5pPr>
            <a:lvl6pPr marL="2743200" marR="0" lvl="5"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6pPr>
            <a:lvl7pPr marL="3200400" marR="0" lvl="6"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7pPr>
            <a:lvl8pPr marL="3657600" marR="0" lvl="7" indent="-304800" algn="l">
              <a:lnSpc>
                <a:spcPct val="115000"/>
              </a:lnSpc>
              <a:spcBef>
                <a:spcPts val="1600"/>
              </a:spcBef>
              <a:spcAft>
                <a:spcPts val="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8pPr>
            <a:lvl9pPr marL="4114800" marR="0" lvl="8" indent="-304800" algn="l">
              <a:lnSpc>
                <a:spcPct val="115000"/>
              </a:lnSpc>
              <a:spcBef>
                <a:spcPts val="1600"/>
              </a:spcBef>
              <a:spcAft>
                <a:spcPts val="1600"/>
              </a:spcAft>
              <a:buClr>
                <a:schemeClr val="lt1"/>
              </a:buClr>
              <a:buSzPts val="1200"/>
              <a:buFont typeface="Montserrat"/>
              <a:buChar char="■"/>
              <a:defRPr sz="1200" b="0" i="0" u="none" strike="noStrike" cap="none">
                <a:solidFill>
                  <a:schemeClr val="lt1"/>
                </a:solidFill>
                <a:latin typeface="Montserrat"/>
                <a:ea typeface="Montserrat"/>
                <a:cs typeface="Montserrat"/>
                <a:sym typeface="Montserrat"/>
              </a:defRPr>
            </a:lvl9pPr>
          </a:lstStyle>
          <a:p>
            <a:endParaRPr/>
          </a:p>
        </p:txBody>
      </p:sp>
      <p:sp>
        <p:nvSpPr>
          <p:cNvPr id="75" name="Google Shape;75;p14"/>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76"/>
        <p:cNvGrpSpPr/>
        <p:nvPr/>
      </p:nvGrpSpPr>
      <p:grpSpPr>
        <a:xfrm>
          <a:off x="0" y="0"/>
          <a:ext cx="0" cy="0"/>
          <a:chOff x="0" y="0"/>
          <a:chExt cx="0" cy="0"/>
        </a:xfrm>
      </p:grpSpPr>
      <p:sp>
        <p:nvSpPr>
          <p:cNvPr id="77" name="Google Shape;77;p15"/>
          <p:cNvSpPr txBox="1">
            <a:spLocks noGrp="1"/>
          </p:cNvSpPr>
          <p:nvPr>
            <p:ph type="title"/>
          </p:nvPr>
        </p:nvSpPr>
        <p:spPr>
          <a:xfrm>
            <a:off x="490250" y="488250"/>
            <a:ext cx="6227100" cy="409072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5200"/>
              <a:buFont typeface="Open Sans"/>
              <a:buNone/>
              <a:defRPr sz="5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6000"/>
              <a:buFont typeface="Roboto"/>
              <a:buNone/>
              <a:defRPr sz="6000" b="0" i="0" u="none" strike="noStrike" cap="none">
                <a:solidFill>
                  <a:schemeClr val="lt1"/>
                </a:solidFill>
                <a:latin typeface="Roboto"/>
                <a:ea typeface="Roboto"/>
                <a:cs typeface="Roboto"/>
                <a:sym typeface="Roboto"/>
              </a:defRPr>
            </a:lvl9pPr>
          </a:lstStyle>
          <a:p>
            <a:endParaRPr/>
          </a:p>
        </p:txBody>
      </p:sp>
      <p:sp>
        <p:nvSpPr>
          <p:cNvPr id="78" name="Google Shape;78;p15"/>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79"/>
        <p:cNvGrpSpPr/>
        <p:nvPr/>
      </p:nvGrpSpPr>
      <p:grpSpPr>
        <a:xfrm>
          <a:off x="0" y="0"/>
          <a:ext cx="0" cy="0"/>
          <a:chOff x="0" y="0"/>
          <a:chExt cx="0" cy="0"/>
        </a:xfrm>
      </p:grpSpPr>
      <p:sp>
        <p:nvSpPr>
          <p:cNvPr id="80" name="Google Shape;80;p16"/>
          <p:cNvSpPr/>
          <p:nvPr/>
        </p:nvSpPr>
        <p:spPr>
          <a:xfrm flipH="1">
            <a:off x="0" y="0"/>
            <a:ext cx="4572000" cy="51435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1" name="Google Shape;81;p16"/>
          <p:cNvSpPr/>
          <p:nvPr/>
        </p:nvSpPr>
        <p:spPr>
          <a:xfrm rot="5400000">
            <a:off x="1946462" y="2517713"/>
            <a:ext cx="5142825" cy="108600"/>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2" name="Google Shape;82;p16"/>
          <p:cNvSpPr txBox="1">
            <a:spLocks noGrp="1"/>
          </p:cNvSpPr>
          <p:nvPr>
            <p:ph type="title"/>
          </p:nvPr>
        </p:nvSpPr>
        <p:spPr>
          <a:xfrm>
            <a:off x="265500" y="1233175"/>
            <a:ext cx="4045200" cy="1482300"/>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4200"/>
              <a:buFont typeface="Arial"/>
              <a:buNone/>
              <a:defRPr sz="4200" b="0" i="0" u="none" strike="noStrike" cap="none">
                <a:solidFill>
                  <a:schemeClr val="dk2"/>
                </a:solidFill>
                <a:latin typeface="Arial"/>
                <a:ea typeface="Arial"/>
                <a:cs typeface="Arial"/>
                <a:sym typeface="Arial"/>
              </a:defRPr>
            </a:lvl1pPr>
            <a:lvl2pPr marR="0" lvl="1"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4200"/>
              <a:buFont typeface="Roboto"/>
              <a:buNone/>
              <a:defRPr sz="4200" b="0" i="0" u="none" strike="noStrike" cap="none">
                <a:solidFill>
                  <a:schemeClr val="dk2"/>
                </a:solidFill>
                <a:latin typeface="Roboto"/>
                <a:ea typeface="Roboto"/>
                <a:cs typeface="Roboto"/>
                <a:sym typeface="Roboto"/>
              </a:defRPr>
            </a:lvl9pPr>
          </a:lstStyle>
          <a:p>
            <a:endParaRPr/>
          </a:p>
        </p:txBody>
      </p:sp>
      <p:sp>
        <p:nvSpPr>
          <p:cNvPr id="83" name="Google Shape;83;p16"/>
          <p:cNvSpPr txBox="1">
            <a:spLocks noGrp="1"/>
          </p:cNvSpPr>
          <p:nvPr>
            <p:ph type="subTitle" idx="1"/>
          </p:nvPr>
        </p:nvSpPr>
        <p:spPr>
          <a:xfrm>
            <a:off x="265500" y="2779467"/>
            <a:ext cx="4045200" cy="1235025"/>
          </a:xfrm>
          <a:prstGeom prst="rect">
            <a:avLst/>
          </a:prstGeom>
          <a:noFill/>
          <a:ln>
            <a:noFill/>
          </a:ln>
        </p:spPr>
        <p:txBody>
          <a:bodyPr spcFirstLastPara="1" wrap="square" lIns="91425" tIns="91425" rIns="91425" bIns="91425" anchor="t" anchorCtr="0">
            <a:noAutofit/>
          </a:bodyPr>
          <a:lstStyle>
            <a:lvl1pPr marR="0" lvl="0"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1pPr>
            <a:lvl2pPr marR="0" lvl="1"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2pPr>
            <a:lvl3pPr marR="0" lvl="2"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3pPr>
            <a:lvl4pPr marR="0" lvl="3"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4pPr>
            <a:lvl5pPr marR="0" lvl="4"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5pPr>
            <a:lvl6pPr marR="0" lvl="5"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6pPr>
            <a:lvl7pPr marR="0" lvl="6"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7pPr>
            <a:lvl8pPr marR="0" lvl="7"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8pPr>
            <a:lvl9pPr marR="0" lvl="8" algn="ctr">
              <a:lnSpc>
                <a:spcPct val="100000"/>
              </a:lnSpc>
              <a:spcBef>
                <a:spcPts val="0"/>
              </a:spcBef>
              <a:spcAft>
                <a:spcPts val="0"/>
              </a:spcAft>
              <a:buClr>
                <a:schemeClr val="lt2"/>
              </a:buClr>
              <a:buSzPts val="2100"/>
              <a:buFont typeface="Montserrat"/>
              <a:buNone/>
              <a:defRPr sz="2100" b="0" i="0" u="none" strike="noStrike" cap="none">
                <a:solidFill>
                  <a:schemeClr val="lt2"/>
                </a:solidFill>
                <a:latin typeface="Montserrat"/>
                <a:ea typeface="Montserrat"/>
                <a:cs typeface="Montserrat"/>
                <a:sym typeface="Montserrat"/>
              </a:defRPr>
            </a:lvl9pPr>
          </a:lstStyle>
          <a:p>
            <a:endParaRPr/>
          </a:p>
        </p:txBody>
      </p:sp>
      <p:sp>
        <p:nvSpPr>
          <p:cNvPr id="84" name="Google Shape;84;p16"/>
          <p:cNvSpPr txBox="1">
            <a:spLocks noGrp="1"/>
          </p:cNvSpPr>
          <p:nvPr>
            <p:ph type="body" idx="2"/>
          </p:nvPr>
        </p:nvSpPr>
        <p:spPr>
          <a:xfrm>
            <a:off x="4939500" y="724200"/>
            <a:ext cx="3837000" cy="3695175"/>
          </a:xfrm>
          <a:prstGeom prst="rect">
            <a:avLst/>
          </a:prstGeom>
          <a:noFill/>
          <a:ln>
            <a:noFill/>
          </a:ln>
        </p:spPr>
        <p:txBody>
          <a:bodyPr spcFirstLastPara="1" wrap="square" lIns="91425" tIns="91425" rIns="91425" bIns="91425" anchor="ctr" anchorCtr="0">
            <a:noAutofit/>
          </a:bodyPr>
          <a:lstStyle>
            <a:lvl1pPr marL="457200" marR="0" lvl="0" indent="-342900" algn="l">
              <a:lnSpc>
                <a:spcPct val="115000"/>
              </a:lnSpc>
              <a:spcBef>
                <a:spcPts val="0"/>
              </a:spcBef>
              <a:spcAft>
                <a:spcPts val="0"/>
              </a:spcAft>
              <a:buClr>
                <a:schemeClr val="lt1"/>
              </a:buClr>
              <a:buSzPts val="1800"/>
              <a:buFont typeface="Montserrat"/>
              <a:buChar char="●"/>
              <a:defRPr sz="1800" b="0" i="0" u="none" strike="noStrike" cap="none">
                <a:solidFill>
                  <a:schemeClr val="lt1"/>
                </a:solidFill>
                <a:latin typeface="Montserrat"/>
                <a:ea typeface="Montserrat"/>
                <a:cs typeface="Montserrat"/>
                <a:sym typeface="Montserrat"/>
              </a:defRPr>
            </a:lvl1pPr>
            <a:lvl2pPr marL="914400" marR="0" lvl="1"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2pPr>
            <a:lvl3pPr marL="1371600" marR="0" lvl="2"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3pPr>
            <a:lvl4pPr marL="1828800" marR="0" lvl="3"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4pPr>
            <a:lvl5pPr marL="2286000" marR="0" lvl="4"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5pPr>
            <a:lvl6pPr marL="2743200" marR="0" lvl="5"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6pPr>
            <a:lvl7pPr marL="3200400" marR="0" lvl="6"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7pPr>
            <a:lvl8pPr marL="3657600" marR="0" lvl="7" indent="-317500" algn="l">
              <a:lnSpc>
                <a:spcPct val="115000"/>
              </a:lnSpc>
              <a:spcBef>
                <a:spcPts val="1600"/>
              </a:spcBef>
              <a:spcAft>
                <a:spcPts val="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chemeClr val="lt1"/>
              </a:buClr>
              <a:buSzPts val="1400"/>
              <a:buFont typeface="Montserrat"/>
              <a:buChar char="■"/>
              <a:defRPr sz="1400" b="0" i="0" u="none" strike="noStrike" cap="none">
                <a:solidFill>
                  <a:schemeClr val="lt1"/>
                </a:solidFill>
                <a:latin typeface="Montserrat"/>
                <a:ea typeface="Montserrat"/>
                <a:cs typeface="Montserrat"/>
                <a:sym typeface="Montserrat"/>
              </a:defRPr>
            </a:lvl9pPr>
          </a:lstStyle>
          <a:p>
            <a:endParaRPr/>
          </a:p>
        </p:txBody>
      </p:sp>
      <p:sp>
        <p:nvSpPr>
          <p:cNvPr id="85" name="Google Shape;85;p16"/>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86"/>
        <p:cNvGrpSpPr/>
        <p:nvPr/>
      </p:nvGrpSpPr>
      <p:grpSpPr>
        <a:xfrm>
          <a:off x="0" y="0"/>
          <a:ext cx="0" cy="0"/>
          <a:chOff x="0" y="0"/>
          <a:chExt cx="0" cy="0"/>
        </a:xfrm>
      </p:grpSpPr>
      <p:sp>
        <p:nvSpPr>
          <p:cNvPr id="87" name="Google Shape;87;p17"/>
          <p:cNvSpPr txBox="1"/>
          <p:nvPr/>
        </p:nvSpPr>
        <p:spPr>
          <a:xfrm rot="10800000" flipH="1">
            <a:off x="0" y="-75"/>
            <a:ext cx="9144000" cy="46959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8" name="Google Shape;88;p17"/>
          <p:cNvSpPr/>
          <p:nvPr/>
        </p:nvSpPr>
        <p:spPr>
          <a:xfrm rot="10800000" flipH="1">
            <a:off x="0" y="4622800"/>
            <a:ext cx="9144000" cy="7402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89" name="Google Shape;89;p17"/>
          <p:cNvSpPr txBox="1">
            <a:spLocks noGrp="1"/>
          </p:cNvSpPr>
          <p:nvPr>
            <p:ph type="body" idx="1"/>
          </p:nvPr>
        </p:nvSpPr>
        <p:spPr>
          <a:xfrm>
            <a:off x="57150" y="4696825"/>
            <a:ext cx="8382000" cy="446625"/>
          </a:xfrm>
          <a:prstGeom prst="rect">
            <a:avLst/>
          </a:prstGeom>
          <a:noFill/>
          <a:ln>
            <a:noFill/>
          </a:ln>
        </p:spPr>
        <p:txBody>
          <a:bodyPr spcFirstLastPara="1" wrap="square" lIns="91425" tIns="91425" rIns="91425" bIns="91425" anchor="ctr" anchorCtr="0">
            <a:noAutofit/>
          </a:bodyPr>
          <a:lstStyle>
            <a:lvl1pPr marL="457200" marR="0" lvl="0" indent="-228600" algn="l">
              <a:lnSpc>
                <a:spcPct val="100000"/>
              </a:lnSpc>
              <a:spcBef>
                <a:spcPts val="0"/>
              </a:spcBef>
              <a:spcAft>
                <a:spcPts val="0"/>
              </a:spcAft>
              <a:buClr>
                <a:schemeClr val="lt1"/>
              </a:buClr>
              <a:buSzPts val="1200"/>
              <a:buFont typeface="Montserrat"/>
              <a:buNone/>
              <a:defRPr sz="1200" b="0" i="0" u="none" strike="noStrike" cap="none">
                <a:solidFill>
                  <a:schemeClr val="lt1"/>
                </a:solidFill>
                <a:latin typeface="Montserrat"/>
                <a:ea typeface="Montserrat"/>
                <a:cs typeface="Montserrat"/>
                <a:sym typeface="Montserrat"/>
              </a:defRPr>
            </a:lvl1pPr>
          </a:lstStyle>
          <a:p>
            <a:endParaRPr/>
          </a:p>
        </p:txBody>
      </p:sp>
      <p:sp>
        <p:nvSpPr>
          <p:cNvPr id="90" name="Google Shape;90;p17"/>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1"/>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Big number">
  <p:cSld name="BIG_NUMBER">
    <p:bg>
      <p:bgPr>
        <a:solidFill>
          <a:schemeClr val="accent4"/>
        </a:solidFill>
        <a:effectLst/>
      </p:bgPr>
    </p:bg>
    <p:spTree>
      <p:nvGrpSpPr>
        <p:cNvPr id="1" name="Shape 91"/>
        <p:cNvGrpSpPr/>
        <p:nvPr/>
      </p:nvGrpSpPr>
      <p:grpSpPr>
        <a:xfrm>
          <a:off x="0" y="0"/>
          <a:ext cx="0" cy="0"/>
          <a:chOff x="0" y="0"/>
          <a:chExt cx="0" cy="0"/>
        </a:xfrm>
      </p:grpSpPr>
      <p:sp>
        <p:nvSpPr>
          <p:cNvPr id="92" name="Google Shape;92;p18"/>
          <p:cNvSpPr txBox="1">
            <a:spLocks noGrp="1"/>
          </p:cNvSpPr>
          <p:nvPr>
            <p:ph type="title" hasCustomPrompt="1"/>
          </p:nvPr>
        </p:nvSpPr>
        <p:spPr>
          <a:xfrm>
            <a:off x="475500" y="1258525"/>
            <a:ext cx="8222100" cy="1963575"/>
          </a:xfrm>
          <a:prstGeom prst="rect">
            <a:avLst/>
          </a:prstGeom>
          <a:noFill/>
          <a:ln>
            <a:noFill/>
          </a:ln>
        </p:spPr>
        <p:txBody>
          <a:bodyPr spcFirstLastPara="1" wrap="square" lIns="91425" tIns="91425" rIns="91425" bIns="91425" anchor="b" anchorCtr="0">
            <a:noAutofit/>
          </a:bodyPr>
          <a:lstStyle>
            <a:lvl1pPr marR="0" lvl="0" algn="ctr">
              <a:lnSpc>
                <a:spcPct val="100000"/>
              </a:lnSpc>
              <a:spcBef>
                <a:spcPts val="0"/>
              </a:spcBef>
              <a:spcAft>
                <a:spcPts val="0"/>
              </a:spcAft>
              <a:buClr>
                <a:schemeClr val="dk2"/>
              </a:buClr>
              <a:buSzPts val="12000"/>
              <a:buFont typeface="Arial"/>
              <a:buNone/>
              <a:defRPr sz="12000" b="0" i="0" u="none" strike="noStrike" cap="none">
                <a:solidFill>
                  <a:schemeClr val="dk2"/>
                </a:solidFill>
                <a:latin typeface="Open Sans"/>
                <a:ea typeface="Open Sans"/>
                <a:cs typeface="Open Sans"/>
                <a:sym typeface="Open Sans"/>
              </a:defRPr>
            </a:lvl1pPr>
            <a:lvl2pPr marR="0" lvl="1"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2pPr>
            <a:lvl3pPr marR="0" lvl="2"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3pPr>
            <a:lvl4pPr marR="0" lvl="3"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4pPr>
            <a:lvl5pPr marR="0" lvl="4"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5pPr>
            <a:lvl6pPr marR="0" lvl="5"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6pPr>
            <a:lvl7pPr marR="0" lvl="6"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7pPr>
            <a:lvl8pPr marR="0" lvl="7"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8pPr>
            <a:lvl9pPr marR="0" lvl="8" algn="ctr">
              <a:lnSpc>
                <a:spcPct val="100000"/>
              </a:lnSpc>
              <a:spcBef>
                <a:spcPts val="0"/>
              </a:spcBef>
              <a:spcAft>
                <a:spcPts val="0"/>
              </a:spcAft>
              <a:buClr>
                <a:schemeClr val="dk2"/>
              </a:buClr>
              <a:buSzPts val="12000"/>
              <a:buFont typeface="Roboto"/>
              <a:buNone/>
              <a:defRPr sz="12000" b="0" i="0" u="none" strike="noStrike" cap="none">
                <a:solidFill>
                  <a:schemeClr val="dk2"/>
                </a:solidFill>
                <a:latin typeface="Roboto"/>
                <a:ea typeface="Roboto"/>
                <a:cs typeface="Roboto"/>
                <a:sym typeface="Roboto"/>
              </a:defRPr>
            </a:lvl9pPr>
          </a:lstStyle>
          <a:p>
            <a:r>
              <a:t>xx%</a:t>
            </a:r>
          </a:p>
        </p:txBody>
      </p:sp>
      <p:sp>
        <p:nvSpPr>
          <p:cNvPr id="93" name="Google Shape;93;p18"/>
          <p:cNvSpPr txBox="1">
            <a:spLocks noGrp="1"/>
          </p:cNvSpPr>
          <p:nvPr>
            <p:ph type="body" idx="1"/>
          </p:nvPr>
        </p:nvSpPr>
        <p:spPr>
          <a:xfrm>
            <a:off x="475500" y="3304625"/>
            <a:ext cx="8222100" cy="1300725"/>
          </a:xfrm>
          <a:prstGeom prst="rect">
            <a:avLst/>
          </a:prstGeom>
          <a:noFill/>
          <a:ln>
            <a:noFill/>
          </a:ln>
        </p:spPr>
        <p:txBody>
          <a:bodyPr spcFirstLastPara="1" wrap="square" lIns="91425" tIns="91425" rIns="91425" bIns="91425" anchor="t" anchorCtr="0">
            <a:noAutofit/>
          </a:bodyPr>
          <a:lstStyle>
            <a:lvl1pPr marL="457200" marR="0" lvl="0" indent="-342900" algn="ctr">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ctr">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ctr">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94" name="Google Shape;94;p1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_AND_BODY" type="tx">
  <p:cSld name="TITLE_AND_BODY">
    <p:bg>
      <p:bgPr>
        <a:solidFill>
          <a:srgbClr val="002D3C"/>
        </a:solidFill>
        <a:effectLst/>
      </p:bgPr>
    </p:bg>
    <p:spTree>
      <p:nvGrpSpPr>
        <p:cNvPr id="1" name="Shape 14"/>
        <p:cNvGrpSpPr/>
        <p:nvPr/>
      </p:nvGrpSpPr>
      <p:grpSpPr>
        <a:xfrm>
          <a:off x="0" y="0"/>
          <a:ext cx="0" cy="0"/>
          <a:chOff x="0" y="0"/>
          <a:chExt cx="0" cy="0"/>
        </a:xfrm>
      </p:grpSpPr>
      <p:sp>
        <p:nvSpPr>
          <p:cNvPr id="15" name="Google Shape;15;p3"/>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6" name="Google Shape;16;p3"/>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17" name="Google Shape;17;p3"/>
          <p:cNvSpPr txBox="1">
            <a:spLocks noGrp="1"/>
          </p:cNvSpPr>
          <p:nvPr>
            <p:ph type="title"/>
          </p:nvPr>
        </p:nvSpPr>
        <p:spPr>
          <a:xfrm>
            <a:off x="471900" y="218223"/>
            <a:ext cx="8222100" cy="1288203"/>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600"/>
              <a:buFont typeface="Inter"/>
              <a:buNone/>
              <a:defRPr sz="36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18" name="Google Shape;18;p3"/>
          <p:cNvSpPr txBox="1">
            <a:spLocks noGrp="1"/>
          </p:cNvSpPr>
          <p:nvPr>
            <p:ph type="body" idx="1"/>
          </p:nvPr>
        </p:nvSpPr>
        <p:spPr>
          <a:xfrm>
            <a:off x="471900" y="1919074"/>
            <a:ext cx="8222100"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19" name="Google Shape;19;p3"/>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extLst>
    <p:ext uri="{DCECCB84-F9BA-43D5-87BE-67443E8EF086}">
      <p15:sldGuideLst xmlns:p15="http://schemas.microsoft.com/office/powerpoint/2012/main">
        <p15:guide id="1" orient="horz" pos="1620">
          <p15:clr>
            <a:srgbClr val="F9AD4C"/>
          </p15:clr>
        </p15:guide>
        <p15:guide id="2" pos="2880">
          <p15:clr>
            <a:srgbClr val="F9AD4C"/>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SECTION_HEADER" type="secHead">
  <p:cSld name="SECTION_HEADER">
    <p:bg>
      <p:bgPr>
        <a:solidFill>
          <a:srgbClr val="002D3C"/>
        </a:solidFill>
        <a:effectLst/>
      </p:bgPr>
    </p:bg>
    <p:spTree>
      <p:nvGrpSpPr>
        <p:cNvPr id="1" name="Shape 20"/>
        <p:cNvGrpSpPr/>
        <p:nvPr/>
      </p:nvGrpSpPr>
      <p:grpSpPr>
        <a:xfrm>
          <a:off x="0" y="0"/>
          <a:ext cx="0" cy="0"/>
          <a:chOff x="0" y="0"/>
          <a:chExt cx="0" cy="0"/>
        </a:xfrm>
      </p:grpSpPr>
      <p:sp>
        <p:nvSpPr>
          <p:cNvPr id="21" name="Google Shape;21;p4"/>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1pPr>
            <a:lvl2pPr marL="0" marR="0" lvl="1"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2pPr>
            <a:lvl3pPr marL="0" marR="0" lvl="2"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3pPr>
            <a:lvl4pPr marL="0" marR="0" lvl="3"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4pPr>
            <a:lvl5pPr marL="0" marR="0" lvl="4"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5pPr>
            <a:lvl6pPr marL="0" marR="0" lvl="5"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6pPr>
            <a:lvl7pPr marL="0" marR="0" lvl="6"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7pPr>
            <a:lvl8pPr marL="0" marR="0" lvl="7"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8pPr>
            <a:lvl9pPr marL="0" marR="0" lvl="8" indent="0" algn="r" rtl="0">
              <a:lnSpc>
                <a:spcPct val="100000"/>
              </a:lnSpc>
              <a:spcBef>
                <a:spcPts val="0"/>
              </a:spcBef>
              <a:spcAft>
                <a:spcPts val="0"/>
              </a:spcAft>
              <a:buClr>
                <a:srgbClr val="FFFFFF"/>
              </a:buClr>
              <a:buSzPts val="1000"/>
              <a:buFont typeface="Roboto"/>
              <a:buNone/>
              <a:defRPr i="0" u="none" strike="noStrike" cap="none">
                <a:solidFill>
                  <a:srgbClr val="FFFFFF"/>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_AND_TWO_COLUMNS" type="twoColTx">
  <p:cSld name="TITLE_AND_TWO_COLUMNS">
    <p:bg>
      <p:bgPr>
        <a:solidFill>
          <a:srgbClr val="002D3C"/>
        </a:solidFill>
        <a:effectLst/>
      </p:bgPr>
    </p:bg>
    <p:spTree>
      <p:nvGrpSpPr>
        <p:cNvPr id="1" name="Shape 22"/>
        <p:cNvGrpSpPr/>
        <p:nvPr/>
      </p:nvGrpSpPr>
      <p:grpSpPr>
        <a:xfrm>
          <a:off x="0" y="0"/>
          <a:ext cx="0" cy="0"/>
          <a:chOff x="0" y="0"/>
          <a:chExt cx="0" cy="0"/>
        </a:xfrm>
      </p:grpSpPr>
      <p:sp>
        <p:nvSpPr>
          <p:cNvPr id="23" name="Google Shape;23;p5"/>
          <p:cNvSpPr/>
          <p:nvPr/>
        </p:nvSpPr>
        <p:spPr>
          <a:xfrm rot="10800000" flipH="1">
            <a:off x="0" y="1686000"/>
            <a:ext cx="9144000" cy="34575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4" name="Google Shape;24;p5"/>
          <p:cNvSpPr/>
          <p:nvPr/>
        </p:nvSpPr>
        <p:spPr>
          <a:xfrm>
            <a:off x="0" y="1685999"/>
            <a:ext cx="9144000" cy="108601"/>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25" name="Google Shape;25;p5"/>
          <p:cNvSpPr txBox="1">
            <a:spLocks noGrp="1"/>
          </p:cNvSpPr>
          <p:nvPr>
            <p:ph type="title"/>
          </p:nvPr>
        </p:nvSpPr>
        <p:spPr>
          <a:xfrm>
            <a:off x="471900" y="738725"/>
            <a:ext cx="8222100" cy="767701"/>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26" name="Google Shape;26;p5"/>
          <p:cNvSpPr txBox="1">
            <a:spLocks noGrp="1"/>
          </p:cNvSpPr>
          <p:nvPr>
            <p:ph type="body" idx="1"/>
          </p:nvPr>
        </p:nvSpPr>
        <p:spPr>
          <a:xfrm>
            <a:off x="471900" y="1919074"/>
            <a:ext cx="3999901" cy="2710201"/>
          </a:xfrm>
          <a:prstGeom prst="rect">
            <a:avLst/>
          </a:prstGeom>
          <a:noFill/>
          <a:ln>
            <a:noFill/>
          </a:ln>
        </p:spPr>
        <p:txBody>
          <a:bodyPr spcFirstLastPara="1" wrap="square" lIns="91400" tIns="91400" rIns="91400" bIns="91400" anchor="t" anchorCtr="0">
            <a:noAutofit/>
          </a:bodyPr>
          <a:lstStyle>
            <a:lvl1pPr marL="457200" marR="0" lvl="0"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1pPr>
            <a:lvl2pPr marL="914400" marR="0" lvl="1"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2pPr>
            <a:lvl3pPr marL="1371600" marR="0" lvl="2"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3pPr>
            <a:lvl4pPr marL="1828800" marR="0" lvl="3"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4pPr>
            <a:lvl5pPr marL="2286000" marR="0" lvl="4" indent="-317500" algn="l" rtl="0">
              <a:lnSpc>
                <a:spcPct val="115000"/>
              </a:lnSpc>
              <a:spcBef>
                <a:spcPts val="0"/>
              </a:spcBef>
              <a:spcAft>
                <a:spcPts val="0"/>
              </a:spcAft>
              <a:buClr>
                <a:srgbClr val="000000"/>
              </a:buClr>
              <a:buSzPts val="1400"/>
              <a:buFont typeface="Inter"/>
              <a:buChar char="○"/>
              <a:defRPr sz="1400" i="0" u="none" strike="noStrike" cap="none">
                <a:solidFill>
                  <a:srgbClr val="000000"/>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7" name="Google Shape;27;p5"/>
          <p:cNvSpPr txBox="1">
            <a:spLocks noGrp="1"/>
          </p:cNvSpPr>
          <p:nvPr>
            <p:ph type="body" idx="2"/>
          </p:nvPr>
        </p:nvSpPr>
        <p:spPr>
          <a:xfrm>
            <a:off x="4694249" y="1919074"/>
            <a:ext cx="3999901" cy="2710201"/>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1pPr>
            <a:lvl2pPr marL="914400" marR="0" lvl="1"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2pPr>
            <a:lvl3pPr marL="1371600" marR="0" lvl="2"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3pPr>
            <a:lvl4pPr marL="1828800" marR="0" lvl="3"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4pPr>
            <a:lvl5pPr marL="2286000" marR="0" lvl="4"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28" name="Google Shape;28;p5"/>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hin title" type="titleOnly">
  <p:cSld name="TITLE_ONLY">
    <p:bg>
      <p:bgPr>
        <a:solidFill>
          <a:srgbClr val="002D3C"/>
        </a:solidFill>
        <a:effectLst/>
      </p:bgPr>
    </p:bg>
    <p:spTree>
      <p:nvGrpSpPr>
        <p:cNvPr id="1" name="Shape 29"/>
        <p:cNvGrpSpPr/>
        <p:nvPr/>
      </p:nvGrpSpPr>
      <p:grpSpPr>
        <a:xfrm>
          <a:off x="0" y="0"/>
          <a:ext cx="0" cy="0"/>
          <a:chOff x="0" y="0"/>
          <a:chExt cx="0" cy="0"/>
        </a:xfrm>
      </p:grpSpPr>
      <p:sp>
        <p:nvSpPr>
          <p:cNvPr id="30" name="Google Shape;30;p6"/>
          <p:cNvSpPr/>
          <p:nvPr/>
        </p:nvSpPr>
        <p:spPr>
          <a:xfrm rot="10800000" flipH="1">
            <a:off x="0" y="770474"/>
            <a:ext cx="9144000" cy="4380300"/>
          </a:xfrm>
          <a:prstGeom prst="rect">
            <a:avLst/>
          </a:prstGeom>
          <a:solidFill>
            <a:schemeClr val="accent4"/>
          </a:solidFill>
          <a:ln>
            <a:noFill/>
          </a:ln>
        </p:spPr>
        <p:txBody>
          <a:bodyPr spcFirstLastPara="1" wrap="square" lIns="45700" tIns="45700" rIns="45700" bIns="45700"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4285F4"/>
              </a:solidFill>
              <a:latin typeface="Arial"/>
              <a:ea typeface="Arial"/>
              <a:cs typeface="Arial"/>
              <a:sym typeface="Arial"/>
            </a:endParaRPr>
          </a:p>
        </p:txBody>
      </p:sp>
      <p:sp>
        <p:nvSpPr>
          <p:cNvPr id="31" name="Google Shape;31;p6"/>
          <p:cNvSpPr txBox="1">
            <a:spLocks noGrp="1"/>
          </p:cNvSpPr>
          <p:nvPr>
            <p:ph type="title"/>
          </p:nvPr>
        </p:nvSpPr>
        <p:spPr>
          <a:xfrm>
            <a:off x="158699" y="61427"/>
            <a:ext cx="8826600" cy="602700"/>
          </a:xfrm>
          <a:prstGeom prst="rect">
            <a:avLst/>
          </a:prstGeom>
          <a:noFill/>
          <a:ln>
            <a:noFill/>
          </a:ln>
        </p:spPr>
        <p:txBody>
          <a:bodyPr spcFirstLastPara="1" wrap="square" lIns="91400" tIns="91400" rIns="91400" bIns="91400" anchor="ctr" anchorCtr="0">
            <a:noAutofit/>
          </a:bodyPr>
          <a:lstStyle>
            <a:lvl1pPr marR="0" lvl="0" algn="l" rtl="0">
              <a:lnSpc>
                <a:spcPct val="100000"/>
              </a:lnSpc>
              <a:spcBef>
                <a:spcPts val="0"/>
              </a:spcBef>
              <a:spcAft>
                <a:spcPts val="0"/>
              </a:spcAft>
              <a:buClr>
                <a:srgbClr val="FFFFFF"/>
              </a:buClr>
              <a:buSzPts val="2400"/>
              <a:buFont typeface="Inter"/>
              <a:buNone/>
              <a:defRPr sz="2400" i="0" u="none" strike="noStrike" cap="none">
                <a:solidFill>
                  <a:srgbClr val="FFFFFF"/>
                </a:solidFill>
                <a:latin typeface="Inter"/>
                <a:ea typeface="Inter"/>
                <a:cs typeface="Inter"/>
                <a:sym typeface="Inter"/>
              </a:defRPr>
            </a:lvl1pPr>
            <a:lvl2pPr marR="0" lvl="1"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2pPr>
            <a:lvl3pPr marR="0" lvl="2"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3pPr>
            <a:lvl4pPr marR="0" lvl="3"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4pPr>
            <a:lvl5pPr marR="0" lvl="4"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5pPr>
            <a:lvl6pPr marR="0" lvl="5"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6pPr>
            <a:lvl7pPr marR="0" lvl="6"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7pPr>
            <a:lvl8pPr marR="0" lvl="7"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8pPr>
            <a:lvl9pPr marR="0" lvl="8" algn="l" rtl="0">
              <a:lnSpc>
                <a:spcPct val="100000"/>
              </a:lnSpc>
              <a:spcBef>
                <a:spcPts val="0"/>
              </a:spcBef>
              <a:spcAft>
                <a:spcPts val="0"/>
              </a:spcAft>
              <a:buClr>
                <a:srgbClr val="FFFFFF"/>
              </a:buClr>
              <a:buSzPts val="3200"/>
              <a:buFont typeface="Inter"/>
              <a:buNone/>
              <a:defRPr sz="3200" i="0" u="none" strike="noStrike" cap="none">
                <a:solidFill>
                  <a:srgbClr val="FFFFFF"/>
                </a:solidFill>
                <a:latin typeface="Inter"/>
                <a:ea typeface="Inter"/>
                <a:cs typeface="Inter"/>
                <a:sym typeface="Inter"/>
              </a:defRPr>
            </a:lvl9pPr>
          </a:lstStyle>
          <a:p>
            <a:endParaRPr/>
          </a:p>
        </p:txBody>
      </p:sp>
      <p:sp>
        <p:nvSpPr>
          <p:cNvPr id="32" name="Google Shape;32;p6"/>
          <p:cNvSpPr txBox="1">
            <a:spLocks noGrp="1"/>
          </p:cNvSpPr>
          <p:nvPr>
            <p:ph type="body" idx="1"/>
          </p:nvPr>
        </p:nvSpPr>
        <p:spPr>
          <a:xfrm>
            <a:off x="460950" y="1001775"/>
            <a:ext cx="8222100" cy="376530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1pPr>
            <a:lvl2pPr marL="914400" marR="0" lvl="1"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2pPr>
            <a:lvl3pPr marL="1371600" marR="0" lvl="2"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3pPr>
            <a:lvl4pPr marL="1828800" marR="0" lvl="3"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4pPr>
            <a:lvl5pPr marL="2286000" marR="0" lvl="4" indent="-342900" algn="l" rtl="0">
              <a:lnSpc>
                <a:spcPct val="115000"/>
              </a:lnSpc>
              <a:spcBef>
                <a:spcPts val="0"/>
              </a:spcBef>
              <a:spcAft>
                <a:spcPts val="0"/>
              </a:spcAft>
              <a:buClr>
                <a:srgbClr val="002D3C"/>
              </a:buClr>
              <a:buSzPts val="1800"/>
              <a:buFont typeface="Inter"/>
              <a:buChar char="○"/>
              <a:defRPr sz="1800" i="0" u="none" strike="noStrike" cap="none">
                <a:solidFill>
                  <a:srgbClr val="002D3C"/>
                </a:solidFill>
                <a:latin typeface="Inter"/>
                <a:ea typeface="Inter"/>
                <a:cs typeface="Inter"/>
                <a:sym typeface="Inter"/>
              </a:defRPr>
            </a:lvl5pPr>
            <a:lvl6pPr marL="2743200" marR="0" lvl="5"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6pPr>
            <a:lvl7pPr marL="3200400" marR="0" lvl="6"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7pPr>
            <a:lvl8pPr marL="3657600" marR="0" lvl="7"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8pPr>
            <a:lvl9pPr marL="4114800" marR="0" lvl="8" indent="-342900" algn="l" rtl="0">
              <a:lnSpc>
                <a:spcPct val="115000"/>
              </a:lnSpc>
              <a:spcBef>
                <a:spcPts val="0"/>
              </a:spcBef>
              <a:spcAft>
                <a:spcPts val="0"/>
              </a:spcAft>
              <a:buClr>
                <a:srgbClr val="737373"/>
              </a:buClr>
              <a:buSzPts val="1800"/>
              <a:buFont typeface="Inter"/>
              <a:buChar char="■"/>
              <a:defRPr sz="1800" i="0" u="none" strike="noStrike" cap="none">
                <a:solidFill>
                  <a:srgbClr val="737373"/>
                </a:solidFill>
                <a:latin typeface="Inter"/>
                <a:ea typeface="Inter"/>
                <a:cs typeface="Inter"/>
                <a:sym typeface="Inter"/>
              </a:defRPr>
            </a:lvl9pPr>
          </a:lstStyle>
          <a:p>
            <a:endParaRPr/>
          </a:p>
        </p:txBody>
      </p:sp>
      <p:sp>
        <p:nvSpPr>
          <p:cNvPr id="33" name="Google Shape;33;p6"/>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1pPr>
            <a:lvl2pPr marL="0" marR="0" lvl="1"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2pPr>
            <a:lvl3pPr marL="0" marR="0" lvl="2"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3pPr>
            <a:lvl4pPr marL="0" marR="0" lvl="3"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4pPr>
            <a:lvl5pPr marL="0" marR="0" lvl="4"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5pPr>
            <a:lvl6pPr marL="0" marR="0" lvl="5"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6pPr>
            <a:lvl7pPr marL="0" marR="0" lvl="6"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7pPr>
            <a:lvl8pPr marL="0" marR="0" lvl="7"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8pPr>
            <a:lvl9pPr marL="0" marR="0" lvl="8" indent="0" algn="r" rtl="0">
              <a:lnSpc>
                <a:spcPct val="100000"/>
              </a:lnSpc>
              <a:spcBef>
                <a:spcPts val="0"/>
              </a:spcBef>
              <a:spcAft>
                <a:spcPts val="0"/>
              </a:spcAft>
              <a:buClr>
                <a:srgbClr val="737373"/>
              </a:buClr>
              <a:buSzPts val="1000"/>
              <a:buFont typeface="Roboto"/>
              <a:buNone/>
              <a:defRPr i="0" u="none" strike="noStrike" cap="none">
                <a:solidFill>
                  <a:srgbClr val="737373"/>
                </a:solidFill>
                <a:latin typeface="Open Sans Medium"/>
                <a:ea typeface="Open Sans Medium"/>
                <a:cs typeface="Open Sans Medium"/>
                <a:sym typeface="Open Sans Medium"/>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34"/>
        <p:cNvGrpSpPr/>
        <p:nvPr/>
      </p:nvGrpSpPr>
      <p:grpSpPr>
        <a:xfrm>
          <a:off x="0" y="0"/>
          <a:ext cx="0" cy="0"/>
          <a:chOff x="0" y="0"/>
          <a:chExt cx="0" cy="0"/>
        </a:xfrm>
      </p:grpSpPr>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9"/>
          <p:cNvSpPr/>
          <p:nvPr/>
        </p:nvSpPr>
        <p:spPr>
          <a:xfrm rot="10800000" flipH="1">
            <a:off x="0" y="656300"/>
            <a:ext cx="9144000" cy="4478400"/>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1" name="Google Shape;41;p9"/>
          <p:cNvSpPr/>
          <p:nvPr/>
        </p:nvSpPr>
        <p:spPr>
          <a:xfrm>
            <a:off x="0" y="65635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42" name="Google Shape;42;p9"/>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ctr" anchorCtr="0">
            <a:noAutofit/>
          </a:bodyPr>
          <a:lstStyle>
            <a:lvl1pPr marR="0" lvl="0" algn="l">
              <a:lnSpc>
                <a:spcPct val="100000"/>
              </a:lnSpc>
              <a:spcBef>
                <a:spcPts val="0"/>
              </a:spcBef>
              <a:spcAft>
                <a:spcPts val="0"/>
              </a:spcAft>
              <a:buClr>
                <a:schemeClr val="lt1"/>
              </a:buClr>
              <a:buSzPts val="1800"/>
              <a:buFont typeface="Open Sans"/>
              <a:buNone/>
              <a:defRPr sz="20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1800"/>
              <a:buFont typeface="Roboto"/>
              <a:buNone/>
              <a:defRPr sz="1800" b="0" i="0" u="none" strike="noStrike" cap="none">
                <a:solidFill>
                  <a:schemeClr val="lt1"/>
                </a:solidFill>
                <a:latin typeface="Roboto"/>
                <a:ea typeface="Roboto"/>
                <a:cs typeface="Roboto"/>
                <a:sym typeface="Roboto"/>
              </a:defRPr>
            </a:lvl9pPr>
          </a:lstStyle>
          <a:p>
            <a:endParaRPr/>
          </a:p>
        </p:txBody>
      </p:sp>
      <p:sp>
        <p:nvSpPr>
          <p:cNvPr id="43" name="Google Shape;43;p9"/>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44" name="Google Shape;44;p9"/>
          <p:cNvPicPr preferRelativeResize="0"/>
          <p:nvPr/>
        </p:nvPicPr>
        <p:blipFill rotWithShape="1">
          <a:blip r:embed="rId2">
            <a:alphaModFix/>
          </a:blip>
          <a:srcRect/>
          <a:stretch/>
        </p:blipFill>
        <p:spPr>
          <a:xfrm>
            <a:off x="7922625" y="4520234"/>
            <a:ext cx="830437" cy="474506"/>
          </a:xfrm>
          <a:prstGeom prst="rect">
            <a:avLst/>
          </a:prstGeom>
          <a:noFill/>
          <a:ln>
            <a:noFill/>
          </a:ln>
        </p:spPr>
      </p:pic>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45"/>
        <p:cNvGrpSpPr/>
        <p:nvPr/>
      </p:nvGrpSpPr>
      <p:grpSpPr>
        <a:xfrm>
          <a:off x="0" y="0"/>
          <a:ext cx="0" cy="0"/>
          <a:chOff x="0" y="0"/>
          <a:chExt cx="0" cy="0"/>
        </a:xfrm>
      </p:grpSpPr>
      <p:sp>
        <p:nvSpPr>
          <p:cNvPr id="46" name="Google Shape;46;p10"/>
          <p:cNvSpPr txBox="1">
            <a:spLocks noGrp="1"/>
          </p:cNvSpPr>
          <p:nvPr>
            <p:ph type="ctrTitle"/>
          </p:nvPr>
        </p:nvSpPr>
        <p:spPr>
          <a:xfrm>
            <a:off x="390525" y="1819275"/>
            <a:ext cx="8222100" cy="933525"/>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800"/>
              <a:buFont typeface="Open Sans"/>
              <a:buNone/>
              <a:defRPr sz="38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4800"/>
              <a:buFont typeface="Roboto"/>
              <a:buNone/>
              <a:defRPr sz="4800" b="0" i="0" u="none" strike="noStrike" cap="none">
                <a:solidFill>
                  <a:schemeClr val="lt1"/>
                </a:solidFill>
                <a:latin typeface="Roboto"/>
                <a:ea typeface="Roboto"/>
                <a:cs typeface="Roboto"/>
                <a:sym typeface="Roboto"/>
              </a:defRPr>
            </a:lvl9pPr>
          </a:lstStyle>
          <a:p>
            <a:endParaRPr/>
          </a:p>
        </p:txBody>
      </p:sp>
      <p:sp>
        <p:nvSpPr>
          <p:cNvPr id="47" name="Google Shape;47;p10"/>
          <p:cNvSpPr txBox="1">
            <a:spLocks noGrp="1"/>
          </p:cNvSpPr>
          <p:nvPr>
            <p:ph type="subTitle" idx="1"/>
          </p:nvPr>
        </p:nvSpPr>
        <p:spPr>
          <a:xfrm>
            <a:off x="390525" y="2789130"/>
            <a:ext cx="8222100" cy="432900"/>
          </a:xfrm>
          <a:prstGeom prst="rect">
            <a:avLst/>
          </a:prstGeom>
          <a:noFill/>
          <a:ln>
            <a:noFill/>
          </a:ln>
        </p:spPr>
        <p:txBody>
          <a:bodyPr spcFirstLastPara="1" wrap="square" lIns="91425" tIns="91425" rIns="91425" bIns="91425" anchor="t" anchorCtr="0">
            <a:noAutofit/>
          </a:bodyPr>
          <a:lstStyle>
            <a:lvl1pPr marR="0" lvl="0"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1pPr>
            <a:lvl2pPr marR="0" lvl="1"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2pPr>
            <a:lvl3pPr marR="0" lvl="2"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3pPr>
            <a:lvl4pPr marR="0" lvl="3"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4pPr>
            <a:lvl5pPr marR="0" lvl="4"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5pPr>
            <a:lvl6pPr marR="0" lvl="5"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6pPr>
            <a:lvl7pPr marR="0" lvl="6"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7pPr>
            <a:lvl8pPr marR="0" lvl="7"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8pPr>
            <a:lvl9pPr marR="0" lvl="8" algn="l">
              <a:lnSpc>
                <a:spcPct val="100000"/>
              </a:lnSpc>
              <a:spcBef>
                <a:spcPts val="0"/>
              </a:spcBef>
              <a:spcAft>
                <a:spcPts val="0"/>
              </a:spcAft>
              <a:buClr>
                <a:schemeClr val="lt1"/>
              </a:buClr>
              <a:buSzPts val="1800"/>
              <a:buFont typeface="Montserrat"/>
              <a:buNone/>
              <a:defRPr sz="1800" b="0" i="0" u="none" strike="noStrike" cap="none">
                <a:solidFill>
                  <a:schemeClr val="lt1"/>
                </a:solidFill>
                <a:latin typeface="Montserrat"/>
                <a:ea typeface="Montserrat"/>
                <a:cs typeface="Montserrat"/>
                <a:sym typeface="Montserrat"/>
              </a:defRPr>
            </a:lvl9pPr>
          </a:lstStyle>
          <a:p>
            <a:endParaRPr/>
          </a:p>
        </p:txBody>
      </p:sp>
      <p:sp>
        <p:nvSpPr>
          <p:cNvPr id="48" name="Google Shape;48;p10"/>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
        <p:nvSpPr>
          <p:cNvPr id="49" name="Google Shape;49;p10"/>
          <p:cNvSpPr/>
          <p:nvPr/>
        </p:nvSpPr>
        <p:spPr>
          <a:xfrm>
            <a:off x="-125" y="4147975"/>
            <a:ext cx="9144000" cy="995625"/>
          </a:xfrm>
          <a:prstGeom prst="rect">
            <a:avLst/>
          </a:prstGeom>
          <a:solidFill>
            <a:srgbClr val="FFFFFF"/>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pic>
        <p:nvPicPr>
          <p:cNvPr id="50" name="Google Shape;50;p10"/>
          <p:cNvPicPr preferRelativeResize="0"/>
          <p:nvPr/>
        </p:nvPicPr>
        <p:blipFill rotWithShape="1">
          <a:blip r:embed="rId2">
            <a:alphaModFix/>
          </a:blip>
          <a:srcRect/>
          <a:stretch/>
        </p:blipFill>
        <p:spPr>
          <a:xfrm>
            <a:off x="7655588" y="4312262"/>
            <a:ext cx="942131" cy="500344"/>
          </a:xfrm>
          <a:prstGeom prst="rect">
            <a:avLst/>
          </a:prstGeom>
          <a:noFill/>
          <a:ln>
            <a:noFill/>
          </a:ln>
        </p:spPr>
      </p:pic>
      <p:sp>
        <p:nvSpPr>
          <p:cNvPr id="51" name="Google Shape;51;p10"/>
          <p:cNvSpPr txBox="1"/>
          <p:nvPr/>
        </p:nvSpPr>
        <p:spPr>
          <a:xfrm>
            <a:off x="381005" y="4507324"/>
            <a:ext cx="2750400" cy="276975"/>
          </a:xfrm>
          <a:prstGeom prst="rect">
            <a:avLst/>
          </a:prstGeom>
          <a:noFill/>
          <a:ln>
            <a:noFill/>
          </a:ln>
        </p:spPr>
        <p:txBody>
          <a:bodyPr spcFirstLastPara="1" wrap="square" lIns="91425" tIns="45700" rIns="91425" bIns="45700" anchor="t" anchorCtr="0">
            <a:noAutofit/>
          </a:bodyPr>
          <a:lstStyle/>
          <a:p>
            <a:pPr marL="0" marR="0" lvl="0" indent="0" algn="l" rtl="0">
              <a:lnSpc>
                <a:spcPct val="100000"/>
              </a:lnSpc>
              <a:spcBef>
                <a:spcPts val="0"/>
              </a:spcBef>
              <a:spcAft>
                <a:spcPts val="0"/>
              </a:spcAft>
              <a:buClr>
                <a:srgbClr val="000000"/>
              </a:buClr>
              <a:buSzPts val="1200"/>
              <a:buFont typeface="Arial"/>
              <a:buNone/>
            </a:pPr>
            <a:r>
              <a:rPr lang="en-US" sz="1200" b="0" i="0" u="none" strike="noStrike" cap="none">
                <a:solidFill>
                  <a:srgbClr val="000000"/>
                </a:solidFill>
                <a:latin typeface="Montserrat"/>
                <a:ea typeface="Montserrat"/>
                <a:cs typeface="Montserrat"/>
                <a:sym typeface="Montserrat"/>
              </a:rPr>
              <a:t>Making the Internet work better</a:t>
            </a:r>
            <a:endParaRPr sz="1200" b="0" i="0" u="none" strike="noStrike" cap="none">
              <a:solidFill>
                <a:schemeClr val="lt2"/>
              </a:solidFill>
              <a:latin typeface="Montserrat"/>
              <a:ea typeface="Montserrat"/>
              <a:cs typeface="Montserrat"/>
              <a:sym typeface="Montserrat"/>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52"/>
        <p:cNvGrpSpPr/>
        <p:nvPr/>
      </p:nvGrpSpPr>
      <p:grpSpPr>
        <a:xfrm>
          <a:off x="0" y="0"/>
          <a:ext cx="0" cy="0"/>
          <a:chOff x="0" y="0"/>
          <a:chExt cx="0" cy="0"/>
        </a:xfrm>
      </p:grpSpPr>
      <p:sp>
        <p:nvSpPr>
          <p:cNvPr id="53" name="Google Shape;53;p11"/>
          <p:cNvSpPr/>
          <p:nvPr/>
        </p:nvSpPr>
        <p:spPr>
          <a:xfrm rot="10800000" flipH="1">
            <a:off x="0" y="1685925"/>
            <a:ext cx="9144000" cy="3457575"/>
          </a:xfrm>
          <a:prstGeom prst="rect">
            <a:avLst/>
          </a:prstGeom>
          <a:solidFill>
            <a:schemeClr val="accent4"/>
          </a:soli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4" name="Google Shape;54;p11"/>
          <p:cNvSpPr/>
          <p:nvPr/>
        </p:nvSpPr>
        <p:spPr>
          <a:xfrm>
            <a:off x="0" y="1686000"/>
            <a:ext cx="9144000" cy="108675"/>
          </a:xfrm>
          <a:prstGeom prst="rect">
            <a:avLst/>
          </a:prstGeom>
          <a:gradFill>
            <a:gsLst>
              <a:gs pos="0">
                <a:srgbClr val="F9F9F9"/>
              </a:gs>
              <a:gs pos="36000">
                <a:srgbClr val="F9F9F9"/>
              </a:gs>
              <a:gs pos="80000">
                <a:srgbClr val="DEDEDE"/>
              </a:gs>
              <a:gs pos="100000">
                <a:srgbClr val="999999"/>
              </a:gs>
            </a:gsLst>
            <a:lin ang="16200038" scaled="0"/>
          </a:gradFill>
          <a:ln>
            <a:noFill/>
          </a:ln>
        </p:spPr>
        <p:txBody>
          <a:bodyPr spcFirstLastPara="1" wrap="square" lIns="91425" tIns="91425" rIns="91425" bIns="91425" anchor="ctr" anchorCtr="0">
            <a:noAutofit/>
          </a:bodyPr>
          <a:lstStyle/>
          <a:p>
            <a:pPr marL="0" marR="0" lvl="0" indent="0" algn="l" rtl="0">
              <a:lnSpc>
                <a:spcPct val="100000"/>
              </a:lnSpc>
              <a:spcBef>
                <a:spcPts val="0"/>
              </a:spcBef>
              <a:spcAft>
                <a:spcPts val="0"/>
              </a:spcAft>
              <a:buClr>
                <a:srgbClr val="000000"/>
              </a:buClr>
              <a:buSzPts val="1400"/>
              <a:buFont typeface="Arial"/>
              <a:buNone/>
            </a:pPr>
            <a:endParaRPr sz="1400" b="0" i="0" u="none" strike="noStrike" cap="none">
              <a:solidFill>
                <a:srgbClr val="000000"/>
              </a:solidFill>
              <a:latin typeface="Arial"/>
              <a:ea typeface="Arial"/>
              <a:cs typeface="Arial"/>
              <a:sym typeface="Arial"/>
            </a:endParaRPr>
          </a:p>
        </p:txBody>
      </p:sp>
      <p:sp>
        <p:nvSpPr>
          <p:cNvPr id="55" name="Google Shape;55;p11"/>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a:lnSpc>
                <a:spcPct val="100000"/>
              </a:lnSpc>
              <a:spcBef>
                <a:spcPts val="0"/>
              </a:spcBef>
              <a:spcAft>
                <a:spcPts val="0"/>
              </a:spcAft>
              <a:buClr>
                <a:schemeClr val="lt1"/>
              </a:buClr>
              <a:buSzPts val="3200"/>
              <a:buFont typeface="Open Sans SemiBold"/>
              <a:buNone/>
              <a:defRPr sz="3200" b="0" i="0" u="none" strike="noStrike" cap="none">
                <a:solidFill>
                  <a:schemeClr val="lt1"/>
                </a:solidFill>
                <a:latin typeface="Open Sans"/>
                <a:ea typeface="Open Sans"/>
                <a:cs typeface="Open Sans"/>
                <a:sym typeface="Open Sans"/>
              </a:defRPr>
            </a:lvl1pPr>
            <a:lvl2pPr marR="0" lvl="1"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56" name="Google Shape;56;p11"/>
          <p:cNvSpPr txBox="1">
            <a:spLocks noGrp="1"/>
          </p:cNvSpPr>
          <p:nvPr>
            <p:ph type="body" idx="1"/>
          </p:nvPr>
        </p:nvSpPr>
        <p:spPr>
          <a:xfrm>
            <a:off x="627500" y="1794600"/>
            <a:ext cx="8066400" cy="2710125"/>
          </a:xfrm>
          <a:prstGeom prst="rect">
            <a:avLst/>
          </a:prstGeom>
          <a:noFill/>
          <a:ln>
            <a:noFill/>
          </a:ln>
        </p:spPr>
        <p:txBody>
          <a:bodyPr spcFirstLastPara="1" wrap="square" lIns="91425" tIns="91425" rIns="91425" bIns="91425" anchor="t" anchorCtr="0">
            <a:noAutofit/>
          </a:bodyPr>
          <a:lstStyle>
            <a:lvl1pPr marL="457200" marR="0" lvl="0" indent="-342900" algn="l">
              <a:lnSpc>
                <a:spcPct val="115000"/>
              </a:lnSpc>
              <a:spcBef>
                <a:spcPts val="0"/>
              </a:spcBef>
              <a:spcAft>
                <a:spcPts val="0"/>
              </a:spcAft>
              <a:buClr>
                <a:srgbClr val="002D3C"/>
              </a:buClr>
              <a:buSzPts val="1800"/>
              <a:buFont typeface="Montserrat"/>
              <a:buChar char="●"/>
              <a:defRPr sz="1800" b="0" i="0" u="none" strike="noStrike" cap="none">
                <a:solidFill>
                  <a:srgbClr val="002D3C"/>
                </a:solidFill>
                <a:latin typeface="Montserrat"/>
                <a:ea typeface="Montserrat"/>
                <a:cs typeface="Montserrat"/>
                <a:sym typeface="Montserrat"/>
              </a:defRPr>
            </a:lvl1pPr>
            <a:lvl2pPr marL="914400" marR="0" lvl="1"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2pPr>
            <a:lvl3pPr marL="1371600" marR="0" lvl="2"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3pPr>
            <a:lvl4pPr marL="1828800" marR="0" lvl="3"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4pPr>
            <a:lvl5pPr marL="2286000" marR="0" lvl="4"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5pPr>
            <a:lvl6pPr marL="2743200" marR="0" lvl="5"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6pPr>
            <a:lvl7pPr marL="3200400" marR="0" lvl="6"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7pPr>
            <a:lvl8pPr marL="3657600" marR="0" lvl="7" indent="-317500" algn="l">
              <a:lnSpc>
                <a:spcPct val="115000"/>
              </a:lnSpc>
              <a:spcBef>
                <a:spcPts val="1600"/>
              </a:spcBef>
              <a:spcAft>
                <a:spcPts val="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8pPr>
            <a:lvl9pPr marL="4114800" marR="0" lvl="8" indent="-317500" algn="l">
              <a:lnSpc>
                <a:spcPct val="115000"/>
              </a:lnSpc>
              <a:spcBef>
                <a:spcPts val="1600"/>
              </a:spcBef>
              <a:spcAft>
                <a:spcPts val="1600"/>
              </a:spcAft>
              <a:buClr>
                <a:srgbClr val="002D3C"/>
              </a:buClr>
              <a:buSzPts val="1400"/>
              <a:buFont typeface="Montserrat"/>
              <a:buChar char="■"/>
              <a:defRPr sz="1400" b="0" i="0" u="none" strike="noStrike" cap="none">
                <a:solidFill>
                  <a:srgbClr val="002D3C"/>
                </a:solidFill>
                <a:latin typeface="Montserrat"/>
                <a:ea typeface="Montserrat"/>
                <a:cs typeface="Montserrat"/>
                <a:sym typeface="Montserrat"/>
              </a:defRPr>
            </a:lvl9pPr>
          </a:lstStyle>
          <a:p>
            <a:endParaRPr/>
          </a:p>
        </p:txBody>
      </p:sp>
      <p:sp>
        <p:nvSpPr>
          <p:cNvPr id="57" name="Google Shape;57;p11"/>
          <p:cNvSpPr txBox="1">
            <a:spLocks noGrp="1"/>
          </p:cNvSpPr>
          <p:nvPr>
            <p:ph type="sldNum" idx="12"/>
          </p:nvPr>
        </p:nvSpPr>
        <p:spPr>
          <a:xfrm>
            <a:off x="78789" y="4689588"/>
            <a:ext cx="548700" cy="393525"/>
          </a:xfrm>
          <a:prstGeom prst="rect">
            <a:avLst/>
          </a:prstGeom>
          <a:noFill/>
          <a:ln>
            <a:noFill/>
          </a:ln>
        </p:spPr>
        <p:txBody>
          <a:bodyPr spcFirstLastPara="1" wrap="square" lIns="91425" tIns="91425" rIns="91425" bIns="91425" anchor="ctr" anchorCtr="0">
            <a:noAutofit/>
          </a:bodyPr>
          <a:lstStyle>
            <a:lvl1pPr marL="0" marR="0" lvl="0"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1pPr>
            <a:lvl2pPr marL="0" marR="0" lvl="1"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2pPr>
            <a:lvl3pPr marL="0" marR="0" lvl="2"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3pPr>
            <a:lvl4pPr marL="0" marR="0" lvl="3"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4pPr>
            <a:lvl5pPr marL="0" marR="0" lvl="4"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5pPr>
            <a:lvl6pPr marL="0" marR="0" lvl="5"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6pPr>
            <a:lvl7pPr marL="0" marR="0" lvl="6"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7pPr>
            <a:lvl8pPr marL="0" marR="0" lvl="7"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8pPr>
            <a:lvl9pPr marL="0" marR="0" lvl="8" indent="0" algn="l">
              <a:lnSpc>
                <a:spcPct val="100000"/>
              </a:lnSpc>
              <a:spcBef>
                <a:spcPts val="0"/>
              </a:spcBef>
              <a:spcAft>
                <a:spcPts val="0"/>
              </a:spcAft>
              <a:buClr>
                <a:srgbClr val="000000"/>
              </a:buClr>
              <a:buSzPts val="1000"/>
              <a:buFont typeface="Arial"/>
              <a:buNone/>
              <a:defRPr sz="800" b="0" i="0" u="none" strike="noStrike" cap="none">
                <a:solidFill>
                  <a:schemeClr val="lt2"/>
                </a:solidFill>
                <a:latin typeface="Montserrat"/>
                <a:ea typeface="Montserrat"/>
                <a:cs typeface="Montserrat"/>
                <a:sym typeface="Montserrat"/>
              </a:defRPr>
            </a:lvl9pPr>
          </a:lstStyle>
          <a:p>
            <a:pPr marL="0" lvl="0" indent="0" algn="l" rtl="0">
              <a:spcBef>
                <a:spcPts val="0"/>
              </a:spcBef>
              <a:spcAft>
                <a:spcPts val="0"/>
              </a:spcAft>
              <a:buNone/>
            </a:pPr>
            <a:fld id="{00000000-1234-1234-1234-123412341234}" type="slidenum">
              <a:rPr lang="en-US"/>
              <a:t>‹#›</a:t>
            </a:fld>
            <a:endParaRPr/>
          </a:p>
        </p:txBody>
      </p:sp>
      <p:pic>
        <p:nvPicPr>
          <p:cNvPr id="58" name="Google Shape;58;p11"/>
          <p:cNvPicPr preferRelativeResize="0"/>
          <p:nvPr/>
        </p:nvPicPr>
        <p:blipFill rotWithShape="1">
          <a:blip r:embed="rId2">
            <a:alphaModFix/>
          </a:blip>
          <a:srcRect/>
          <a:stretch/>
        </p:blipFill>
        <p:spPr>
          <a:xfrm>
            <a:off x="8204725" y="4520225"/>
            <a:ext cx="618862" cy="353625"/>
          </a:xfrm>
          <a:prstGeom prst="rect">
            <a:avLst/>
          </a:prstGeom>
          <a:noFill/>
          <a:ln>
            <a:noFill/>
          </a:ln>
        </p:spPr>
      </p:pic>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4.xml"/><Relationship Id="rId3" Type="http://schemas.openxmlformats.org/officeDocument/2006/relationships/slideLayout" Target="../slideLayouts/slideLayout9.xml"/><Relationship Id="rId7" Type="http://schemas.openxmlformats.org/officeDocument/2006/relationships/slideLayout" Target="../slideLayouts/slideLayout13.xml"/><Relationship Id="rId2" Type="http://schemas.openxmlformats.org/officeDocument/2006/relationships/slideLayout" Target="../slideLayouts/slideLayout8.xml"/><Relationship Id="rId1" Type="http://schemas.openxmlformats.org/officeDocument/2006/relationships/slideLayout" Target="../slideLayouts/slideLayout7.xml"/><Relationship Id="rId6" Type="http://schemas.openxmlformats.org/officeDocument/2006/relationships/slideLayout" Target="../slideLayouts/slideLayout12.xml"/><Relationship Id="rId11" Type="http://schemas.openxmlformats.org/officeDocument/2006/relationships/theme" Target="../theme/theme2.xml"/><Relationship Id="rId5" Type="http://schemas.openxmlformats.org/officeDocument/2006/relationships/slideLayout" Target="../slideLayouts/slideLayout11.xml"/><Relationship Id="rId10" Type="http://schemas.openxmlformats.org/officeDocument/2006/relationships/slideLayout" Target="../slideLayouts/slideLayout16.xml"/><Relationship Id="rId4" Type="http://schemas.openxmlformats.org/officeDocument/2006/relationships/slideLayout" Target="../slideLayouts/slideLayout10.xml"/><Relationship Id="rId9" Type="http://schemas.openxmlformats.org/officeDocument/2006/relationships/slideLayout" Target="../slideLayouts/slideLayout15.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4"/>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sldNum" idx="12"/>
          </p:nvPr>
        </p:nvSpPr>
        <p:spPr>
          <a:xfrm>
            <a:off x="8735428" y="4724798"/>
            <a:ext cx="336813" cy="335251"/>
          </a:xfrm>
          <a:prstGeom prst="rect">
            <a:avLst/>
          </a:prstGeom>
          <a:noFill/>
          <a:ln>
            <a:noFill/>
          </a:ln>
        </p:spPr>
        <p:txBody>
          <a:bodyPr spcFirstLastPara="1" wrap="square" lIns="91400" tIns="91400" rIns="91400" bIns="91400" anchor="ctr" anchorCtr="0">
            <a:noAutofit/>
          </a:bodyPr>
          <a:lstStyle>
            <a:lvl1pPr marL="0" marR="0" lvl="0"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1pPr>
            <a:lvl2pPr marL="0" marR="0" lvl="1"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2pPr>
            <a:lvl3pPr marL="0" marR="0" lvl="2"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3pPr>
            <a:lvl4pPr marL="0" marR="0" lvl="3"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4pPr>
            <a:lvl5pPr marL="0" marR="0" lvl="4"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5pPr>
            <a:lvl6pPr marL="0" marR="0" lvl="5"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6pPr>
            <a:lvl7pPr marL="0" marR="0" lvl="6"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7pPr>
            <a:lvl8pPr marL="0" marR="0" lvl="7"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8pPr>
            <a:lvl9pPr marL="0" marR="0" lvl="8" indent="0" algn="r" rtl="0">
              <a:lnSpc>
                <a:spcPct val="100000"/>
              </a:lnSpc>
              <a:spcBef>
                <a:spcPts val="0"/>
              </a:spcBef>
              <a:spcAft>
                <a:spcPts val="0"/>
              </a:spcAft>
              <a:buClr>
                <a:srgbClr val="737373"/>
              </a:buClr>
              <a:buSzPts val="1000"/>
              <a:buFont typeface="Roboto"/>
              <a:buNone/>
              <a:defRPr sz="1100" i="0" u="none" strike="noStrike" cap="none">
                <a:solidFill>
                  <a:srgbClr val="737373"/>
                </a:solidFill>
                <a:latin typeface="Open Sans"/>
                <a:ea typeface="Open Sans"/>
                <a:cs typeface="Open Sans"/>
                <a:sym typeface="Open Sans"/>
              </a:defRPr>
            </a:lvl9pPr>
          </a:lstStyle>
          <a:p>
            <a:pPr marL="0" lvl="0" indent="0" algn="r" rtl="0">
              <a:spcBef>
                <a:spcPts val="0"/>
              </a:spcBef>
              <a:spcAft>
                <a:spcPts val="0"/>
              </a:spcAft>
              <a:buNone/>
            </a:pPr>
            <a:fld id="{00000000-1234-1234-1234-123412341234}" type="slidenum">
              <a:rPr lang="en-US"/>
              <a:t>‹#›</a:t>
            </a:fld>
            <a:endParaRPr/>
          </a:p>
        </p:txBody>
      </p:sp>
      <p:sp>
        <p:nvSpPr>
          <p:cNvPr id="7" name="Google Shape;7;p1"/>
          <p:cNvSpPr txBox="1">
            <a:spLocks noGrp="1"/>
          </p:cNvSpPr>
          <p:nvPr>
            <p:ph type="title"/>
          </p:nvPr>
        </p:nvSpPr>
        <p:spPr>
          <a:xfrm>
            <a:off x="457200" y="0"/>
            <a:ext cx="8229600" cy="1063229"/>
          </a:xfrm>
          <a:prstGeom prst="rect">
            <a:avLst/>
          </a:prstGeom>
          <a:noFill/>
          <a:ln>
            <a:noFill/>
          </a:ln>
        </p:spPr>
        <p:txBody>
          <a:bodyPr spcFirstLastPara="1" wrap="square" lIns="91400" tIns="91400" rIns="91400" bIns="91400" anchor="b" anchorCtr="0">
            <a:noAutofit/>
          </a:bodyPr>
          <a:lstStyle>
            <a:lvl1pPr marR="0" lvl="0"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1pPr>
            <a:lvl2pPr marR="0" lvl="1"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2pPr>
            <a:lvl3pPr marR="0" lvl="2"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3pPr>
            <a:lvl4pPr marR="0" lvl="3"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4pPr>
            <a:lvl5pPr marR="0" lvl="4"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5pPr>
            <a:lvl6pPr marR="0" lvl="5"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6pPr>
            <a:lvl7pPr marR="0" lvl="6"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7pPr>
            <a:lvl8pPr marR="0" lvl="7"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8pPr>
            <a:lvl9pPr marR="0" lvl="8" algn="l" rtl="0">
              <a:lnSpc>
                <a:spcPct val="100000"/>
              </a:lnSpc>
              <a:spcBef>
                <a:spcPts val="0"/>
              </a:spcBef>
              <a:spcAft>
                <a:spcPts val="0"/>
              </a:spcAft>
              <a:buClr>
                <a:srgbClr val="FFFFFF"/>
              </a:buClr>
              <a:buSzPts val="3200"/>
              <a:buFont typeface="Arial"/>
              <a:buNone/>
              <a:defRPr sz="3200" b="0" i="0" u="none" strike="noStrike" cap="none">
                <a:solidFill>
                  <a:srgbClr val="FFFFFF"/>
                </a:solidFill>
                <a:latin typeface="Arial"/>
                <a:ea typeface="Arial"/>
                <a:cs typeface="Arial"/>
                <a:sym typeface="Arial"/>
              </a:defRPr>
            </a:lvl9pPr>
          </a:lstStyle>
          <a:p>
            <a:endParaRPr/>
          </a:p>
        </p:txBody>
      </p:sp>
      <p:sp>
        <p:nvSpPr>
          <p:cNvPr id="8" name="Google Shape;8;p1"/>
          <p:cNvSpPr txBox="1">
            <a:spLocks noGrp="1"/>
          </p:cNvSpPr>
          <p:nvPr>
            <p:ph type="body" idx="1"/>
          </p:nvPr>
        </p:nvSpPr>
        <p:spPr>
          <a:xfrm>
            <a:off x="457200" y="1200150"/>
            <a:ext cx="8229600" cy="3943350"/>
          </a:xfrm>
          <a:prstGeom prst="rect">
            <a:avLst/>
          </a:prstGeom>
          <a:noFill/>
          <a:ln>
            <a:noFill/>
          </a:ln>
        </p:spPr>
        <p:txBody>
          <a:bodyPr spcFirstLastPara="1" wrap="square" lIns="91400" tIns="91400" rIns="91400" bIns="91400" anchor="t" anchorCtr="0">
            <a:noAutofit/>
          </a:bodyPr>
          <a:lstStyle>
            <a:lvl1pPr marL="457200" marR="0" lvl="0"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1pPr>
            <a:lvl2pPr marL="914400" marR="0" lvl="1"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2pPr>
            <a:lvl3pPr marL="1371600" marR="0" lvl="2"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3pPr>
            <a:lvl4pPr marL="1828800" marR="0" lvl="3"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4pPr>
            <a:lvl5pPr marL="2286000" marR="0" lvl="4"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5pPr>
            <a:lvl6pPr marL="2743200" marR="0" lvl="5"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6pPr>
            <a:lvl7pPr marL="3200400" marR="0" lvl="6"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7pPr>
            <a:lvl8pPr marL="3657600" marR="0" lvl="7"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8pPr>
            <a:lvl9pPr marL="4114800" marR="0" lvl="8" indent="-342900" algn="l" rtl="0">
              <a:lnSpc>
                <a:spcPct val="115000"/>
              </a:lnSpc>
              <a:spcBef>
                <a:spcPts val="0"/>
              </a:spcBef>
              <a:spcAft>
                <a:spcPts val="0"/>
              </a:spcAft>
              <a:buClr>
                <a:srgbClr val="737373"/>
              </a:buClr>
              <a:buSzPts val="1800"/>
              <a:buFont typeface="Montserrat"/>
              <a:buChar char="■"/>
              <a:defRPr sz="1800" b="0" i="0" u="none" strike="noStrike" cap="none">
                <a:solidFill>
                  <a:srgbClr val="737373"/>
                </a:solidFill>
                <a:latin typeface="Montserrat"/>
                <a:ea typeface="Montserrat"/>
                <a:cs typeface="Montserrat"/>
                <a:sym typeface="Montserrat"/>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name="material">
    <p:bg>
      <p:bgPr>
        <a:solidFill>
          <a:srgbClr val="002D3C"/>
        </a:solidFill>
        <a:effectLst/>
      </p:bgPr>
    </p:bg>
    <p:spTree>
      <p:nvGrpSpPr>
        <p:cNvPr id="1" name="Shape 35"/>
        <p:cNvGrpSpPr/>
        <p:nvPr/>
      </p:nvGrpSpPr>
      <p:grpSpPr>
        <a:xfrm>
          <a:off x="0" y="0"/>
          <a:ext cx="0" cy="0"/>
          <a:chOff x="0" y="0"/>
          <a:chExt cx="0" cy="0"/>
        </a:xfrm>
      </p:grpSpPr>
      <p:sp>
        <p:nvSpPr>
          <p:cNvPr id="36" name="Google Shape;36;p8"/>
          <p:cNvSpPr txBox="1">
            <a:spLocks noGrp="1"/>
          </p:cNvSpPr>
          <p:nvPr>
            <p:ph type="title"/>
          </p:nvPr>
        </p:nvSpPr>
        <p:spPr>
          <a:xfrm>
            <a:off x="471900" y="738725"/>
            <a:ext cx="8222100" cy="767700"/>
          </a:xfrm>
          <a:prstGeom prst="rect">
            <a:avLst/>
          </a:prstGeom>
          <a:noFill/>
          <a:ln>
            <a:noFill/>
          </a:ln>
        </p:spPr>
        <p:txBody>
          <a:bodyPr spcFirstLastPara="1" wrap="square" lIns="91425" tIns="91425" rIns="91425" bIns="91425" anchor="b" anchorCtr="0">
            <a:noAutofit/>
          </a:bodyPr>
          <a:lstStyle>
            <a:lvl1pPr marR="0" lvl="0" algn="l" rtl="0">
              <a:lnSpc>
                <a:spcPct val="100000"/>
              </a:lnSpc>
              <a:spcBef>
                <a:spcPts val="0"/>
              </a:spcBef>
              <a:spcAft>
                <a:spcPts val="0"/>
              </a:spcAft>
              <a:buClr>
                <a:schemeClr val="lt1"/>
              </a:buClr>
              <a:buSzPts val="3200"/>
              <a:buFont typeface="Arial"/>
              <a:buNone/>
              <a:defRPr sz="3200" b="0" i="0" u="none" strike="noStrike" cap="none">
                <a:solidFill>
                  <a:schemeClr val="lt1"/>
                </a:solidFill>
                <a:latin typeface="Arial"/>
                <a:ea typeface="Arial"/>
                <a:cs typeface="Arial"/>
                <a:sym typeface="Arial"/>
              </a:defRPr>
            </a:lvl1pPr>
            <a:lvl2pPr marR="0" lvl="1"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2pPr>
            <a:lvl3pPr marR="0" lvl="2"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3pPr>
            <a:lvl4pPr marR="0" lvl="3"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4pPr>
            <a:lvl5pPr marR="0" lvl="4"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5pPr>
            <a:lvl6pPr marR="0" lvl="5"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6pPr>
            <a:lvl7pPr marR="0" lvl="6"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7pPr>
            <a:lvl8pPr marR="0" lvl="7"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8pPr>
            <a:lvl9pPr marR="0" lvl="8" algn="l" rtl="0">
              <a:lnSpc>
                <a:spcPct val="100000"/>
              </a:lnSpc>
              <a:spcBef>
                <a:spcPts val="0"/>
              </a:spcBef>
              <a:spcAft>
                <a:spcPts val="0"/>
              </a:spcAft>
              <a:buClr>
                <a:schemeClr val="lt1"/>
              </a:buClr>
              <a:buSzPts val="3200"/>
              <a:buFont typeface="Roboto"/>
              <a:buNone/>
              <a:defRPr sz="3200" b="0" i="0" u="none" strike="noStrike" cap="none">
                <a:solidFill>
                  <a:schemeClr val="lt1"/>
                </a:solidFill>
                <a:latin typeface="Roboto"/>
                <a:ea typeface="Roboto"/>
                <a:cs typeface="Roboto"/>
                <a:sym typeface="Roboto"/>
              </a:defRPr>
            </a:lvl9pPr>
          </a:lstStyle>
          <a:p>
            <a:endParaRPr/>
          </a:p>
        </p:txBody>
      </p:sp>
      <p:sp>
        <p:nvSpPr>
          <p:cNvPr id="37" name="Google Shape;37;p8"/>
          <p:cNvSpPr txBox="1">
            <a:spLocks noGrp="1"/>
          </p:cNvSpPr>
          <p:nvPr>
            <p:ph type="body" idx="1"/>
          </p:nvPr>
        </p:nvSpPr>
        <p:spPr>
          <a:xfrm>
            <a:off x="471900" y="1919075"/>
            <a:ext cx="8222100" cy="2710125"/>
          </a:xfrm>
          <a:prstGeom prst="rect">
            <a:avLst/>
          </a:prstGeom>
          <a:noFill/>
          <a:ln>
            <a:noFill/>
          </a:ln>
        </p:spPr>
        <p:txBody>
          <a:bodyPr spcFirstLastPara="1" wrap="square" lIns="91425" tIns="91425" rIns="91425" bIns="91425" anchor="t" anchorCtr="0">
            <a:noAutofit/>
          </a:bodyPr>
          <a:lstStyle>
            <a:lvl1pPr marL="457200" marR="0" lvl="0" indent="-342900" algn="l" rtl="0">
              <a:lnSpc>
                <a:spcPct val="115000"/>
              </a:lnSpc>
              <a:spcBef>
                <a:spcPts val="0"/>
              </a:spcBef>
              <a:spcAft>
                <a:spcPts val="0"/>
              </a:spcAft>
              <a:buClr>
                <a:schemeClr val="lt2"/>
              </a:buClr>
              <a:buSzPts val="1800"/>
              <a:buFont typeface="Montserrat"/>
              <a:buChar char="●"/>
              <a:defRPr sz="1800" b="0" i="0" u="none" strike="noStrike" cap="none">
                <a:solidFill>
                  <a:schemeClr val="lt2"/>
                </a:solidFill>
                <a:latin typeface="Montserrat"/>
                <a:ea typeface="Montserrat"/>
                <a:cs typeface="Montserrat"/>
                <a:sym typeface="Montserrat"/>
              </a:defRPr>
            </a:lvl1pPr>
            <a:lvl2pPr marL="914400" marR="0" lvl="1"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2pPr>
            <a:lvl3pPr marL="1371600" marR="0" lvl="2"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3pPr>
            <a:lvl4pPr marL="1828800" marR="0" lvl="3"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4pPr>
            <a:lvl5pPr marL="2286000" marR="0" lvl="4"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5pPr>
            <a:lvl6pPr marL="2743200" marR="0" lvl="5"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6pPr>
            <a:lvl7pPr marL="3200400" marR="0" lvl="6"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7pPr>
            <a:lvl8pPr marL="3657600" marR="0" lvl="7" indent="-317500" algn="l" rtl="0">
              <a:lnSpc>
                <a:spcPct val="115000"/>
              </a:lnSpc>
              <a:spcBef>
                <a:spcPts val="1600"/>
              </a:spcBef>
              <a:spcAft>
                <a:spcPts val="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8pPr>
            <a:lvl9pPr marL="4114800" marR="0" lvl="8" indent="-317500" algn="l" rtl="0">
              <a:lnSpc>
                <a:spcPct val="115000"/>
              </a:lnSpc>
              <a:spcBef>
                <a:spcPts val="1600"/>
              </a:spcBef>
              <a:spcAft>
                <a:spcPts val="1600"/>
              </a:spcAft>
              <a:buClr>
                <a:schemeClr val="lt2"/>
              </a:buClr>
              <a:buSzPts val="1400"/>
              <a:buFont typeface="Montserrat"/>
              <a:buChar char="■"/>
              <a:defRPr sz="1400" b="0" i="0" u="none" strike="noStrike" cap="none">
                <a:solidFill>
                  <a:schemeClr val="lt2"/>
                </a:solidFill>
                <a:latin typeface="Montserrat"/>
                <a:ea typeface="Montserrat"/>
                <a:cs typeface="Montserrat"/>
                <a:sym typeface="Montserrat"/>
              </a:defRPr>
            </a:lvl9pPr>
          </a:lstStyle>
          <a:p>
            <a:endParaRPr/>
          </a:p>
        </p:txBody>
      </p:sp>
      <p:sp>
        <p:nvSpPr>
          <p:cNvPr id="38" name="Google Shape;38;p8"/>
          <p:cNvSpPr txBox="1">
            <a:spLocks noGrp="1"/>
          </p:cNvSpPr>
          <p:nvPr>
            <p:ph type="sldNum" idx="12"/>
          </p:nvPr>
        </p:nvSpPr>
        <p:spPr>
          <a:xfrm>
            <a:off x="8523541" y="4695623"/>
            <a:ext cx="548700" cy="393525"/>
          </a:xfrm>
          <a:prstGeom prst="rect">
            <a:avLst/>
          </a:prstGeom>
          <a:noFill/>
          <a:ln>
            <a:noFill/>
          </a:ln>
        </p:spPr>
        <p:txBody>
          <a:bodyPr spcFirstLastPara="1" wrap="square" lIns="91425" tIns="91425" rIns="91425" bIns="91425" anchor="ctr" anchorCtr="0">
            <a:noAutofit/>
          </a:bodyPr>
          <a:lstStyle>
            <a:lvl1pPr marL="0" marR="0" lvl="0"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1pPr>
            <a:lvl2pPr marL="0" marR="0" lvl="1"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2pPr>
            <a:lvl3pPr marL="0" marR="0" lvl="2"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3pPr>
            <a:lvl4pPr marL="0" marR="0" lvl="3"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4pPr>
            <a:lvl5pPr marL="0" marR="0" lvl="4"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5pPr>
            <a:lvl6pPr marL="0" marR="0" lvl="5"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6pPr>
            <a:lvl7pPr marL="0" marR="0" lvl="6"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7pPr>
            <a:lvl8pPr marL="0" marR="0" lvl="7"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8pPr>
            <a:lvl9pPr marL="0" marR="0" lvl="8" indent="0" algn="r" rtl="0">
              <a:lnSpc>
                <a:spcPct val="100000"/>
              </a:lnSpc>
              <a:spcBef>
                <a:spcPts val="0"/>
              </a:spcBef>
              <a:spcAft>
                <a:spcPts val="0"/>
              </a:spcAft>
              <a:buClr>
                <a:srgbClr val="000000"/>
              </a:buClr>
              <a:buSzPts val="1000"/>
              <a:buFont typeface="Arial"/>
              <a:buNone/>
              <a:defRPr sz="1000" b="0" i="0" u="none" strike="noStrike" cap="none">
                <a:solidFill>
                  <a:schemeClr val="lt2"/>
                </a:solidFill>
                <a:latin typeface="Roboto"/>
                <a:ea typeface="Roboto"/>
                <a:cs typeface="Roboto"/>
                <a:sym typeface="Roboto"/>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4" r:id="rId1"/>
    <p:sldLayoutId id="2147483655" r:id="rId2"/>
    <p:sldLayoutId id="2147483656" r:id="rId3"/>
    <p:sldLayoutId id="2147483657" r:id="rId4"/>
    <p:sldLayoutId id="2147483658" r:id="rId5"/>
    <p:sldLayoutId id="2147483659" r:id="rId6"/>
    <p:sldLayoutId id="2147483660" r:id="rId7"/>
    <p:sldLayoutId id="2147483661" r:id="rId8"/>
    <p:sldLayoutId id="2147483662" r:id="rId9"/>
    <p:sldLayoutId id="2147483663"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8" Type="http://schemas.openxmlformats.org/officeDocument/2006/relationships/hyperlink" Target="https://www.rfc-editor.org/info/bcp79" TargetMode="External"/><Relationship Id="rId3" Type="http://schemas.openxmlformats.org/officeDocument/2006/relationships/hyperlink" Target="https://www7.ietf.org/contact/ombudsteam/" TargetMode="External"/><Relationship Id="rId7" Type="http://schemas.openxmlformats.org/officeDocument/2006/relationships/hyperlink" Target="https://www.rfc-editor.org/info/bcp78" TargetMode="External"/><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hyperlink" Target="https://www.rfc-editor.org/info/bcp54" TargetMode="External"/><Relationship Id="rId5" Type="http://schemas.openxmlformats.org/officeDocument/2006/relationships/hyperlink" Target="https://www.rfc-editor.org/info/bcp25" TargetMode="External"/><Relationship Id="rId4" Type="http://schemas.openxmlformats.org/officeDocument/2006/relationships/hyperlink" Target="https://www.rfc-editor.org/info/bcp9" TargetMode="External"/><Relationship Id="rId9" Type="http://schemas.openxmlformats.org/officeDocument/2006/relationships/hyperlink" Target="https://www.ietf.org/privacy-policy/"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98"/>
        <p:cNvGrpSpPr/>
        <p:nvPr/>
      </p:nvGrpSpPr>
      <p:grpSpPr>
        <a:xfrm>
          <a:off x="0" y="0"/>
          <a:ext cx="0" cy="0"/>
          <a:chOff x="0" y="0"/>
          <a:chExt cx="0" cy="0"/>
        </a:xfrm>
      </p:grpSpPr>
      <p:sp>
        <p:nvSpPr>
          <p:cNvPr id="99" name="Google Shape;99;p19"/>
          <p:cNvSpPr txBox="1">
            <a:spLocks noGrp="1"/>
          </p:cNvSpPr>
          <p:nvPr>
            <p:ph type="title"/>
          </p:nvPr>
        </p:nvSpPr>
        <p:spPr>
          <a:xfrm>
            <a:off x="754475" y="1217444"/>
            <a:ext cx="7635000" cy="9336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4200"/>
              <a:buFont typeface="Open Sans"/>
              <a:buNone/>
            </a:pPr>
            <a:r>
              <a:rPr lang="en-US" sz="3600" dirty="0">
                <a:latin typeface="Inter"/>
                <a:ea typeface="Inter"/>
                <a:cs typeface="Inter"/>
                <a:sym typeface="Inter"/>
              </a:rPr>
              <a:t>Network Management Operations (</a:t>
            </a:r>
            <a:r>
              <a:rPr lang="en-US" sz="3600" dirty="0" err="1">
                <a:latin typeface="Inter"/>
                <a:ea typeface="Inter"/>
                <a:cs typeface="Inter"/>
                <a:sym typeface="Inter"/>
              </a:rPr>
              <a:t>nmop</a:t>
            </a:r>
            <a:r>
              <a:rPr lang="en-US" sz="3600" dirty="0">
                <a:latin typeface="Inter"/>
                <a:ea typeface="Inter"/>
                <a:cs typeface="Inter"/>
                <a:sym typeface="Inter"/>
              </a:rPr>
              <a:t>) WG</a:t>
            </a:r>
            <a:endParaRPr sz="3600" dirty="0">
              <a:latin typeface="Inter"/>
              <a:ea typeface="Inter"/>
              <a:cs typeface="Inter"/>
              <a:sym typeface="Inter"/>
            </a:endParaRPr>
          </a:p>
        </p:txBody>
      </p:sp>
      <p:sp>
        <p:nvSpPr>
          <p:cNvPr id="100" name="Google Shape;100;p19"/>
          <p:cNvSpPr txBox="1"/>
          <p:nvPr/>
        </p:nvSpPr>
        <p:spPr>
          <a:xfrm>
            <a:off x="754475" y="2201927"/>
            <a:ext cx="4986900"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July 23, 2025</a:t>
            </a:r>
            <a:endParaRPr sz="1100" dirty="0">
              <a:latin typeface="Inter"/>
              <a:ea typeface="Inter"/>
              <a:cs typeface="Inter"/>
              <a:sym typeface="Inter"/>
            </a:endParaRPr>
          </a:p>
        </p:txBody>
      </p:sp>
      <p:sp>
        <p:nvSpPr>
          <p:cNvPr id="101" name="Google Shape;101;p19"/>
          <p:cNvSpPr txBox="1"/>
          <p:nvPr/>
        </p:nvSpPr>
        <p:spPr>
          <a:xfrm>
            <a:off x="294650" y="4322350"/>
            <a:ext cx="3783600" cy="4413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US" sz="1200" dirty="0">
                <a:latin typeface="Inter"/>
                <a:ea typeface="Inter"/>
                <a:cs typeface="Inter"/>
                <a:sym typeface="Inter"/>
              </a:rPr>
              <a:t>Internet Engineering Task Force</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 2025 IETF Trust </a:t>
            </a:r>
            <a:endParaRPr sz="1200" dirty="0">
              <a:latin typeface="Inter"/>
              <a:ea typeface="Inter"/>
              <a:cs typeface="Inter"/>
              <a:sym typeface="Inter"/>
            </a:endParaRPr>
          </a:p>
          <a:p>
            <a:pPr marL="0" lvl="0" indent="0" algn="l" rtl="0">
              <a:spcBef>
                <a:spcPts val="0"/>
              </a:spcBef>
              <a:spcAft>
                <a:spcPts val="0"/>
              </a:spcAft>
              <a:buNone/>
            </a:pPr>
            <a:r>
              <a:rPr lang="en-US" sz="1200" dirty="0">
                <a:latin typeface="Inter"/>
                <a:ea typeface="Inter"/>
                <a:cs typeface="Inter"/>
                <a:sym typeface="Inter"/>
              </a:rPr>
              <a:t>Production by </a:t>
            </a:r>
            <a:r>
              <a:rPr lang="en-US" sz="1200" dirty="0" err="1">
                <a:latin typeface="Inter"/>
                <a:ea typeface="Inter"/>
                <a:cs typeface="Inter"/>
                <a:sym typeface="Inter"/>
              </a:rPr>
              <a:t>Meetecho</a:t>
            </a:r>
            <a:endParaRPr sz="1200" dirty="0">
              <a:latin typeface="Inter"/>
              <a:ea typeface="Inter"/>
              <a:cs typeface="Inter"/>
              <a:sym typeface="Inter"/>
            </a:endParaRPr>
          </a:p>
        </p:txBody>
      </p:sp>
      <p:sp>
        <p:nvSpPr>
          <p:cNvPr id="102" name="Google Shape;102;p19"/>
          <p:cNvSpPr txBox="1"/>
          <p:nvPr/>
        </p:nvSpPr>
        <p:spPr>
          <a:xfrm>
            <a:off x="754475" y="3414667"/>
            <a:ext cx="5724900" cy="667800"/>
          </a:xfrm>
          <a:prstGeom prst="rect">
            <a:avLst/>
          </a:prstGeom>
          <a:noFill/>
          <a:ln>
            <a:noFill/>
          </a:ln>
        </p:spPr>
        <p:txBody>
          <a:bodyPr spcFirstLastPara="1" wrap="square" lIns="91425" tIns="91425" rIns="91425" bIns="91425" anchor="t" anchorCtr="0">
            <a:noAutofit/>
          </a:bodyPr>
          <a:lstStyle/>
          <a:p>
            <a:pPr marL="0" lvl="0" indent="0" algn="l" rtl="0">
              <a:lnSpc>
                <a:spcPct val="110000"/>
              </a:lnSpc>
              <a:spcBef>
                <a:spcPts val="300"/>
              </a:spcBef>
              <a:spcAft>
                <a:spcPts val="0"/>
              </a:spcAft>
              <a:buNone/>
            </a:pPr>
            <a:r>
              <a:rPr lang="en-US" sz="2400" dirty="0">
                <a:solidFill>
                  <a:srgbClr val="FFF2CC"/>
                </a:solidFill>
                <a:latin typeface="Inter"/>
                <a:ea typeface="Inter"/>
                <a:cs typeface="Inter"/>
                <a:sym typeface="Inter"/>
              </a:rPr>
              <a:t>This session is being recorded</a:t>
            </a:r>
            <a:endParaRPr sz="2400" dirty="0">
              <a:solidFill>
                <a:srgbClr val="FFF2CC"/>
              </a:solidFill>
              <a:latin typeface="Inter"/>
              <a:ea typeface="Inter"/>
              <a:cs typeface="Inter"/>
              <a:sym typeface="Inter"/>
            </a:endParaRPr>
          </a:p>
        </p:txBody>
      </p:sp>
      <p:sp>
        <p:nvSpPr>
          <p:cNvPr id="2" name="Google Shape;100;p19">
            <a:extLst>
              <a:ext uri="{FF2B5EF4-FFF2-40B4-BE49-F238E27FC236}">
                <a16:creationId xmlns:a16="http://schemas.microsoft.com/office/drawing/2014/main" id="{87CFB194-3778-2C13-73F3-088D1012F1B1}"/>
              </a:ext>
            </a:extLst>
          </p:cNvPr>
          <p:cNvSpPr txBox="1"/>
          <p:nvPr/>
        </p:nvSpPr>
        <p:spPr>
          <a:xfrm>
            <a:off x="783511" y="2913334"/>
            <a:ext cx="6331663" cy="522900"/>
          </a:xfrm>
          <a:prstGeom prst="rect">
            <a:avLst/>
          </a:prstGeom>
          <a:noFill/>
          <a:ln>
            <a:noFill/>
          </a:ln>
        </p:spPr>
        <p:txBody>
          <a:bodyPr spcFirstLastPara="1" wrap="square" lIns="91400" tIns="91400" rIns="91400" bIns="91400" anchor="t" anchorCtr="0">
            <a:noAutofit/>
          </a:bodyPr>
          <a:lstStyle/>
          <a:p>
            <a:pPr marL="0" marR="0" lvl="0" indent="0" algn="l" rtl="0">
              <a:lnSpc>
                <a:spcPct val="100000"/>
              </a:lnSpc>
              <a:spcBef>
                <a:spcPts val="0"/>
              </a:spcBef>
              <a:spcAft>
                <a:spcPts val="0"/>
              </a:spcAft>
              <a:buClr>
                <a:srgbClr val="FFFFFF"/>
              </a:buClr>
              <a:buSzPts val="2400"/>
              <a:buFont typeface="Montserrat"/>
              <a:buNone/>
            </a:pPr>
            <a:r>
              <a:rPr lang="en-US" sz="2100" dirty="0">
                <a:solidFill>
                  <a:srgbClr val="FFFFFF"/>
                </a:solidFill>
                <a:latin typeface="Inter"/>
                <a:ea typeface="Inter"/>
                <a:cs typeface="Inter"/>
                <a:sym typeface="Inter"/>
              </a:rPr>
              <a:t>WG Chairs: B. Claise, R. Rahman</a:t>
            </a:r>
            <a:endParaRPr sz="1100" dirty="0">
              <a:latin typeface="Inter"/>
              <a:ea typeface="Inter"/>
              <a:cs typeface="Inter"/>
              <a:sym typeface="Inter"/>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06"/>
        <p:cNvGrpSpPr/>
        <p:nvPr/>
      </p:nvGrpSpPr>
      <p:grpSpPr>
        <a:xfrm>
          <a:off x="0" y="0"/>
          <a:ext cx="0" cy="0"/>
          <a:chOff x="0" y="0"/>
          <a:chExt cx="0" cy="0"/>
        </a:xfrm>
      </p:grpSpPr>
      <p:sp>
        <p:nvSpPr>
          <p:cNvPr id="107" name="Google Shape;107;p20"/>
          <p:cNvSpPr txBox="1">
            <a:spLocks noGrp="1"/>
          </p:cNvSpPr>
          <p:nvPr>
            <p:ph type="title"/>
          </p:nvPr>
        </p:nvSpPr>
        <p:spPr>
          <a:xfrm>
            <a:off x="401925" y="16350"/>
            <a:ext cx="8523000" cy="602775"/>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latin typeface="Inter"/>
                <a:ea typeface="Inter"/>
                <a:cs typeface="Inter"/>
                <a:sym typeface="Inter"/>
              </a:rPr>
              <a:t>Note Well</a:t>
            </a:r>
            <a:endParaRPr sz="2400" i="0" u="none" strike="noStrike" cap="none">
              <a:solidFill>
                <a:schemeClr val="lt1"/>
              </a:solidFill>
              <a:latin typeface="Inter"/>
              <a:ea typeface="Inter"/>
              <a:cs typeface="Inter"/>
              <a:sym typeface="Inter"/>
            </a:endParaRPr>
          </a:p>
        </p:txBody>
      </p:sp>
      <p:sp>
        <p:nvSpPr>
          <p:cNvPr id="108" name="Google Shape;108;p20"/>
          <p:cNvSpPr txBox="1">
            <a:spLocks noGrp="1"/>
          </p:cNvSpPr>
          <p:nvPr>
            <p:ph type="body" idx="4294967295"/>
          </p:nvPr>
        </p:nvSpPr>
        <p:spPr>
          <a:xfrm>
            <a:off x="401925" y="722400"/>
            <a:ext cx="8307600" cy="36987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SzPts val="1800"/>
              <a:buNone/>
            </a:pPr>
            <a:r>
              <a:rPr lang="en-US" sz="1000">
                <a:solidFill>
                  <a:srgbClr val="434343"/>
                </a:solidFill>
                <a:latin typeface="Inter"/>
                <a:ea typeface="Inter"/>
                <a:cs typeface="Inter"/>
                <a:sym typeface="Inter"/>
              </a:rPr>
              <a:t>This is a reminder of IETF policies in effect on various topics such as patents or code of conduct. It is only meant to point you in the right direction. Exceptions may apply. The IETF's patent policy and the definition of an IETF "contribution" and "participation" are set forth in BCP 79; please read it carefully.</a:t>
            </a:r>
            <a:endParaRPr sz="1000">
              <a:solidFill>
                <a:srgbClr val="434343"/>
              </a:solidFill>
              <a:latin typeface="Inter"/>
              <a:ea typeface="Inter"/>
              <a:cs typeface="Inter"/>
              <a:sym typeface="Inter"/>
            </a:endParaRPr>
          </a:p>
          <a:p>
            <a:pPr marL="0" lvl="0" indent="0" algn="l" rtl="0">
              <a:lnSpc>
                <a:spcPct val="115000"/>
              </a:lnSpc>
              <a:spcBef>
                <a:spcPts val="600"/>
              </a:spcBef>
              <a:spcAft>
                <a:spcPts val="0"/>
              </a:spcAft>
              <a:buSzPts val="1800"/>
              <a:buNone/>
            </a:pPr>
            <a:r>
              <a:rPr lang="en-US" sz="1000">
                <a:solidFill>
                  <a:srgbClr val="434343"/>
                </a:solidFill>
                <a:latin typeface="Inter"/>
                <a:ea typeface="Inter"/>
                <a:cs typeface="Inter"/>
                <a:sym typeface="Inter"/>
              </a:rPr>
              <a:t>As a reminder:</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rgbClr val="434343"/>
                </a:solidFill>
                <a:latin typeface="Inter"/>
                <a:ea typeface="Inter"/>
                <a:cs typeface="Inter"/>
                <a:sym typeface="Inter"/>
              </a:rPr>
              <a:t>By participating in the IETF, you agree to follow IETF processes and policies.</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If you are aware that any IETF contribution is covered by patents or patent applications that are owned or controlled by you or your sponsor, you must disclose that fact, or not participate in the discussion.</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in or attendee to any IETF activity you acknowledge that written, audio, video, and photographic records of meetings may be made public.</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Personal information that you provide to IETF will be handled in accordance with the IETF Privacy Statement.</a:t>
            </a:r>
            <a:endParaRPr sz="1000">
              <a:solidFill>
                <a:srgbClr val="434343"/>
              </a:solidFill>
              <a:latin typeface="Inter"/>
              <a:ea typeface="Inter"/>
              <a:cs typeface="Inter"/>
              <a:sym typeface="Inter"/>
            </a:endParaRPr>
          </a:p>
          <a:p>
            <a:pPr marL="457200" lvl="0" indent="-292100" algn="l" rtl="0">
              <a:lnSpc>
                <a:spcPct val="115000"/>
              </a:lnSpc>
              <a:spcBef>
                <a:spcPts val="200"/>
              </a:spcBef>
              <a:spcAft>
                <a:spcPts val="0"/>
              </a:spcAft>
              <a:buClr>
                <a:srgbClr val="434343"/>
              </a:buClr>
              <a:buSzPts val="1000"/>
              <a:buFont typeface="Inter"/>
              <a:buChar char="●"/>
            </a:pPr>
            <a:r>
              <a:rPr lang="en-US" sz="1000">
                <a:solidFill>
                  <a:srgbClr val="434343"/>
                </a:solidFill>
                <a:latin typeface="Inter"/>
                <a:ea typeface="Inter"/>
                <a:cs typeface="Inter"/>
                <a:sym typeface="Inter"/>
              </a:rPr>
              <a:t>As a participant or attendee, you agree to work respectfully with other participants; please contact the ombudsteam (</a:t>
            </a:r>
            <a:r>
              <a:rPr lang="en-US" sz="1000">
                <a:solidFill>
                  <a:schemeClr val="hlink"/>
                </a:solidFill>
                <a:uFill>
                  <a:noFill/>
                </a:uFill>
                <a:latin typeface="Inter"/>
                <a:ea typeface="Inter"/>
                <a:cs typeface="Inter"/>
                <a:sym typeface="Inter"/>
                <a:hlinkClick r:id="rId3"/>
              </a:rPr>
              <a:t>https://www.ietf.org/contact/ombudsteam/</a:t>
            </a:r>
            <a:r>
              <a:rPr lang="en-US" sz="1000">
                <a:solidFill>
                  <a:srgbClr val="434343"/>
                </a:solidFill>
                <a:latin typeface="Inter"/>
                <a:ea typeface="Inter"/>
                <a:cs typeface="Inter"/>
                <a:sym typeface="Inter"/>
              </a:rPr>
              <a:t>) if you have questions or concerns about this.</a:t>
            </a:r>
            <a:endParaRPr sz="1000">
              <a:solidFill>
                <a:srgbClr val="434343"/>
              </a:solidFill>
              <a:latin typeface="Inter"/>
              <a:ea typeface="Inter"/>
              <a:cs typeface="Inter"/>
              <a:sym typeface="Inter"/>
            </a:endParaRPr>
          </a:p>
          <a:p>
            <a:pPr marL="0" lvl="0" indent="0" algn="l" rtl="0">
              <a:lnSpc>
                <a:spcPct val="100000"/>
              </a:lnSpc>
              <a:spcBef>
                <a:spcPts val="200"/>
              </a:spcBef>
              <a:spcAft>
                <a:spcPts val="0"/>
              </a:spcAft>
              <a:buSzPts val="1800"/>
              <a:buNone/>
            </a:pPr>
            <a:br>
              <a:rPr lang="en-US" sz="1000">
                <a:solidFill>
                  <a:srgbClr val="434343"/>
                </a:solidFill>
                <a:latin typeface="Inter"/>
                <a:ea typeface="Inter"/>
                <a:cs typeface="Inter"/>
                <a:sym typeface="Inter"/>
              </a:rPr>
            </a:br>
            <a:r>
              <a:rPr lang="en-US" sz="1000">
                <a:solidFill>
                  <a:srgbClr val="434343"/>
                </a:solidFill>
                <a:latin typeface="Inter"/>
                <a:ea typeface="Inter"/>
                <a:cs typeface="Inter"/>
                <a:sym typeface="Inter"/>
              </a:rPr>
              <a:t>Definitive information is in the documents listed below and other IETF BCPs. For advice, please talk to WG chairs or ADs:</a:t>
            </a:r>
            <a:endParaRPr sz="1000">
              <a:solidFill>
                <a:srgbClr val="434343"/>
              </a:solidFill>
              <a:latin typeface="Inter"/>
              <a:ea typeface="Inter"/>
              <a:cs typeface="Inter"/>
              <a:sym typeface="Inter"/>
            </a:endParaRPr>
          </a:p>
          <a:p>
            <a:pPr marL="457200" lvl="0" indent="-292100" algn="l" rtl="0">
              <a:lnSpc>
                <a:spcPct val="115000"/>
              </a:lnSpc>
              <a:spcBef>
                <a:spcPts val="60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4"/>
              </a:rPr>
              <a:t>BCP 9</a:t>
            </a:r>
            <a:r>
              <a:rPr lang="en-US" sz="1000">
                <a:solidFill>
                  <a:srgbClr val="434343"/>
                </a:solidFill>
                <a:latin typeface="Inter"/>
                <a:ea typeface="Inter"/>
                <a:cs typeface="Inter"/>
                <a:sym typeface="Inter"/>
              </a:rPr>
              <a:t> (Internet Standards Process)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(Working Group processes)</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5"/>
              </a:rPr>
              <a:t>BCP 25</a:t>
            </a:r>
            <a:r>
              <a:rPr lang="en-US" sz="1000">
                <a:solidFill>
                  <a:srgbClr val="434343"/>
                </a:solidFill>
                <a:latin typeface="Inter"/>
                <a:ea typeface="Inter"/>
                <a:cs typeface="Inter"/>
                <a:sym typeface="Inter"/>
              </a:rPr>
              <a:t> (Anti-Harassment Procedures) </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6"/>
              </a:rPr>
              <a:t>BCP 54</a:t>
            </a:r>
            <a:r>
              <a:rPr lang="en-US" sz="1000">
                <a:solidFill>
                  <a:srgbClr val="434343"/>
                </a:solidFill>
                <a:latin typeface="Inter"/>
                <a:ea typeface="Inter"/>
                <a:cs typeface="Inter"/>
                <a:sym typeface="Inter"/>
              </a:rPr>
              <a:t> (Code of Conduct)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7"/>
              </a:rPr>
              <a:t>BCP 78</a:t>
            </a:r>
            <a:r>
              <a:rPr lang="en-US" sz="1000">
                <a:solidFill>
                  <a:srgbClr val="434343"/>
                </a:solidFill>
                <a:latin typeface="Inter"/>
                <a:ea typeface="Inter"/>
                <a:cs typeface="Inter"/>
                <a:sym typeface="Inter"/>
              </a:rPr>
              <a:t> (Copyright)</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8"/>
              </a:rPr>
              <a:t>BCP 79</a:t>
            </a:r>
            <a:r>
              <a:rPr lang="en-US" sz="1000">
                <a:solidFill>
                  <a:srgbClr val="434343"/>
                </a:solidFill>
                <a:latin typeface="Inter"/>
                <a:ea typeface="Inter"/>
                <a:cs typeface="Inter"/>
                <a:sym typeface="Inter"/>
              </a:rPr>
              <a:t> (Patents, Participation)</a:t>
            </a:r>
            <a:endParaRPr sz="1000">
              <a:solidFill>
                <a:srgbClr val="434343"/>
              </a:solidFill>
              <a:latin typeface="Inter"/>
              <a:ea typeface="Inter"/>
              <a:cs typeface="Inter"/>
              <a:sym typeface="Inter"/>
            </a:endParaRPr>
          </a:p>
          <a:p>
            <a:pPr marL="457200" lvl="0" indent="-292100" algn="l" rtl="0">
              <a:lnSpc>
                <a:spcPct val="115000"/>
              </a:lnSpc>
              <a:spcBef>
                <a:spcPts val="0"/>
              </a:spcBef>
              <a:spcAft>
                <a:spcPts val="0"/>
              </a:spcAft>
              <a:buClr>
                <a:srgbClr val="434343"/>
              </a:buClr>
              <a:buSzPts val="1000"/>
              <a:buFont typeface="Inter"/>
              <a:buChar char="●"/>
            </a:pPr>
            <a:r>
              <a:rPr lang="en-US" sz="1000">
                <a:solidFill>
                  <a:schemeClr val="hlink"/>
                </a:solidFill>
                <a:uFill>
                  <a:noFill/>
                </a:uFill>
                <a:latin typeface="Inter"/>
                <a:ea typeface="Inter"/>
                <a:cs typeface="Inter"/>
                <a:sym typeface="Inter"/>
                <a:hlinkClick r:id="rId9"/>
              </a:rPr>
              <a:t>https://www.ietf.org/privacy-policy/</a:t>
            </a:r>
            <a:r>
              <a:rPr lang="en-US" sz="1000">
                <a:solidFill>
                  <a:srgbClr val="434343"/>
                </a:solidFill>
                <a:latin typeface="Inter"/>
                <a:ea typeface="Inter"/>
                <a:cs typeface="Inter"/>
                <a:sym typeface="Inter"/>
              </a:rPr>
              <a:t>(Privacy Policy)</a:t>
            </a:r>
            <a:endParaRPr sz="10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12"/>
        <p:cNvGrpSpPr/>
        <p:nvPr/>
      </p:nvGrpSpPr>
      <p:grpSpPr>
        <a:xfrm>
          <a:off x="0" y="0"/>
          <a:ext cx="0" cy="0"/>
          <a:chOff x="0" y="0"/>
          <a:chExt cx="0" cy="0"/>
        </a:xfrm>
      </p:grpSpPr>
      <p:sp>
        <p:nvSpPr>
          <p:cNvPr id="113" name="Google Shape;113;p21"/>
          <p:cNvSpPr txBox="1">
            <a:spLocks noGrp="1"/>
          </p:cNvSpPr>
          <p:nvPr>
            <p:ph type="title"/>
          </p:nvPr>
        </p:nvSpPr>
        <p:spPr>
          <a:xfrm>
            <a:off x="401925" y="16350"/>
            <a:ext cx="8523000" cy="602700"/>
          </a:xfrm>
          <a:prstGeom prst="rect">
            <a:avLst/>
          </a:prstGeom>
          <a:noFill/>
          <a:ln>
            <a:noFill/>
          </a:ln>
        </p:spPr>
        <p:txBody>
          <a:bodyPr spcFirstLastPara="1" wrap="square" lIns="91425" tIns="91425" rIns="91425" bIns="91425" anchor="b" anchorCtr="0">
            <a:noAutofit/>
          </a:bodyPr>
          <a:lstStyle/>
          <a:p>
            <a:pPr marL="0" marR="0" lvl="0" indent="0" algn="l" rtl="0">
              <a:lnSpc>
                <a:spcPct val="100000"/>
              </a:lnSpc>
              <a:spcBef>
                <a:spcPts val="0"/>
              </a:spcBef>
              <a:spcAft>
                <a:spcPts val="0"/>
              </a:spcAft>
              <a:buClr>
                <a:schemeClr val="lt1"/>
              </a:buClr>
              <a:buSzPts val="3200"/>
              <a:buFont typeface="Open Sans SemiBold"/>
              <a:buNone/>
            </a:pPr>
            <a:r>
              <a:rPr lang="en-US" sz="2400"/>
              <a:t>Note Really Well</a:t>
            </a:r>
            <a:endParaRPr sz="2400" b="0" i="0" u="none" strike="noStrike" cap="none">
              <a:solidFill>
                <a:schemeClr val="lt1"/>
              </a:solidFill>
              <a:latin typeface="Open Sans"/>
              <a:ea typeface="Open Sans"/>
              <a:cs typeface="Open Sans"/>
              <a:sym typeface="Open Sans"/>
            </a:endParaRPr>
          </a:p>
        </p:txBody>
      </p:sp>
      <p:sp>
        <p:nvSpPr>
          <p:cNvPr id="114" name="Google Shape;114;p21"/>
          <p:cNvSpPr txBox="1">
            <a:spLocks noGrp="1"/>
          </p:cNvSpPr>
          <p:nvPr>
            <p:ph type="body" idx="4294967295"/>
          </p:nvPr>
        </p:nvSpPr>
        <p:spPr>
          <a:xfrm>
            <a:off x="401925" y="722400"/>
            <a:ext cx="7871700" cy="3698700"/>
          </a:xfrm>
          <a:prstGeom prst="rect">
            <a:avLst/>
          </a:prstGeom>
          <a:noFill/>
          <a:ln>
            <a:noFill/>
          </a:ln>
        </p:spPr>
        <p:txBody>
          <a:bodyPr spcFirstLastPara="1" wrap="square" lIns="91425" tIns="91425" rIns="91425" bIns="91425" anchor="t" anchorCtr="0">
            <a:noAutofit/>
          </a:bodyPr>
          <a:lstStyle/>
          <a:p>
            <a:pPr marL="457200" marR="0" lvl="0" indent="-311150" algn="l" rtl="0">
              <a:lnSpc>
                <a:spcPct val="115000"/>
              </a:lnSpc>
              <a:spcBef>
                <a:spcPts val="6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meetings, virtual meetings, and mailing lists are intended for professional collaboration and networking, as defined in the IETF Guidelines for Conduct (RFC 7154), the IETF Anti-Harassment Policy, and the IETF Anti-Harassment Procedures (RFC 7776). If you have any concerns about observed behavior, please talk to the Ombudsteam, who are available if you need confidentiality to raise concerns confident about harassment or other conduct in the IETF.</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The IETF strives to create and maintain an environment in which people of many different backgrounds and identities are treated with dignity, decency, and respect. Those who participate in the IETF are expected to behave according to professional standards and demonstrate appropriate workplace behavior.</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0"/>
              </a:spcAft>
              <a:buClr>
                <a:srgbClr val="434343"/>
              </a:buClr>
              <a:buSzPts val="1300"/>
              <a:buFont typeface="Inter"/>
              <a:buChar char="●"/>
            </a:pPr>
            <a:r>
              <a:rPr lang="en-US" sz="1300">
                <a:solidFill>
                  <a:srgbClr val="434343"/>
                </a:solidFill>
                <a:latin typeface="Inter"/>
                <a:ea typeface="Inter"/>
                <a:cs typeface="Inter"/>
                <a:sym typeface="Inter"/>
              </a:rPr>
              <a:t>IETF participants must not engage in harassment while at IETF meetings, virtual meetings, social events, or on mailing lists. Harassment is unwelcome hostile or intimidating behavior—in particular, speech or behavior that is aggressive or intimidates.</a:t>
            </a:r>
            <a:endParaRPr sz="1300">
              <a:solidFill>
                <a:srgbClr val="434343"/>
              </a:solidFill>
              <a:latin typeface="Inter"/>
              <a:ea typeface="Inter"/>
              <a:cs typeface="Inter"/>
              <a:sym typeface="Inter"/>
            </a:endParaRPr>
          </a:p>
          <a:p>
            <a:pPr marL="457200" marR="0" lvl="0" indent="-311150" algn="l" rtl="0">
              <a:lnSpc>
                <a:spcPct val="115000"/>
              </a:lnSpc>
              <a:spcBef>
                <a:spcPts val="1000"/>
              </a:spcBef>
              <a:spcAft>
                <a:spcPts val="1000"/>
              </a:spcAft>
              <a:buClr>
                <a:srgbClr val="434343"/>
              </a:buClr>
              <a:buSzPts val="1300"/>
              <a:buFont typeface="Inter"/>
              <a:buChar char="●"/>
            </a:pPr>
            <a:r>
              <a:rPr lang="en-US" sz="1300">
                <a:solidFill>
                  <a:srgbClr val="434343"/>
                </a:solidFill>
                <a:latin typeface="Inter"/>
                <a:ea typeface="Inter"/>
                <a:cs typeface="Inter"/>
                <a:sym typeface="Inter"/>
              </a:rPr>
              <a:t>If you believe you have been harassed, notice that someone else is being harassed,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or have any other concerns, you are encouraged to raise your concern in confidence </a:t>
            </a:r>
            <a:br>
              <a:rPr lang="en-US" sz="1300">
                <a:solidFill>
                  <a:srgbClr val="434343"/>
                </a:solidFill>
                <a:latin typeface="Inter"/>
                <a:ea typeface="Inter"/>
                <a:cs typeface="Inter"/>
                <a:sym typeface="Inter"/>
              </a:rPr>
            </a:br>
            <a:r>
              <a:rPr lang="en-US" sz="1300">
                <a:solidFill>
                  <a:srgbClr val="434343"/>
                </a:solidFill>
                <a:latin typeface="Inter"/>
                <a:ea typeface="Inter"/>
                <a:cs typeface="Inter"/>
                <a:sym typeface="Inter"/>
              </a:rPr>
              <a:t>with one of the Ombudspersons.</a:t>
            </a:r>
            <a:endParaRPr sz="1300">
              <a:solidFill>
                <a:srgbClr val="434343"/>
              </a:solidFill>
              <a:latin typeface="Inter"/>
              <a:ea typeface="Inter"/>
              <a:cs typeface="Inter"/>
              <a:sym typeface="Inter"/>
            </a:endParaRPr>
          </a:p>
        </p:txBody>
      </p:sp>
    </p:spTree>
  </p:cSld>
  <p:clrMapOvr>
    <a:masterClrMapping/>
  </p:clrMapOvr>
  <mc:AlternateContent xmlns:mc="http://schemas.openxmlformats.org/markup-compatibility/2006" xmlns:p14="http://schemas.microsoft.com/office/powerpoint/2010/main">
    <mc:Choice Requires="p14">
      <p:transition spd="med" p14:dur="700">
        <p:fade/>
      </p:transition>
    </mc:Choice>
    <mc:Fallback xmlns:ahyp="http://schemas.microsoft.com/office/drawing/2018/hyperlinkcolor" xmlns:p15="http://schemas.microsoft.com/office/powerpoint/2012/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
      <p:transition spd="slow">
        <p:fade/>
      </p:transition>
    </mc:Fallback>
  </mc:AlternateContent>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18"/>
        <p:cNvGrpSpPr/>
        <p:nvPr/>
      </p:nvGrpSpPr>
      <p:grpSpPr>
        <a:xfrm>
          <a:off x="0" y="0"/>
          <a:ext cx="0" cy="0"/>
          <a:chOff x="0" y="0"/>
          <a:chExt cx="0" cy="0"/>
        </a:xfrm>
      </p:grpSpPr>
      <p:sp>
        <p:nvSpPr>
          <p:cNvPr id="119" name="Google Shape;119;p22"/>
          <p:cNvSpPr txBox="1">
            <a:spLocks noGrp="1"/>
          </p:cNvSpPr>
          <p:nvPr>
            <p:ph type="title"/>
          </p:nvPr>
        </p:nvSpPr>
        <p:spPr>
          <a:xfrm>
            <a:off x="471900" y="218223"/>
            <a:ext cx="8222100" cy="1288200"/>
          </a:xfrm>
          <a:prstGeom prst="rect">
            <a:avLst/>
          </a:prstGeom>
          <a:noFill/>
          <a:ln>
            <a:noFill/>
          </a:ln>
        </p:spPr>
        <p:txBody>
          <a:bodyPr spcFirstLastPara="1" wrap="square" lIns="91400" tIns="91400" rIns="91400" bIns="91400" anchor="b" anchorCtr="0">
            <a:noAutofit/>
          </a:bodyPr>
          <a:lstStyle/>
          <a:p>
            <a:pPr marL="0" marR="0" lvl="0" indent="0" algn="l" rtl="0">
              <a:lnSpc>
                <a:spcPct val="100000"/>
              </a:lnSpc>
              <a:spcBef>
                <a:spcPts val="0"/>
              </a:spcBef>
              <a:spcAft>
                <a:spcPts val="0"/>
              </a:spcAft>
              <a:buClr>
                <a:srgbClr val="FFFFFF"/>
              </a:buClr>
              <a:buSzPts val="3600"/>
              <a:buFont typeface="Open Sans"/>
              <a:buNone/>
            </a:pPr>
            <a:r>
              <a:rPr lang="en-US" dirty="0"/>
              <a:t>IETF 122 Meeting Tips</a:t>
            </a:r>
            <a:endParaRPr sz="2400" dirty="0">
              <a:solidFill>
                <a:srgbClr val="FFFFFF"/>
              </a:solidFill>
            </a:endParaRPr>
          </a:p>
        </p:txBody>
      </p:sp>
      <p:sp>
        <p:nvSpPr>
          <p:cNvPr id="120" name="Google Shape;120;p22"/>
          <p:cNvSpPr txBox="1">
            <a:spLocks noGrp="1"/>
          </p:cNvSpPr>
          <p:nvPr>
            <p:ph type="body" idx="1"/>
          </p:nvPr>
        </p:nvSpPr>
        <p:spPr>
          <a:xfrm>
            <a:off x="331800" y="1896950"/>
            <a:ext cx="8480400" cy="2727300"/>
          </a:xfrm>
          <a:prstGeom prst="rect">
            <a:avLst/>
          </a:prstGeom>
          <a:noFill/>
          <a:ln>
            <a:noFill/>
          </a:ln>
        </p:spPr>
        <p:txBody>
          <a:bodyPr spcFirstLastPara="1" wrap="square" lIns="91400" tIns="91400" rIns="91400" bIns="91400" anchor="t" anchorCtr="0">
            <a:noAutofit/>
          </a:bodyPr>
          <a:lstStyle/>
          <a:p>
            <a:pPr marL="0" lvl="0" indent="0" algn="l" rtl="0">
              <a:lnSpc>
                <a:spcPct val="110000"/>
              </a:lnSpc>
              <a:spcBef>
                <a:spcPts val="300"/>
              </a:spcBef>
              <a:spcAft>
                <a:spcPts val="0"/>
              </a:spcAft>
              <a:buNone/>
            </a:pPr>
            <a:r>
              <a:rPr lang="en-US" sz="1600" b="1">
                <a:solidFill>
                  <a:srgbClr val="000000"/>
                </a:solidFill>
              </a:rPr>
              <a:t>In-person participants</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to sign into the session via Datatracker or the QR Code in this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Meetecho (usually the “Meetecho lite”) client to:</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join the mic queue</a:t>
            </a:r>
            <a:endParaRPr sz="1600">
              <a:solidFill>
                <a:srgbClr val="000000"/>
              </a:solidFill>
            </a:endParaRPr>
          </a:p>
          <a:p>
            <a:pPr marL="914400" lvl="1" indent="-330200" algn="l" rtl="0">
              <a:lnSpc>
                <a:spcPct val="110000"/>
              </a:lnSpc>
              <a:spcBef>
                <a:spcPts val="0"/>
              </a:spcBef>
              <a:spcAft>
                <a:spcPts val="0"/>
              </a:spcAft>
              <a:buClr>
                <a:srgbClr val="000000"/>
              </a:buClr>
              <a:buSzPts val="1600"/>
              <a:buChar char="○"/>
            </a:pPr>
            <a:r>
              <a:rPr lang="en-US" sz="1600">
                <a:solidFill>
                  <a:srgbClr val="000000"/>
                </a:solidFill>
              </a:rPr>
              <a:t>participate in shows of hands</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i="1">
                <a:solidFill>
                  <a:srgbClr val="000000"/>
                </a:solidFill>
              </a:rPr>
              <a:t>Keep audio and video off if not using the onsite version.</a:t>
            </a:r>
            <a:endParaRPr sz="1600" b="1">
              <a:solidFill>
                <a:srgbClr val="000000"/>
              </a:solidFill>
            </a:endParaRPr>
          </a:p>
          <a:p>
            <a:pPr marL="0" lvl="0" indent="0" algn="l" rtl="0">
              <a:lnSpc>
                <a:spcPct val="110000"/>
              </a:lnSpc>
              <a:spcBef>
                <a:spcPts val="300"/>
              </a:spcBef>
              <a:spcAft>
                <a:spcPts val="0"/>
              </a:spcAft>
              <a:buNone/>
            </a:pPr>
            <a:r>
              <a:rPr lang="en-US" sz="1600" b="1">
                <a:solidFill>
                  <a:srgbClr val="000000"/>
                </a:solidFill>
              </a:rPr>
              <a:t>Remote participants </a:t>
            </a:r>
            <a:endParaRPr sz="1600">
              <a:solidFill>
                <a:srgbClr val="000000"/>
              </a:solidFill>
            </a:endParaRPr>
          </a:p>
          <a:p>
            <a:pPr marL="457200" lvl="0" indent="-330200" algn="l" rtl="0">
              <a:lnSpc>
                <a:spcPct val="110000"/>
              </a:lnSpc>
              <a:spcBef>
                <a:spcPts val="300"/>
              </a:spcBef>
              <a:spcAft>
                <a:spcPts val="0"/>
              </a:spcAft>
              <a:buClr>
                <a:srgbClr val="000000"/>
              </a:buClr>
              <a:buSzPts val="1600"/>
              <a:buChar char="●"/>
            </a:pPr>
            <a:r>
              <a:rPr lang="en-US" sz="1600">
                <a:solidFill>
                  <a:srgbClr val="000000"/>
                </a:solidFill>
              </a:rPr>
              <a:t>Make sure your audio and video are off unless you are chairing or presenting during a session.</a:t>
            </a:r>
            <a:endParaRPr sz="1600">
              <a:solidFill>
                <a:srgbClr val="000000"/>
              </a:solidFill>
            </a:endParaRPr>
          </a:p>
          <a:p>
            <a:pPr marL="457200" lvl="0" indent="-330200" algn="l" rtl="0">
              <a:lnSpc>
                <a:spcPct val="110000"/>
              </a:lnSpc>
              <a:spcBef>
                <a:spcPts val="0"/>
              </a:spcBef>
              <a:spcAft>
                <a:spcPts val="0"/>
              </a:spcAft>
              <a:buClr>
                <a:srgbClr val="000000"/>
              </a:buClr>
              <a:buSzPts val="1600"/>
              <a:buChar char="●"/>
            </a:pPr>
            <a:r>
              <a:rPr lang="en-US" sz="1600">
                <a:solidFill>
                  <a:srgbClr val="000000"/>
                </a:solidFill>
              </a:rPr>
              <a:t>Use of a headset is strongly recommended.</a:t>
            </a:r>
            <a:endParaRPr sz="1600">
              <a:solidFill>
                <a:srgbClr val="000000"/>
              </a:solidFill>
            </a:endParaRPr>
          </a:p>
        </p:txBody>
      </p:sp>
      <p:sp>
        <p:nvSpPr>
          <p:cNvPr id="121" name="Google Shape;121;p22"/>
          <p:cNvSpPr txBox="1">
            <a:spLocks noGrp="1"/>
          </p:cNvSpPr>
          <p:nvPr>
            <p:ph type="sldNum" idx="12"/>
          </p:nvPr>
        </p:nvSpPr>
        <p:spPr>
          <a:xfrm>
            <a:off x="8735428" y="4724798"/>
            <a:ext cx="336900" cy="335400"/>
          </a:xfrm>
          <a:prstGeom prst="rect">
            <a:avLst/>
          </a:prstGeom>
          <a:noFill/>
          <a:ln>
            <a:noFill/>
          </a:ln>
        </p:spPr>
        <p:txBody>
          <a:bodyPr spcFirstLastPara="1" wrap="square" lIns="91400" tIns="91400" rIns="91400" bIns="91400" anchor="ctr" anchorCtr="0">
            <a:noAutofit/>
          </a:bodyPr>
          <a:lstStyle/>
          <a:p>
            <a:pPr marL="0" lvl="0" indent="0" algn="r" rtl="0">
              <a:spcBef>
                <a:spcPts val="0"/>
              </a:spcBef>
              <a:spcAft>
                <a:spcPts val="0"/>
              </a:spcAft>
              <a:buClr>
                <a:srgbClr val="737373"/>
              </a:buClr>
              <a:buSzPts val="1000"/>
              <a:buFont typeface="Roboto"/>
              <a:buNone/>
            </a:pPr>
            <a:fld id="{00000000-1234-1234-1234-123412341234}" type="slidenum">
              <a:rPr lang="en-US"/>
              <a:t>4</a:t>
            </a:fld>
            <a:endParaRPr/>
          </a:p>
        </p:txBody>
      </p:sp>
      <p:sp>
        <p:nvSpPr>
          <p:cNvPr id="122" name="Google Shape;122;p22"/>
          <p:cNvSpPr txBox="1"/>
          <p:nvPr/>
        </p:nvSpPr>
        <p:spPr>
          <a:xfrm>
            <a:off x="1709550" y="218225"/>
            <a:ext cx="5724900" cy="667800"/>
          </a:xfrm>
          <a:prstGeom prst="rect">
            <a:avLst/>
          </a:prstGeom>
          <a:noFill/>
          <a:ln>
            <a:noFill/>
          </a:ln>
        </p:spPr>
        <p:txBody>
          <a:bodyPr spcFirstLastPara="1" wrap="square" lIns="91425" tIns="91425" rIns="91425" bIns="91425" anchor="t" anchorCtr="0">
            <a:noAutofit/>
          </a:bodyPr>
          <a:lstStyle/>
          <a:p>
            <a:pPr marL="0" lvl="0" indent="0" algn="ctr" rtl="0">
              <a:lnSpc>
                <a:spcPct val="110000"/>
              </a:lnSpc>
              <a:spcBef>
                <a:spcPts val="300"/>
              </a:spcBef>
              <a:spcAft>
                <a:spcPts val="0"/>
              </a:spcAft>
              <a:buNone/>
            </a:pPr>
            <a:r>
              <a:rPr lang="en-US" sz="2400">
                <a:solidFill>
                  <a:srgbClr val="FFE599"/>
                </a:solidFill>
                <a:latin typeface="Montserrat"/>
                <a:ea typeface="Montserrat"/>
                <a:cs typeface="Montserrat"/>
                <a:sym typeface="Montserrat"/>
              </a:rPr>
              <a:t>This session is being recorded</a:t>
            </a:r>
            <a:endParaRPr sz="2400">
              <a:solidFill>
                <a:srgbClr val="FFE599"/>
              </a:solidFill>
              <a:latin typeface="Montserrat"/>
              <a:ea typeface="Montserrat"/>
              <a:cs typeface="Montserrat"/>
              <a:sym typeface="Montserrat"/>
            </a:endParaRPr>
          </a:p>
        </p:txBody>
      </p:sp>
      <p:pic>
        <p:nvPicPr>
          <p:cNvPr id="123" name="Google Shape;123;p22"/>
          <p:cNvPicPr preferRelativeResize="0"/>
          <p:nvPr/>
        </p:nvPicPr>
        <p:blipFill>
          <a:blip r:embed="rId3">
            <a:alphaModFix/>
          </a:blip>
          <a:stretch>
            <a:fillRect/>
          </a:stretch>
        </p:blipFill>
        <p:spPr>
          <a:xfrm>
            <a:off x="6916950" y="2699300"/>
            <a:ext cx="1818475" cy="810300"/>
          </a:xfrm>
          <a:prstGeom prst="rect">
            <a:avLst/>
          </a:prstGeom>
          <a:noFill/>
          <a:ln>
            <a:noFill/>
          </a:ln>
          <a:effectLst>
            <a:outerShdw blurRad="114300" dist="19050" dir="3000000" algn="bl" rotWithShape="0">
              <a:srgbClr val="000000">
                <a:alpha val="50000"/>
              </a:srgbClr>
            </a:outerShdw>
          </a:effectLst>
        </p:spPr>
      </p:pic>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19272182-2298-B3BA-EF0F-BD3CF25B7245}"/>
              </a:ext>
            </a:extLst>
          </p:cNvPr>
          <p:cNvSpPr>
            <a:spLocks noGrp="1"/>
          </p:cNvSpPr>
          <p:nvPr>
            <p:ph type="title"/>
          </p:nvPr>
        </p:nvSpPr>
        <p:spPr/>
        <p:txBody>
          <a:bodyPr/>
          <a:lstStyle/>
          <a:p>
            <a:r>
              <a:rPr lang="fr-FR" dirty="0"/>
              <a:t>Agenda (Hackathon </a:t>
            </a:r>
            <a:r>
              <a:rPr lang="fr-FR" dirty="0" err="1"/>
              <a:t>Focused</a:t>
            </a:r>
            <a:r>
              <a:rPr lang="fr-FR"/>
              <a:t>)</a:t>
            </a:r>
            <a:endParaRPr lang="fr-FR" dirty="0"/>
          </a:p>
        </p:txBody>
      </p:sp>
      <p:sp>
        <p:nvSpPr>
          <p:cNvPr id="4" name="Espace réservé du numéro de diapositive 3">
            <a:extLst>
              <a:ext uri="{FF2B5EF4-FFF2-40B4-BE49-F238E27FC236}">
                <a16:creationId xmlns:a16="http://schemas.microsoft.com/office/drawing/2014/main" id="{706FC20A-2180-E869-9E40-A021643902B0}"/>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5</a:t>
            </a:fld>
            <a:endParaRPr lang="en-US"/>
          </a:p>
        </p:txBody>
      </p:sp>
      <p:pic>
        <p:nvPicPr>
          <p:cNvPr id="3" name="Picture 2">
            <a:extLst>
              <a:ext uri="{FF2B5EF4-FFF2-40B4-BE49-F238E27FC236}">
                <a16:creationId xmlns:a16="http://schemas.microsoft.com/office/drawing/2014/main" id="{8376BD10-8A5E-4C0E-9CAB-50DD2C50D6D5}"/>
              </a:ext>
            </a:extLst>
          </p:cNvPr>
          <p:cNvPicPr>
            <a:picLocks noChangeAspect="1"/>
          </p:cNvPicPr>
          <p:nvPr/>
        </p:nvPicPr>
        <p:blipFill>
          <a:blip r:embed="rId2"/>
          <a:stretch>
            <a:fillRect/>
          </a:stretch>
        </p:blipFill>
        <p:spPr>
          <a:xfrm>
            <a:off x="348496" y="2131167"/>
            <a:ext cx="8468907" cy="2333951"/>
          </a:xfrm>
          <a:prstGeom prst="rect">
            <a:avLst/>
          </a:prstGeom>
        </p:spPr>
      </p:pic>
    </p:spTree>
    <p:extLst>
      <p:ext uri="{BB962C8B-B14F-4D97-AF65-F5344CB8AC3E}">
        <p14:creationId xmlns:p14="http://schemas.microsoft.com/office/powerpoint/2010/main" val="428101898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re 1">
            <a:extLst>
              <a:ext uri="{FF2B5EF4-FFF2-40B4-BE49-F238E27FC236}">
                <a16:creationId xmlns:a16="http://schemas.microsoft.com/office/drawing/2014/main" id="{95463492-38AD-14AF-1D96-75B111AAA687}"/>
              </a:ext>
            </a:extLst>
          </p:cNvPr>
          <p:cNvSpPr>
            <a:spLocks noGrp="1"/>
          </p:cNvSpPr>
          <p:nvPr>
            <p:ph type="title"/>
          </p:nvPr>
        </p:nvSpPr>
        <p:spPr/>
        <p:txBody>
          <a:bodyPr/>
          <a:lstStyle/>
          <a:p>
            <a:r>
              <a:rPr lang="fr-FR" dirty="0"/>
              <a:t>Open </a:t>
            </a:r>
            <a:r>
              <a:rPr lang="fr-FR" dirty="0" err="1"/>
              <a:t>Mic</a:t>
            </a:r>
            <a:endParaRPr lang="fr-FR" dirty="0"/>
          </a:p>
        </p:txBody>
      </p:sp>
      <p:sp>
        <p:nvSpPr>
          <p:cNvPr id="4" name="Espace réservé du numéro de diapositive 3">
            <a:extLst>
              <a:ext uri="{FF2B5EF4-FFF2-40B4-BE49-F238E27FC236}">
                <a16:creationId xmlns:a16="http://schemas.microsoft.com/office/drawing/2014/main" id="{D62A4706-B108-0629-4A9F-85AFE11C06C2}"/>
              </a:ext>
            </a:extLst>
          </p:cNvPr>
          <p:cNvSpPr>
            <a:spLocks noGrp="1"/>
          </p:cNvSpPr>
          <p:nvPr>
            <p:ph type="sldNum" idx="12"/>
          </p:nvPr>
        </p:nvSpPr>
        <p:spPr/>
        <p:txBody>
          <a:bodyPr/>
          <a:lstStyle/>
          <a:p>
            <a:pPr marL="0" lvl="0" indent="0" algn="r" rtl="0">
              <a:spcBef>
                <a:spcPts val="0"/>
              </a:spcBef>
              <a:spcAft>
                <a:spcPts val="0"/>
              </a:spcAft>
              <a:buNone/>
            </a:pPr>
            <a:fld id="{00000000-1234-1234-1234-123412341234}" type="slidenum">
              <a:rPr lang="en-US" smtClean="0"/>
              <a:t>6</a:t>
            </a:fld>
            <a:endParaRPr lang="en-US"/>
          </a:p>
        </p:txBody>
      </p:sp>
    </p:spTree>
    <p:extLst>
      <p:ext uri="{BB962C8B-B14F-4D97-AF65-F5344CB8AC3E}">
        <p14:creationId xmlns:p14="http://schemas.microsoft.com/office/powerpoint/2010/main" val="235469298"/>
      </p:ext>
    </p:extLst>
  </p:cSld>
  <p:clrMapOvr>
    <a:masterClrMapping/>
  </p:clrMapOvr>
</p:sld>
</file>

<file path=ppt/theme/theme1.xml><?xml version="1.0" encoding="utf-8"?>
<a:theme xmlns:a="http://schemas.openxmlformats.org/drawingml/2006/main" name="Material">
  <a:themeElements>
    <a:clrScheme name="Material">
      <a:dk1>
        <a:srgbClr val="002D3C"/>
      </a:dk1>
      <a:lt1>
        <a:srgbClr val="4285F4"/>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IETF Template">
  <a:themeElements>
    <a:clrScheme name="Material">
      <a:dk1>
        <a:srgbClr val="4285F4"/>
      </a:dk1>
      <a:lt1>
        <a:srgbClr val="FFFFFF"/>
      </a:lt1>
      <a:dk2>
        <a:srgbClr val="424242"/>
      </a:dk2>
      <a:lt2>
        <a:srgbClr val="737373"/>
      </a:lt2>
      <a:accent1>
        <a:srgbClr val="0277BD"/>
      </a:accent1>
      <a:accent2>
        <a:srgbClr val="0F9D58"/>
      </a:accent2>
      <a:accent3>
        <a:srgbClr val="DB4437"/>
      </a:accent3>
      <a:accent4>
        <a:srgbClr val="FAFAFA"/>
      </a:accent4>
      <a:accent5>
        <a:srgbClr val="4FC3F7"/>
      </a:accent5>
      <a:accent6>
        <a:srgbClr val="F4B400"/>
      </a:accent6>
      <a:hlink>
        <a:srgbClr val="4FC3F7"/>
      </a:hlink>
      <a:folHlink>
        <a:srgbClr val="4FC3F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Material">
  <a:themeElements>
    <a:clrScheme name="Material">
      <a:dk1>
        <a:srgbClr val="000000"/>
      </a:dk1>
      <a:lt1>
        <a:srgbClr val="FFFFFF"/>
      </a:lt1>
      <a:dk2>
        <a:srgbClr val="A7A7A7"/>
      </a:dk2>
      <a:lt2>
        <a:srgbClr val="535353"/>
      </a:lt2>
      <a:accent1>
        <a:srgbClr val="0277BD"/>
      </a:accent1>
      <a:accent2>
        <a:srgbClr val="0F9D58"/>
      </a:accent2>
      <a:accent3>
        <a:srgbClr val="DB4437"/>
      </a:accent3>
      <a:accent4>
        <a:srgbClr val="FAFAFA"/>
      </a:accent4>
      <a:accent5>
        <a:srgbClr val="4FC3F7"/>
      </a:accent5>
      <a:accent6>
        <a:srgbClr val="F4B400"/>
      </a:accent6>
      <a:hlink>
        <a:srgbClr val="0000FF"/>
      </a:hlink>
      <a:folHlink>
        <a:srgbClr val="FF00FF"/>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07222825-62ea-40f3-96b5-5375c07996e2}" enabled="1" method="Privileged" siteId="{90c7a20a-f34b-40bf-bc48-b9253b6f5d20}" removed="0"/>
</clbl:labelList>
</file>

<file path=docProps/app.xml><?xml version="1.0" encoding="utf-8"?>
<Properties xmlns="http://schemas.openxmlformats.org/officeDocument/2006/extended-properties" xmlns:vt="http://schemas.openxmlformats.org/officeDocument/2006/docPropsVTypes">
  <TotalTime>132</TotalTime>
  <Words>637</Words>
  <Application>Microsoft Office PowerPoint</Application>
  <PresentationFormat>On-screen Show (16:9)</PresentationFormat>
  <Paragraphs>44</Paragraphs>
  <Slides>6</Slides>
  <Notes>4</Notes>
  <HiddenSlides>0</HiddenSlides>
  <MMClips>0</MMClips>
  <ScaleCrop>false</ScaleCrop>
  <HeadingPairs>
    <vt:vector size="6" baseType="variant">
      <vt:variant>
        <vt:lpstr>Fonts Used</vt:lpstr>
      </vt:variant>
      <vt:variant>
        <vt:i4>7</vt:i4>
      </vt:variant>
      <vt:variant>
        <vt:lpstr>Theme</vt:lpstr>
      </vt:variant>
      <vt:variant>
        <vt:i4>2</vt:i4>
      </vt:variant>
      <vt:variant>
        <vt:lpstr>Slide Titles</vt:lpstr>
      </vt:variant>
      <vt:variant>
        <vt:i4>6</vt:i4>
      </vt:variant>
    </vt:vector>
  </HeadingPairs>
  <TitlesOfParts>
    <vt:vector size="15" baseType="lpstr">
      <vt:lpstr>Arial</vt:lpstr>
      <vt:lpstr>Inter</vt:lpstr>
      <vt:lpstr>Montserrat</vt:lpstr>
      <vt:lpstr>Open Sans</vt:lpstr>
      <vt:lpstr>Open Sans Medium</vt:lpstr>
      <vt:lpstr>Open Sans SemiBold</vt:lpstr>
      <vt:lpstr>Roboto</vt:lpstr>
      <vt:lpstr>Material</vt:lpstr>
      <vt:lpstr>IETF Template</vt:lpstr>
      <vt:lpstr>Network Management Operations (nmop) WG</vt:lpstr>
      <vt:lpstr>Note Well</vt:lpstr>
      <vt:lpstr>Note Really Well</vt:lpstr>
      <vt:lpstr>IETF 122 Meeting Tips</vt:lpstr>
      <vt:lpstr>Agenda (Hackathon Focused)</vt:lpstr>
      <vt:lpstr>Open Mic</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IETF 122 NMOP Chairs Slides</dc:title>
  <dc:creator>BOUCADAIR Mohamed INNOV/NET</dc:creator>
  <cp:lastModifiedBy>Benoit Claise</cp:lastModifiedBy>
  <cp:revision>10</cp:revision>
  <dcterms:modified xsi:type="dcterms:W3CDTF">2025-07-18T18:05:22Z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lassificationContentMarkingFooterText">
    <vt:lpwstr>Orange Restricted</vt:lpwstr>
  </property>
  <property fmtid="{D5CDD505-2E9C-101B-9397-08002B2CF9AE}" pid="3" name="_readonly">
    <vt:lpwstr/>
  </property>
  <property fmtid="{D5CDD505-2E9C-101B-9397-08002B2CF9AE}" pid="4" name="_change">
    <vt:lpwstr/>
  </property>
  <property fmtid="{D5CDD505-2E9C-101B-9397-08002B2CF9AE}" pid="5" name="_full-control">
    <vt:lpwstr/>
  </property>
  <property fmtid="{D5CDD505-2E9C-101B-9397-08002B2CF9AE}" pid="6" name="sflag">
    <vt:lpwstr>1751475423</vt:lpwstr>
  </property>
</Properties>
</file>