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4" r:id="rId1"/>
    <p:sldMasterId id="2147483665" r:id="rId2"/>
  </p:sldMasterIdLst>
  <p:notesMasterIdLst>
    <p:notesMasterId r:id="rId13"/>
  </p:notesMasterIdLst>
  <p:sldIdLst>
    <p:sldId id="276" r:id="rId3"/>
    <p:sldId id="257" r:id="rId4"/>
    <p:sldId id="258" r:id="rId5"/>
    <p:sldId id="259" r:id="rId6"/>
    <p:sldId id="260" r:id="rId7"/>
    <p:sldId id="271" r:id="rId8"/>
    <p:sldId id="269" r:id="rId9"/>
    <p:sldId id="268" r:id="rId10"/>
    <p:sldId id="277" r:id="rId11"/>
    <p:sldId id="273"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BEDC53-1058-40DF-84A9-01050C2EB903}" v="8" dt="2025-03-07T14:13:37.5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4" d="100"/>
          <a:sy n="134" d="100"/>
        </p:scale>
        <p:origin x="954" y="114"/>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UCADAIR Mohamed INNOV/NET" userId="2acbca90-6db1-4111-98c4-832797dda751" providerId="ADAL" clId="{B5FFD73F-60BE-4258-B46F-4D5BD7598DBA}"/>
    <pc:docChg chg="undo custSel modSld">
      <pc:chgData name="BOUCADAIR Mohamed INNOV/NET" userId="2acbca90-6db1-4111-98c4-832797dda751" providerId="ADAL" clId="{B5FFD73F-60BE-4258-B46F-4D5BD7598DBA}" dt="2024-11-04T08:32:57.346" v="27" actId="1035"/>
      <pc:docMkLst>
        <pc:docMk/>
      </pc:docMkLst>
      <pc:sldChg chg="addSp delSp modSp mod">
        <pc:chgData name="BOUCADAIR Mohamed INNOV/NET" userId="2acbca90-6db1-4111-98c4-832797dda751" providerId="ADAL" clId="{B5FFD73F-60BE-4258-B46F-4D5BD7598DBA}" dt="2024-11-04T08:31:00.296" v="3" actId="1076"/>
        <pc:sldMkLst>
          <pc:docMk/>
          <pc:sldMk cId="4281018982" sldId="260"/>
        </pc:sldMkLst>
        <pc:picChg chg="add mod">
          <ac:chgData name="BOUCADAIR Mohamed INNOV/NET" userId="2acbca90-6db1-4111-98c4-832797dda751" providerId="ADAL" clId="{B5FFD73F-60BE-4258-B46F-4D5BD7598DBA}" dt="2024-11-04T08:31:00.296" v="3" actId="1076"/>
          <ac:picMkLst>
            <pc:docMk/>
            <pc:sldMk cId="4281018982" sldId="260"/>
            <ac:picMk id="5" creationId="{34DA1824-9E9C-1C22-50FF-AF0F0ED64A02}"/>
          </ac:picMkLst>
        </pc:picChg>
        <pc:picChg chg="del">
          <ac:chgData name="BOUCADAIR Mohamed INNOV/NET" userId="2acbca90-6db1-4111-98c4-832797dda751" providerId="ADAL" clId="{B5FFD73F-60BE-4258-B46F-4D5BD7598DBA}" dt="2024-11-04T08:30:53.256" v="0" actId="478"/>
          <ac:picMkLst>
            <pc:docMk/>
            <pc:sldMk cId="4281018982" sldId="260"/>
            <ac:picMk id="6" creationId="{C4B19C84-767B-37EC-CDFC-282E3C20BB73}"/>
          </ac:picMkLst>
        </pc:picChg>
      </pc:sldChg>
      <pc:sldChg chg="addSp delSp modSp mod">
        <pc:chgData name="BOUCADAIR Mohamed INNOV/NET" userId="2acbca90-6db1-4111-98c4-832797dda751" providerId="ADAL" clId="{B5FFD73F-60BE-4258-B46F-4D5BD7598DBA}" dt="2024-11-04T08:32:57.346" v="27" actId="1035"/>
        <pc:sldMkLst>
          <pc:docMk/>
          <pc:sldMk cId="513082138" sldId="271"/>
        </pc:sldMkLst>
        <pc:spChg chg="mod">
          <ac:chgData name="BOUCADAIR Mohamed INNOV/NET" userId="2acbca90-6db1-4111-98c4-832797dda751" providerId="ADAL" clId="{B5FFD73F-60BE-4258-B46F-4D5BD7598DBA}" dt="2024-11-04T08:32:46.974" v="16" actId="14100"/>
          <ac:spMkLst>
            <pc:docMk/>
            <pc:sldMk cId="513082138" sldId="271"/>
            <ac:spMk id="8" creationId="{5DFD05E8-7913-434C-25CA-289688FED3CE}"/>
          </ac:spMkLst>
        </pc:spChg>
        <pc:spChg chg="mod">
          <ac:chgData name="BOUCADAIR Mohamed INNOV/NET" userId="2acbca90-6db1-4111-98c4-832797dda751" providerId="ADAL" clId="{B5FFD73F-60BE-4258-B46F-4D5BD7598DBA}" dt="2024-11-04T08:32:57.346" v="27" actId="1035"/>
          <ac:spMkLst>
            <pc:docMk/>
            <pc:sldMk cId="513082138" sldId="271"/>
            <ac:spMk id="9" creationId="{2328023F-1C93-51F0-A761-742333E90631}"/>
          </ac:spMkLst>
        </pc:spChg>
        <pc:picChg chg="add mod ord">
          <ac:chgData name="BOUCADAIR Mohamed INNOV/NET" userId="2acbca90-6db1-4111-98c4-832797dda751" providerId="ADAL" clId="{B5FFD73F-60BE-4258-B46F-4D5BD7598DBA}" dt="2024-11-04T08:32:20.358" v="11" actId="167"/>
          <ac:picMkLst>
            <pc:docMk/>
            <pc:sldMk cId="513082138" sldId="271"/>
            <ac:picMk id="5" creationId="{18DB53E0-AA50-4FEC-C7B4-0F666B9D26D2}"/>
          </ac:picMkLst>
        </pc:picChg>
        <pc:picChg chg="del">
          <ac:chgData name="BOUCADAIR Mohamed INNOV/NET" userId="2acbca90-6db1-4111-98c4-832797dda751" providerId="ADAL" clId="{B5FFD73F-60BE-4258-B46F-4D5BD7598DBA}" dt="2024-11-04T08:32:07.033" v="6" actId="478"/>
          <ac:picMkLst>
            <pc:docMk/>
            <pc:sldMk cId="513082138" sldId="271"/>
            <ac:picMk id="6" creationId="{C2ABB0FD-76BC-3E1C-F109-857EDF300782}"/>
          </ac:picMkLst>
        </pc:picChg>
      </pc:sldChg>
    </pc:docChg>
  </pc:docChgLst>
  <pc:docChgLst>
    <pc:chgData name="BOUCADAIR Mohamed INNOV/NET" userId="2acbca90-6db1-4111-98c4-832797dda751" providerId="ADAL" clId="{E6BEDC53-1058-40DF-84A9-01050C2EB903}"/>
    <pc:docChg chg="undo custSel addSld delSld modSld">
      <pc:chgData name="BOUCADAIR Mohamed INNOV/NET" userId="2acbca90-6db1-4111-98c4-832797dda751" providerId="ADAL" clId="{E6BEDC53-1058-40DF-84A9-01050C2EB903}" dt="2025-03-07T14:16:25.491" v="793" actId="47"/>
      <pc:docMkLst>
        <pc:docMk/>
      </pc:docMkLst>
      <pc:sldChg chg="del">
        <pc:chgData name="BOUCADAIR Mohamed INNOV/NET" userId="2acbca90-6db1-4111-98c4-832797dda751" providerId="ADAL" clId="{E6BEDC53-1058-40DF-84A9-01050C2EB903}" dt="2025-03-07T14:00:02.070" v="1" actId="47"/>
        <pc:sldMkLst>
          <pc:docMk/>
          <pc:sldMk cId="0" sldId="256"/>
        </pc:sldMkLst>
      </pc:sldChg>
      <pc:sldChg chg="modSp mod">
        <pc:chgData name="BOUCADAIR Mohamed INNOV/NET" userId="2acbca90-6db1-4111-98c4-832797dda751" providerId="ADAL" clId="{E6BEDC53-1058-40DF-84A9-01050C2EB903}" dt="2025-03-07T14:00:11.280" v="4" actId="20577"/>
        <pc:sldMkLst>
          <pc:docMk/>
          <pc:sldMk cId="0" sldId="259"/>
        </pc:sldMkLst>
        <pc:spChg chg="mod">
          <ac:chgData name="BOUCADAIR Mohamed INNOV/NET" userId="2acbca90-6db1-4111-98c4-832797dda751" providerId="ADAL" clId="{E6BEDC53-1058-40DF-84A9-01050C2EB903}" dt="2025-03-07T14:00:11.280" v="4" actId="20577"/>
          <ac:spMkLst>
            <pc:docMk/>
            <pc:sldMk cId="0" sldId="259"/>
            <ac:spMk id="119" creationId="{00000000-0000-0000-0000-000000000000}"/>
          </ac:spMkLst>
        </pc:spChg>
      </pc:sldChg>
      <pc:sldChg chg="addSp delSp modSp mod">
        <pc:chgData name="BOUCADAIR Mohamed INNOV/NET" userId="2acbca90-6db1-4111-98c4-832797dda751" providerId="ADAL" clId="{E6BEDC53-1058-40DF-84A9-01050C2EB903}" dt="2025-03-07T14:15:00.967" v="584" actId="1036"/>
        <pc:sldMkLst>
          <pc:docMk/>
          <pc:sldMk cId="4281018982" sldId="260"/>
        </pc:sldMkLst>
        <pc:picChg chg="del">
          <ac:chgData name="BOUCADAIR Mohamed INNOV/NET" userId="2acbca90-6db1-4111-98c4-832797dda751" providerId="ADAL" clId="{E6BEDC53-1058-40DF-84A9-01050C2EB903}" dt="2025-03-07T14:00:14.720" v="5" actId="478"/>
          <ac:picMkLst>
            <pc:docMk/>
            <pc:sldMk cId="4281018982" sldId="260"/>
            <ac:picMk id="5" creationId="{34DA1824-9E9C-1C22-50FF-AF0F0ED64A02}"/>
          </ac:picMkLst>
        </pc:picChg>
        <pc:picChg chg="add mod">
          <ac:chgData name="BOUCADAIR Mohamed INNOV/NET" userId="2acbca90-6db1-4111-98c4-832797dda751" providerId="ADAL" clId="{E6BEDC53-1058-40DF-84A9-01050C2EB903}" dt="2025-03-07T14:15:00.967" v="584" actId="1036"/>
          <ac:picMkLst>
            <pc:docMk/>
            <pc:sldMk cId="4281018982" sldId="260"/>
            <ac:picMk id="6" creationId="{8A4B3CCB-343D-F398-2EDE-452ACFCBE6AF}"/>
          </ac:picMkLst>
        </pc:picChg>
      </pc:sldChg>
      <pc:sldChg chg="addSp delSp modSp mod">
        <pc:chgData name="BOUCADAIR Mohamed INNOV/NET" userId="2acbca90-6db1-4111-98c4-832797dda751" providerId="ADAL" clId="{E6BEDC53-1058-40DF-84A9-01050C2EB903}" dt="2025-03-07T14:10:07.021" v="470" actId="14100"/>
        <pc:sldMkLst>
          <pc:docMk/>
          <pc:sldMk cId="2749868532" sldId="268"/>
        </pc:sldMkLst>
        <pc:spChg chg="mod">
          <ac:chgData name="BOUCADAIR Mohamed INNOV/NET" userId="2acbca90-6db1-4111-98c4-832797dda751" providerId="ADAL" clId="{E6BEDC53-1058-40DF-84A9-01050C2EB903}" dt="2025-03-07T14:05:49.926" v="185" actId="1076"/>
          <ac:spMkLst>
            <pc:docMk/>
            <pc:sldMk cId="2749868532" sldId="268"/>
            <ac:spMk id="9" creationId="{BB4F778F-8939-B422-821F-330027B1D08E}"/>
          </ac:spMkLst>
        </pc:spChg>
        <pc:spChg chg="mod ord">
          <ac:chgData name="BOUCADAIR Mohamed INNOV/NET" userId="2acbca90-6db1-4111-98c4-832797dda751" providerId="ADAL" clId="{E6BEDC53-1058-40DF-84A9-01050C2EB903}" dt="2025-03-07T14:10:07.021" v="470" actId="14100"/>
          <ac:spMkLst>
            <pc:docMk/>
            <pc:sldMk cId="2749868532" sldId="268"/>
            <ac:spMk id="10" creationId="{6753B80D-E21A-2B6E-F15B-C5F5C28745C1}"/>
          </ac:spMkLst>
        </pc:spChg>
        <pc:spChg chg="mod ord">
          <ac:chgData name="BOUCADAIR Mohamed INNOV/NET" userId="2acbca90-6db1-4111-98c4-832797dda751" providerId="ADAL" clId="{E6BEDC53-1058-40DF-84A9-01050C2EB903}" dt="2025-03-07T14:09:44.844" v="453" actId="1037"/>
          <ac:spMkLst>
            <pc:docMk/>
            <pc:sldMk cId="2749868532" sldId="268"/>
            <ac:spMk id="11" creationId="{DC4BF35C-BFF9-5971-37E5-50C2228413AC}"/>
          </ac:spMkLst>
        </pc:spChg>
        <pc:spChg chg="mod ord">
          <ac:chgData name="BOUCADAIR Mohamed INNOV/NET" userId="2acbca90-6db1-4111-98c4-832797dda751" providerId="ADAL" clId="{E6BEDC53-1058-40DF-84A9-01050C2EB903}" dt="2025-03-07T14:10:04.712" v="469" actId="1076"/>
          <ac:spMkLst>
            <pc:docMk/>
            <pc:sldMk cId="2749868532" sldId="268"/>
            <ac:spMk id="13" creationId="{71AE8C77-12CC-F31F-BC58-52C69B497F3B}"/>
          </ac:spMkLst>
        </pc:spChg>
        <pc:spChg chg="mod ord">
          <ac:chgData name="BOUCADAIR Mohamed INNOV/NET" userId="2acbca90-6db1-4111-98c4-832797dda751" providerId="ADAL" clId="{E6BEDC53-1058-40DF-84A9-01050C2EB903}" dt="2025-03-07T14:10:00.891" v="468" actId="1076"/>
          <ac:spMkLst>
            <pc:docMk/>
            <pc:sldMk cId="2749868532" sldId="268"/>
            <ac:spMk id="15" creationId="{3DD9F00C-5E85-94DC-4395-1FC4123BCED2}"/>
          </ac:spMkLst>
        </pc:spChg>
        <pc:spChg chg="add mod">
          <ac:chgData name="BOUCADAIR Mohamed INNOV/NET" userId="2acbca90-6db1-4111-98c4-832797dda751" providerId="ADAL" clId="{E6BEDC53-1058-40DF-84A9-01050C2EB903}" dt="2025-03-07T14:09:58.591" v="467" actId="1076"/>
          <ac:spMkLst>
            <pc:docMk/>
            <pc:sldMk cId="2749868532" sldId="268"/>
            <ac:spMk id="16" creationId="{9CCABADB-CF8F-361B-F020-50C76702D154}"/>
          </ac:spMkLst>
        </pc:spChg>
        <pc:spChg chg="add mod">
          <ac:chgData name="BOUCADAIR Mohamed INNOV/NET" userId="2acbca90-6db1-4111-98c4-832797dda751" providerId="ADAL" clId="{E6BEDC53-1058-40DF-84A9-01050C2EB903}" dt="2025-03-07T14:09:58.591" v="467" actId="1076"/>
          <ac:spMkLst>
            <pc:docMk/>
            <pc:sldMk cId="2749868532" sldId="268"/>
            <ac:spMk id="17" creationId="{3E2BF293-6628-F272-0B0B-C62B63E7B5F3}"/>
          </ac:spMkLst>
        </pc:spChg>
        <pc:picChg chg="add del mod">
          <ac:chgData name="BOUCADAIR Mohamed INNOV/NET" userId="2acbca90-6db1-4111-98c4-832797dda751" providerId="ADAL" clId="{E6BEDC53-1058-40DF-84A9-01050C2EB903}" dt="2025-03-07T14:06:22.687" v="188" actId="478"/>
          <ac:picMkLst>
            <pc:docMk/>
            <pc:sldMk cId="2749868532" sldId="268"/>
            <ac:picMk id="5" creationId="{5314385B-A078-1B5E-D474-D2EAF237B1C0}"/>
          </ac:picMkLst>
        </pc:picChg>
        <pc:picChg chg="del">
          <ac:chgData name="BOUCADAIR Mohamed INNOV/NET" userId="2acbca90-6db1-4111-98c4-832797dda751" providerId="ADAL" clId="{E6BEDC53-1058-40DF-84A9-01050C2EB903}" dt="2025-03-07T14:05:30.376" v="176" actId="478"/>
          <ac:picMkLst>
            <pc:docMk/>
            <pc:sldMk cId="2749868532" sldId="268"/>
            <ac:picMk id="7" creationId="{EC6C6AC9-BB9B-ED6A-BAFE-E7BD4A313B5C}"/>
          </ac:picMkLst>
        </pc:picChg>
        <pc:picChg chg="add mod">
          <ac:chgData name="BOUCADAIR Mohamed INNOV/NET" userId="2acbca90-6db1-4111-98c4-832797dda751" providerId="ADAL" clId="{E6BEDC53-1058-40DF-84A9-01050C2EB903}" dt="2025-03-07T14:09:48.071" v="454" actId="14100"/>
          <ac:picMkLst>
            <pc:docMk/>
            <pc:sldMk cId="2749868532" sldId="268"/>
            <ac:picMk id="8" creationId="{FF877189-94BD-2D68-2BB5-B2522C15601F}"/>
          </ac:picMkLst>
        </pc:picChg>
        <pc:picChg chg="add mod">
          <ac:chgData name="BOUCADAIR Mohamed INNOV/NET" userId="2acbca90-6db1-4111-98c4-832797dda751" providerId="ADAL" clId="{E6BEDC53-1058-40DF-84A9-01050C2EB903}" dt="2025-03-07T14:09:54.403" v="466" actId="1038"/>
          <ac:picMkLst>
            <pc:docMk/>
            <pc:sldMk cId="2749868532" sldId="268"/>
            <ac:picMk id="14" creationId="{7A5216CB-07F3-91B1-405F-9A43A613EF0E}"/>
          </ac:picMkLst>
        </pc:picChg>
      </pc:sldChg>
      <pc:sldChg chg="addSp delSp modSp mod">
        <pc:chgData name="BOUCADAIR Mohamed INNOV/NET" userId="2acbca90-6db1-4111-98c4-832797dda751" providerId="ADAL" clId="{E6BEDC53-1058-40DF-84A9-01050C2EB903}" dt="2025-03-07T14:04:58.305" v="175" actId="20577"/>
        <pc:sldMkLst>
          <pc:docMk/>
          <pc:sldMk cId="2036077658" sldId="269"/>
        </pc:sldMkLst>
        <pc:spChg chg="add mod">
          <ac:chgData name="BOUCADAIR Mohamed INNOV/NET" userId="2acbca90-6db1-4111-98c4-832797dda751" providerId="ADAL" clId="{E6BEDC53-1058-40DF-84A9-01050C2EB903}" dt="2025-03-07T14:04:58.305" v="175" actId="20577"/>
          <ac:spMkLst>
            <pc:docMk/>
            <pc:sldMk cId="2036077658" sldId="269"/>
            <ac:spMk id="7" creationId="{F1D805FE-3419-03AA-5BE4-A0FDAA83E2EC}"/>
          </ac:spMkLst>
        </pc:spChg>
        <pc:spChg chg="add mod">
          <ac:chgData name="BOUCADAIR Mohamed INNOV/NET" userId="2acbca90-6db1-4111-98c4-832797dda751" providerId="ADAL" clId="{E6BEDC53-1058-40DF-84A9-01050C2EB903}" dt="2025-03-07T14:03:54.084" v="89" actId="14100"/>
          <ac:spMkLst>
            <pc:docMk/>
            <pc:sldMk cId="2036077658" sldId="269"/>
            <ac:spMk id="8" creationId="{8ABEC4DC-5D6B-13FA-9302-4E4445BBF8D8}"/>
          </ac:spMkLst>
        </pc:spChg>
        <pc:picChg chg="del">
          <ac:chgData name="BOUCADAIR Mohamed INNOV/NET" userId="2acbca90-6db1-4111-98c4-832797dda751" providerId="ADAL" clId="{E6BEDC53-1058-40DF-84A9-01050C2EB903}" dt="2025-03-07T14:02:26.323" v="31" actId="478"/>
          <ac:picMkLst>
            <pc:docMk/>
            <pc:sldMk cId="2036077658" sldId="269"/>
            <ac:picMk id="5" creationId="{1E804E4E-52ED-DCB4-EAF2-DF95BB23CDFD}"/>
          </ac:picMkLst>
        </pc:picChg>
        <pc:picChg chg="add mod">
          <ac:chgData name="BOUCADAIR Mohamed INNOV/NET" userId="2acbca90-6db1-4111-98c4-832797dda751" providerId="ADAL" clId="{E6BEDC53-1058-40DF-84A9-01050C2EB903}" dt="2025-03-07T14:03:02.693" v="36" actId="1076"/>
          <ac:picMkLst>
            <pc:docMk/>
            <pc:sldMk cId="2036077658" sldId="269"/>
            <ac:picMk id="6" creationId="{8E5F4FCC-55BC-CC0E-FBBC-EEBE45DA41FB}"/>
          </ac:picMkLst>
        </pc:picChg>
      </pc:sldChg>
      <pc:sldChg chg="addSp delSp modSp mod">
        <pc:chgData name="BOUCADAIR Mohamed INNOV/NET" userId="2acbca90-6db1-4111-98c4-832797dda751" providerId="ADAL" clId="{E6BEDC53-1058-40DF-84A9-01050C2EB903}" dt="2025-03-07T14:02:20.086" v="30" actId="1036"/>
        <pc:sldMkLst>
          <pc:docMk/>
          <pc:sldMk cId="513082138" sldId="271"/>
        </pc:sldMkLst>
        <pc:spChg chg="mod">
          <ac:chgData name="BOUCADAIR Mohamed INNOV/NET" userId="2acbca90-6db1-4111-98c4-832797dda751" providerId="ADAL" clId="{E6BEDC53-1058-40DF-84A9-01050C2EB903}" dt="2025-03-07T14:02:10.872" v="22" actId="14100"/>
          <ac:spMkLst>
            <pc:docMk/>
            <pc:sldMk cId="513082138" sldId="271"/>
            <ac:spMk id="8" creationId="{5DFD05E8-7913-434C-25CA-289688FED3CE}"/>
          </ac:spMkLst>
        </pc:spChg>
        <pc:spChg chg="mod">
          <ac:chgData name="BOUCADAIR Mohamed INNOV/NET" userId="2acbca90-6db1-4111-98c4-832797dda751" providerId="ADAL" clId="{E6BEDC53-1058-40DF-84A9-01050C2EB903}" dt="2025-03-07T14:02:14.272" v="23" actId="14100"/>
          <ac:spMkLst>
            <pc:docMk/>
            <pc:sldMk cId="513082138" sldId="271"/>
            <ac:spMk id="9" creationId="{2328023F-1C93-51F0-A761-742333E90631}"/>
          </ac:spMkLst>
        </pc:spChg>
        <pc:picChg chg="del">
          <ac:chgData name="BOUCADAIR Mohamed INNOV/NET" userId="2acbca90-6db1-4111-98c4-832797dda751" providerId="ADAL" clId="{E6BEDC53-1058-40DF-84A9-01050C2EB903}" dt="2025-03-07T14:01:14.811" v="10" actId="478"/>
          <ac:picMkLst>
            <pc:docMk/>
            <pc:sldMk cId="513082138" sldId="271"/>
            <ac:picMk id="5" creationId="{18DB53E0-AA50-4FEC-C7B4-0F666B9D26D2}"/>
          </ac:picMkLst>
        </pc:picChg>
        <pc:picChg chg="add mod ord">
          <ac:chgData name="BOUCADAIR Mohamed INNOV/NET" userId="2acbca90-6db1-4111-98c4-832797dda751" providerId="ADAL" clId="{E6BEDC53-1058-40DF-84A9-01050C2EB903}" dt="2025-03-07T14:02:20.086" v="30" actId="1036"/>
          <ac:picMkLst>
            <pc:docMk/>
            <pc:sldMk cId="513082138" sldId="271"/>
            <ac:picMk id="6" creationId="{96F8C90F-24A5-2AA8-3812-30D61C167B4D}"/>
          </ac:picMkLst>
        </pc:picChg>
      </pc:sldChg>
      <pc:sldChg chg="del">
        <pc:chgData name="BOUCADAIR Mohamed INNOV/NET" userId="2acbca90-6db1-4111-98c4-832797dda751" providerId="ADAL" clId="{E6BEDC53-1058-40DF-84A9-01050C2EB903}" dt="2025-03-07T14:10:16.990" v="471" actId="47"/>
        <pc:sldMkLst>
          <pc:docMk/>
          <pc:sldMk cId="3308386237" sldId="274"/>
        </pc:sldMkLst>
      </pc:sldChg>
      <pc:sldChg chg="del">
        <pc:chgData name="BOUCADAIR Mohamed INNOV/NET" userId="2acbca90-6db1-4111-98c4-832797dda751" providerId="ADAL" clId="{E6BEDC53-1058-40DF-84A9-01050C2EB903}" dt="2025-03-07T14:10:18.373" v="472" actId="47"/>
        <pc:sldMkLst>
          <pc:docMk/>
          <pc:sldMk cId="3113546794" sldId="275"/>
        </pc:sldMkLst>
      </pc:sldChg>
      <pc:sldChg chg="modSp add mod">
        <pc:chgData name="BOUCADAIR Mohamed INNOV/NET" userId="2acbca90-6db1-4111-98c4-832797dda751" providerId="ADAL" clId="{E6BEDC53-1058-40DF-84A9-01050C2EB903}" dt="2025-03-07T14:00:05.373" v="3" actId="20577"/>
        <pc:sldMkLst>
          <pc:docMk/>
          <pc:sldMk cId="0" sldId="276"/>
        </pc:sldMkLst>
        <pc:spChg chg="mod">
          <ac:chgData name="BOUCADAIR Mohamed INNOV/NET" userId="2acbca90-6db1-4111-98c4-832797dda751" providerId="ADAL" clId="{E6BEDC53-1058-40DF-84A9-01050C2EB903}" dt="2025-03-07T14:00:05.373" v="3" actId="20577"/>
          <ac:spMkLst>
            <pc:docMk/>
            <pc:sldMk cId="0" sldId="276"/>
            <ac:spMk id="100" creationId="{00000000-0000-0000-0000-000000000000}"/>
          </ac:spMkLst>
        </pc:spChg>
      </pc:sldChg>
      <pc:sldChg chg="addSp delSp modSp add mod">
        <pc:chgData name="BOUCADAIR Mohamed INNOV/NET" userId="2acbca90-6db1-4111-98c4-832797dda751" providerId="ADAL" clId="{E6BEDC53-1058-40DF-84A9-01050C2EB903}" dt="2025-03-07T14:14:48.662" v="577" actId="20577"/>
        <pc:sldMkLst>
          <pc:docMk/>
          <pc:sldMk cId="4020374104" sldId="277"/>
        </pc:sldMkLst>
        <pc:spChg chg="mod">
          <ac:chgData name="BOUCADAIR Mohamed INNOV/NET" userId="2acbca90-6db1-4111-98c4-832797dda751" providerId="ADAL" clId="{E6BEDC53-1058-40DF-84A9-01050C2EB903}" dt="2025-03-07T14:10:28.752" v="491" actId="20577"/>
          <ac:spMkLst>
            <pc:docMk/>
            <pc:sldMk cId="4020374104" sldId="277"/>
            <ac:spMk id="2" creationId="{27E3E189-1149-67C2-5B6B-EAAE3360D398}"/>
          </ac:spMkLst>
        </pc:spChg>
        <pc:spChg chg="add mod">
          <ac:chgData name="BOUCADAIR Mohamed INNOV/NET" userId="2acbca90-6db1-4111-98c4-832797dda751" providerId="ADAL" clId="{E6BEDC53-1058-40DF-84A9-01050C2EB903}" dt="2025-03-07T14:14:48.662" v="577" actId="20577"/>
          <ac:spMkLst>
            <pc:docMk/>
            <pc:sldMk cId="4020374104" sldId="277"/>
            <ac:spMk id="3" creationId="{A9582E14-3255-C8CF-CDA8-51AE473F2CE5}"/>
          </ac:spMkLst>
        </pc:spChg>
        <pc:spChg chg="del">
          <ac:chgData name="BOUCADAIR Mohamed INNOV/NET" userId="2acbca90-6db1-4111-98c4-832797dda751" providerId="ADAL" clId="{E6BEDC53-1058-40DF-84A9-01050C2EB903}" dt="2025-03-07T14:10:34.893" v="494" actId="478"/>
          <ac:spMkLst>
            <pc:docMk/>
            <pc:sldMk cId="4020374104" sldId="277"/>
            <ac:spMk id="7" creationId="{F1D805FE-3419-03AA-5BE4-A0FDAA83E2EC}"/>
          </ac:spMkLst>
        </pc:spChg>
        <pc:spChg chg="del">
          <ac:chgData name="BOUCADAIR Mohamed INNOV/NET" userId="2acbca90-6db1-4111-98c4-832797dda751" providerId="ADAL" clId="{E6BEDC53-1058-40DF-84A9-01050C2EB903}" dt="2025-03-07T14:10:32.592" v="493" actId="478"/>
          <ac:spMkLst>
            <pc:docMk/>
            <pc:sldMk cId="4020374104" sldId="277"/>
            <ac:spMk id="8" creationId="{8ABEC4DC-5D6B-13FA-9302-4E4445BBF8D8}"/>
          </ac:spMkLst>
        </pc:spChg>
        <pc:picChg chg="del">
          <ac:chgData name="BOUCADAIR Mohamed INNOV/NET" userId="2acbca90-6db1-4111-98c4-832797dda751" providerId="ADAL" clId="{E6BEDC53-1058-40DF-84A9-01050C2EB903}" dt="2025-03-07T14:10:30.702" v="492" actId="478"/>
          <ac:picMkLst>
            <pc:docMk/>
            <pc:sldMk cId="4020374104" sldId="277"/>
            <ac:picMk id="6" creationId="{8E5F4FCC-55BC-CC0E-FBBC-EEBE45DA41FB}"/>
          </ac:picMkLst>
        </pc:picChg>
      </pc:sldChg>
      <pc:sldChg chg="modSp new del mod">
        <pc:chgData name="BOUCADAIR Mohamed INNOV/NET" userId="2acbca90-6db1-4111-98c4-832797dda751" providerId="ADAL" clId="{E6BEDC53-1058-40DF-84A9-01050C2EB903}" dt="2025-03-07T14:16:25.491" v="793" actId="47"/>
        <pc:sldMkLst>
          <pc:docMk/>
          <pc:sldMk cId="1761515331" sldId="278"/>
        </pc:sldMkLst>
        <pc:spChg chg="mod">
          <ac:chgData name="BOUCADAIR Mohamed INNOV/NET" userId="2acbca90-6db1-4111-98c4-832797dda751" providerId="ADAL" clId="{E6BEDC53-1058-40DF-84A9-01050C2EB903}" dt="2025-03-07T14:15:29.238" v="604" actId="20577"/>
          <ac:spMkLst>
            <pc:docMk/>
            <pc:sldMk cId="1761515331" sldId="278"/>
            <ac:spMk id="2" creationId="{87EFB7FA-B1B9-0A4A-7D2C-5D7697912466}"/>
          </ac:spMkLst>
        </pc:spChg>
        <pc:spChg chg="mod">
          <ac:chgData name="BOUCADAIR Mohamed INNOV/NET" userId="2acbca90-6db1-4111-98c4-832797dda751" providerId="ADAL" clId="{E6BEDC53-1058-40DF-84A9-01050C2EB903}" dt="2025-03-07T14:16:06.949" v="792" actId="20577"/>
          <ac:spMkLst>
            <pc:docMk/>
            <pc:sldMk cId="1761515331" sldId="278"/>
            <ac:spMk id="3" creationId="{46F4F189-4D20-5E2F-9724-832916C523C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9a795ff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ga9a795ffbb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‹N°›</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‹N°›</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5"/>
        <p:cNvGrpSpPr/>
        <p:nvPr/>
      </p:nvGrpSpPr>
      <p:grpSpPr>
        <a:xfrm>
          <a:off x="0" y="0"/>
          <a:ext cx="0" cy="0"/>
          <a:chOff x="0" y="0"/>
          <a:chExt cx="0" cy="0"/>
        </a:xfrm>
      </p:grpSpPr>
      <p:sp>
        <p:nvSpPr>
          <p:cNvPr id="46" name="Google Shape;46;p10"/>
          <p:cNvSpPr txBox="1">
            <a:spLocks noGrp="1"/>
          </p:cNvSpPr>
          <p:nvPr>
            <p:ph type="ctrTitle"/>
          </p:nvPr>
        </p:nvSpPr>
        <p:spPr>
          <a:xfrm>
            <a:off x="390525" y="1819275"/>
            <a:ext cx="8222100" cy="9335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800"/>
              <a:buFont typeface="Open Sans"/>
              <a:buNone/>
              <a:defRPr sz="38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47" name="Google Shape;47;p10"/>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1pPr>
            <a:lvl2pPr marR="0" lvl="1"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R="0" lvl="2"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R="0" lvl="3"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R="0" lvl="4"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R="0" lvl="5"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R="0" lvl="6"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R="0" lvl="7"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R="0" lvl="8"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a:endParaRPr/>
          </a:p>
        </p:txBody>
      </p:sp>
      <p:sp>
        <p:nvSpPr>
          <p:cNvPr id="48" name="Google Shape;48;p10"/>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
        <p:nvSpPr>
          <p:cNvPr id="49" name="Google Shape;49;p10"/>
          <p:cNvSpPr/>
          <p:nvPr/>
        </p:nvSpPr>
        <p:spPr>
          <a:xfrm>
            <a:off x="-125" y="4147975"/>
            <a:ext cx="9144000" cy="995625"/>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 name="Google Shape;50;p10"/>
          <p:cNvPicPr preferRelativeResize="0"/>
          <p:nvPr/>
        </p:nvPicPr>
        <p:blipFill rotWithShape="1">
          <a:blip r:embed="rId2">
            <a:alphaModFix/>
          </a:blip>
          <a:srcRect/>
          <a:stretch/>
        </p:blipFill>
        <p:spPr>
          <a:xfrm>
            <a:off x="7655588" y="4312262"/>
            <a:ext cx="942131" cy="500344"/>
          </a:xfrm>
          <a:prstGeom prst="rect">
            <a:avLst/>
          </a:prstGeom>
          <a:noFill/>
          <a:ln>
            <a:noFill/>
          </a:ln>
        </p:spPr>
      </p:pic>
      <p:sp>
        <p:nvSpPr>
          <p:cNvPr id="51" name="Google Shape;51;p10"/>
          <p:cNvSpPr txBox="1"/>
          <p:nvPr/>
        </p:nvSpPr>
        <p:spPr>
          <a:xfrm>
            <a:off x="381005" y="4507324"/>
            <a:ext cx="2750400" cy="276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Montserrat"/>
                <a:ea typeface="Montserrat"/>
                <a:cs typeface="Montserrat"/>
                <a:sym typeface="Montserrat"/>
              </a:rPr>
              <a:t>Making the Internet work better</a:t>
            </a:r>
            <a:endParaRPr sz="1200" b="0" i="0" u="none" strike="noStrike" cap="none">
              <a:solidFill>
                <a:schemeClr val="lt2"/>
              </a:solidFill>
              <a:latin typeface="Montserrat"/>
              <a:ea typeface="Montserrat"/>
              <a:cs typeface="Montserrat"/>
              <a:sym typeface="Montserra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‹N°›</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‹N°›</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atatracker.ietf.org/liaison/1974/" TargetMode="External"/><Relationship Id="rId2" Type="http://schemas.openxmlformats.org/officeDocument/2006/relationships/hyperlink" Target="IETF%20NMOP%20LS%20to%20BBF%20on%20Automated%20Intelligent%20Management%20(AIM),%20WT-508:%20Broadband%20Network%20Data%20Collection%20(BNDC)" TargetMode="External"/><Relationship Id="rId1" Type="http://schemas.openxmlformats.org/officeDocument/2006/relationships/slideLayout" Target="../slideLayouts/slideLayout2.xml"/><Relationship Id="rId4" Type="http://schemas.openxmlformats.org/officeDocument/2006/relationships/hyperlink" Target="Response%20to%20IETF%20NMOP%20on%20&#8220;Automated%20Intelligent%20Management%20(AIM)and%20Broadband%20Network%20Data%20Collection%20(BNDC)&#822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75" y="1217444"/>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Network Management Operations (</a:t>
            </a:r>
            <a:r>
              <a:rPr lang="en-US" sz="3600" dirty="0" err="1">
                <a:latin typeface="Inter"/>
                <a:ea typeface="Inter"/>
                <a:cs typeface="Inter"/>
                <a:sym typeface="Inter"/>
              </a:rPr>
              <a:t>nmop</a:t>
            </a:r>
            <a:r>
              <a:rPr lang="en-US" sz="3600" dirty="0">
                <a:latin typeface="Inter"/>
                <a:ea typeface="Inter"/>
                <a:cs typeface="Inter"/>
                <a:sym typeface="Inter"/>
              </a:rPr>
              <a:t>) WG</a:t>
            </a:r>
            <a:endParaRPr sz="3600" dirty="0">
              <a:latin typeface="Inter"/>
              <a:ea typeface="Inter"/>
              <a:cs typeface="Inter"/>
              <a:sym typeface="Inter"/>
            </a:endParaRPr>
          </a:p>
        </p:txBody>
      </p:sp>
      <p:sp>
        <p:nvSpPr>
          <p:cNvPr id="100" name="Google Shape;100;p19"/>
          <p:cNvSpPr txBox="1"/>
          <p:nvPr/>
        </p:nvSpPr>
        <p:spPr>
          <a:xfrm>
            <a:off x="754475" y="2201927"/>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March 17, 2025</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Inter"/>
                <a:ea typeface="Inter"/>
                <a:cs typeface="Inter"/>
                <a:sym typeface="Inter"/>
              </a:rPr>
              <a:t>Internet Engineering Task Force</a:t>
            </a:r>
            <a:endParaRPr sz="1200" dirty="0">
              <a:latin typeface="Inter"/>
              <a:ea typeface="Inter"/>
              <a:cs typeface="Inter"/>
              <a:sym typeface="Inter"/>
            </a:endParaRPr>
          </a:p>
          <a:p>
            <a:pPr marL="0" lvl="0" indent="0" algn="l" rtl="0">
              <a:spcBef>
                <a:spcPts val="0"/>
              </a:spcBef>
              <a:spcAft>
                <a:spcPts val="0"/>
              </a:spcAft>
              <a:buNone/>
            </a:pPr>
            <a:r>
              <a:rPr lang="en-US" sz="1200" dirty="0">
                <a:latin typeface="Inter"/>
                <a:ea typeface="Inter"/>
                <a:cs typeface="Inter"/>
                <a:sym typeface="Inter"/>
              </a:rPr>
              <a:t>© 2025 IETF Trust </a:t>
            </a:r>
            <a:endParaRPr sz="1200" dirty="0">
              <a:latin typeface="Inter"/>
              <a:ea typeface="Inter"/>
              <a:cs typeface="Inter"/>
              <a:sym typeface="Inter"/>
            </a:endParaRPr>
          </a:p>
          <a:p>
            <a:pPr marL="0" lvl="0" indent="0" algn="l" rtl="0">
              <a:spcBef>
                <a:spcPts val="0"/>
              </a:spcBef>
              <a:spcAft>
                <a:spcPts val="0"/>
              </a:spcAft>
              <a:buNone/>
            </a:pPr>
            <a:r>
              <a:rPr lang="en-US" sz="1200" dirty="0">
                <a:latin typeface="Inter"/>
                <a:ea typeface="Inter"/>
                <a:cs typeface="Inter"/>
                <a:sym typeface="Inter"/>
              </a:rPr>
              <a:t>Production by </a:t>
            </a:r>
            <a:r>
              <a:rPr lang="en-US" sz="1200" dirty="0" err="1">
                <a:latin typeface="Inter"/>
                <a:ea typeface="Inter"/>
                <a:cs typeface="Inter"/>
                <a:sym typeface="Inter"/>
              </a:rPr>
              <a:t>Meetecho</a:t>
            </a:r>
            <a:endParaRPr sz="1200" dirty="0">
              <a:latin typeface="Inter"/>
              <a:ea typeface="Inter"/>
              <a:cs typeface="Inter"/>
              <a:sym typeface="Inter"/>
            </a:endParaRPr>
          </a:p>
        </p:txBody>
      </p:sp>
      <p:sp>
        <p:nvSpPr>
          <p:cNvPr id="102" name="Google Shape;102;p19"/>
          <p:cNvSpPr txBox="1"/>
          <p:nvPr/>
        </p:nvSpPr>
        <p:spPr>
          <a:xfrm>
            <a:off x="754475" y="3414667"/>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dirty="0">
                <a:solidFill>
                  <a:srgbClr val="FFF2CC"/>
                </a:solidFill>
                <a:latin typeface="Inter"/>
                <a:ea typeface="Inter"/>
                <a:cs typeface="Inter"/>
                <a:sym typeface="Inter"/>
              </a:rPr>
              <a:t>This session is being recorded</a:t>
            </a:r>
            <a:endParaRPr sz="2400" dirty="0">
              <a:solidFill>
                <a:srgbClr val="FFF2CC"/>
              </a:solidFill>
              <a:latin typeface="Inter"/>
              <a:ea typeface="Inter"/>
              <a:cs typeface="Inter"/>
              <a:sym typeface="Inter"/>
            </a:endParaRPr>
          </a:p>
        </p:txBody>
      </p:sp>
      <p:sp>
        <p:nvSpPr>
          <p:cNvPr id="2" name="Google Shape;100;p19">
            <a:extLst>
              <a:ext uri="{FF2B5EF4-FFF2-40B4-BE49-F238E27FC236}">
                <a16:creationId xmlns:a16="http://schemas.microsoft.com/office/drawing/2014/main" id="{87CFB194-3778-2C13-73F3-088D1012F1B1}"/>
              </a:ext>
            </a:extLst>
          </p:cNvPr>
          <p:cNvSpPr txBox="1"/>
          <p:nvPr/>
        </p:nvSpPr>
        <p:spPr>
          <a:xfrm>
            <a:off x="783511" y="2913334"/>
            <a:ext cx="6331663"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WG Chairs: M. Boucadair, B. Claise, R. Rahman</a:t>
            </a:r>
            <a:endParaRPr sz="1100" dirty="0">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1C3519-5735-807D-95E4-47250F1A0CD3}"/>
              </a:ext>
            </a:extLst>
          </p:cNvPr>
          <p:cNvSpPr>
            <a:spLocks noGrp="1"/>
          </p:cNvSpPr>
          <p:nvPr>
            <p:ph type="title"/>
          </p:nvPr>
        </p:nvSpPr>
        <p:spPr/>
        <p:txBody>
          <a:bodyPr/>
          <a:lstStyle/>
          <a:p>
            <a:r>
              <a:rPr lang="fr-FR" dirty="0" err="1"/>
              <a:t>Misc</a:t>
            </a:r>
            <a:r>
              <a:rPr lang="fr-FR" dirty="0"/>
              <a:t>.</a:t>
            </a:r>
          </a:p>
        </p:txBody>
      </p:sp>
      <p:sp>
        <p:nvSpPr>
          <p:cNvPr id="3" name="Espace réservé du texte 2">
            <a:extLst>
              <a:ext uri="{FF2B5EF4-FFF2-40B4-BE49-F238E27FC236}">
                <a16:creationId xmlns:a16="http://schemas.microsoft.com/office/drawing/2014/main" id="{6442B71D-4950-F917-F8CB-D32A0312F531}"/>
              </a:ext>
            </a:extLst>
          </p:cNvPr>
          <p:cNvSpPr>
            <a:spLocks noGrp="1"/>
          </p:cNvSpPr>
          <p:nvPr>
            <p:ph type="body" idx="1"/>
          </p:nvPr>
        </p:nvSpPr>
        <p:spPr/>
        <p:txBody>
          <a:bodyPr/>
          <a:lstStyle/>
          <a:p>
            <a:r>
              <a:rPr lang="fr-FR" dirty="0"/>
              <a:t>Open </a:t>
            </a:r>
            <a:r>
              <a:rPr lang="fr-FR" dirty="0" err="1"/>
              <a:t>Mic</a:t>
            </a:r>
            <a:r>
              <a:rPr lang="fr-FR" dirty="0"/>
              <a:t> (</a:t>
            </a:r>
            <a:r>
              <a:rPr lang="fr-FR" i="1" dirty="0"/>
              <a:t>if time </a:t>
            </a:r>
            <a:r>
              <a:rPr lang="fr-FR" i="1" dirty="0" err="1"/>
              <a:t>permits</a:t>
            </a:r>
            <a:r>
              <a:rPr lang="fr-FR" dirty="0"/>
              <a:t>)</a:t>
            </a:r>
          </a:p>
        </p:txBody>
      </p:sp>
      <p:sp>
        <p:nvSpPr>
          <p:cNvPr id="4" name="Espace réservé du numéro de diapositive 3">
            <a:extLst>
              <a:ext uri="{FF2B5EF4-FFF2-40B4-BE49-F238E27FC236}">
                <a16:creationId xmlns:a16="http://schemas.microsoft.com/office/drawing/2014/main" id="{F9816698-882E-8E4A-3E5A-F6642A7694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1331798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t>Note Really Well</a:t>
            </a:r>
            <a:endParaRPr sz="2400" b="0" i="0" u="none" strike="noStrike" cap="none">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meetings, virtual meetings, and mailing lists are intended for professional collaboration and networking, as defined in the IETF Guidelines for Conduct (RFC 7154), the IETF Anti-Harassment Policy, and the IETF Anti-Harassment Procedures (RFC 7776). If you have any concerns about observed behavior, please talk to the Ombudsteam, who are available if you need confidentiality to raise concerns confident about harassment or other conduct in the IETF.</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The IETF strives to create and maintain an environment in which people of many different backgrounds and identities are treated with dignity, decency, and respect. Those who participate in the IETF are expected to behave according to professional standards and demonstrate appropriate workplace behavior.</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participants must not engage in harassment while at IETF meetings, virtual meetings, social events, or on mailing lists. Harassment is unwelcome hostile or intimidating behavior—in particular, speech or behavior that is aggressive or intimidates.</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1000"/>
              </a:spcAft>
              <a:buClr>
                <a:srgbClr val="434343"/>
              </a:buClr>
              <a:buSzPts val="1300"/>
              <a:buFont typeface="Inter"/>
              <a:buChar char="●"/>
            </a:pPr>
            <a:r>
              <a:rPr lang="en-US" sz="1300">
                <a:solidFill>
                  <a:srgbClr val="434343"/>
                </a:solidFill>
                <a:latin typeface="Inter"/>
                <a:ea typeface="Inter"/>
                <a:cs typeface="Inter"/>
                <a:sym typeface="Inter"/>
              </a:rPr>
              <a:t>If you believe you have been harassed, notice that someone else is being harassed,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or have any other concerns, you are encouraged to raise your concern in confidence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with one of the Ombudspersons.</a:t>
            </a:r>
            <a:endParaRPr sz="13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IETF 122 Meeting Tips</a:t>
            </a:r>
            <a:endParaRPr sz="2400" dirty="0">
              <a:solidFill>
                <a:srgbClr val="FFFFFF"/>
              </a:solidFill>
            </a:endParaRPr>
          </a:p>
        </p:txBody>
      </p:sp>
      <p:sp>
        <p:nvSpPr>
          <p:cNvPr id="120" name="Google Shape;120;p22"/>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en-US" sz="1600" b="1" dirty="0">
                <a:solidFill>
                  <a:srgbClr val="000000"/>
                </a:solidFill>
              </a:rPr>
              <a:t>In-person participants</a:t>
            </a:r>
            <a:endParaRPr sz="1600" dirty="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dirty="0">
                <a:solidFill>
                  <a:srgbClr val="000000"/>
                </a:solidFill>
              </a:rPr>
              <a:t>Make sure to sign into the session via Datatracker or the QR Code in this session.</a:t>
            </a:r>
            <a:endParaRPr sz="1600" dirty="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dirty="0">
                <a:solidFill>
                  <a:srgbClr val="000000"/>
                </a:solidFill>
              </a:rPr>
              <a:t>Use </a:t>
            </a:r>
            <a:r>
              <a:rPr lang="en-US" sz="1600" dirty="0" err="1">
                <a:solidFill>
                  <a:srgbClr val="000000"/>
                </a:solidFill>
              </a:rPr>
              <a:t>Meetecho</a:t>
            </a:r>
            <a:r>
              <a:rPr lang="en-US" sz="1600" dirty="0">
                <a:solidFill>
                  <a:srgbClr val="000000"/>
                </a:solidFill>
              </a:rPr>
              <a:t> (usually the “</a:t>
            </a:r>
            <a:r>
              <a:rPr lang="en-US" sz="1600" dirty="0" err="1">
                <a:solidFill>
                  <a:srgbClr val="000000"/>
                </a:solidFill>
              </a:rPr>
              <a:t>Meetecho</a:t>
            </a:r>
            <a:r>
              <a:rPr lang="en-US" sz="1600" dirty="0">
                <a:solidFill>
                  <a:srgbClr val="000000"/>
                </a:solidFill>
              </a:rPr>
              <a:t> lite”) client to:</a:t>
            </a:r>
            <a:endParaRPr sz="1600" dirty="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dirty="0">
                <a:solidFill>
                  <a:srgbClr val="000000"/>
                </a:solidFill>
              </a:rPr>
              <a:t>join the mic queue</a:t>
            </a:r>
            <a:endParaRPr sz="1600" dirty="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dirty="0">
                <a:solidFill>
                  <a:srgbClr val="000000"/>
                </a:solidFill>
              </a:rPr>
              <a:t>participate in shows of hands</a:t>
            </a:r>
            <a:endParaRPr sz="1600" dirty="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i="1" dirty="0">
                <a:solidFill>
                  <a:srgbClr val="000000"/>
                </a:solidFill>
              </a:rPr>
              <a:t>Keep audio and video off if not using the onsite version.</a:t>
            </a:r>
            <a:endParaRPr sz="1600" b="1" dirty="0">
              <a:solidFill>
                <a:srgbClr val="000000"/>
              </a:solidFill>
            </a:endParaRPr>
          </a:p>
          <a:p>
            <a:pPr marL="0" lvl="0" indent="0" algn="l" rtl="0">
              <a:lnSpc>
                <a:spcPct val="110000"/>
              </a:lnSpc>
              <a:spcBef>
                <a:spcPts val="300"/>
              </a:spcBef>
              <a:spcAft>
                <a:spcPts val="0"/>
              </a:spcAft>
              <a:buNone/>
            </a:pPr>
            <a:r>
              <a:rPr lang="en-US" sz="1600" b="1" dirty="0">
                <a:solidFill>
                  <a:srgbClr val="000000"/>
                </a:solidFill>
              </a:rPr>
              <a:t>Remote participants </a:t>
            </a:r>
            <a:endParaRPr sz="1600" dirty="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dirty="0">
                <a:solidFill>
                  <a:srgbClr val="000000"/>
                </a:solidFill>
              </a:rPr>
              <a:t>Make sure your audio and video are off unless you are chairing or presenting during a session.</a:t>
            </a:r>
            <a:endParaRPr sz="1600" dirty="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dirty="0">
                <a:solidFill>
                  <a:srgbClr val="000000"/>
                </a:solidFill>
              </a:rPr>
              <a:t>Use of a headset is strongly recommended.</a:t>
            </a:r>
            <a:endParaRPr sz="1600" dirty="0">
              <a:solidFill>
                <a:srgbClr val="000000"/>
              </a:solidFill>
            </a:endParaRPr>
          </a:p>
        </p:txBody>
      </p:sp>
      <p:sp>
        <p:nvSpPr>
          <p:cNvPr id="121" name="Google Shape;121;p22"/>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4</a:t>
            </a:fld>
            <a:endParaRPr/>
          </a:p>
        </p:txBody>
      </p:sp>
      <p:sp>
        <p:nvSpPr>
          <p:cNvPr id="122" name="Google Shape;122;p22"/>
          <p:cNvSpPr txBox="1"/>
          <p:nvPr/>
        </p:nvSpPr>
        <p:spPr>
          <a:xfrm>
            <a:off x="1709550" y="218225"/>
            <a:ext cx="5724900" cy="667800"/>
          </a:xfrm>
          <a:prstGeom prst="rect">
            <a:avLst/>
          </a:prstGeom>
          <a:noFill/>
          <a:ln>
            <a:noFill/>
          </a:ln>
        </p:spPr>
        <p:txBody>
          <a:bodyPr spcFirstLastPara="1" wrap="square" lIns="91425" tIns="91425" rIns="91425" bIns="91425" anchor="t" anchorCtr="0">
            <a:noAutofit/>
          </a:bodyPr>
          <a:lstStyle/>
          <a:p>
            <a:pPr marL="0" lvl="0" indent="0" algn="ctr" rtl="0">
              <a:lnSpc>
                <a:spcPct val="110000"/>
              </a:lnSpc>
              <a:spcBef>
                <a:spcPts val="300"/>
              </a:spcBef>
              <a:spcAft>
                <a:spcPts val="0"/>
              </a:spcAft>
              <a:buNone/>
            </a:pPr>
            <a:r>
              <a:rPr lang="en-US" sz="2400">
                <a:solidFill>
                  <a:srgbClr val="FFE599"/>
                </a:solidFill>
                <a:latin typeface="Montserrat"/>
                <a:ea typeface="Montserrat"/>
                <a:cs typeface="Montserrat"/>
                <a:sym typeface="Montserrat"/>
              </a:rPr>
              <a:t>This session is being recorded</a:t>
            </a:r>
            <a:endParaRPr sz="2400">
              <a:solidFill>
                <a:srgbClr val="FFE599"/>
              </a:solidFill>
              <a:latin typeface="Montserrat"/>
              <a:ea typeface="Montserrat"/>
              <a:cs typeface="Montserrat"/>
              <a:sym typeface="Montserrat"/>
            </a:endParaRPr>
          </a:p>
        </p:txBody>
      </p:sp>
      <p:pic>
        <p:nvPicPr>
          <p:cNvPr id="123" name="Google Shape;123;p22"/>
          <p:cNvPicPr preferRelativeResize="0"/>
          <p:nvPr/>
        </p:nvPicPr>
        <p:blipFill>
          <a:blip r:embed="rId3">
            <a:alphaModFix/>
          </a:blip>
          <a:stretch>
            <a:fillRect/>
          </a:stretch>
        </p:blipFill>
        <p:spPr>
          <a:xfrm>
            <a:off x="6916950" y="2699300"/>
            <a:ext cx="1818475" cy="810300"/>
          </a:xfrm>
          <a:prstGeom prst="rect">
            <a:avLst/>
          </a:prstGeom>
          <a:noFill/>
          <a:ln>
            <a:noFill/>
          </a:ln>
          <a:effectLst>
            <a:outerShdw blurRad="114300" dist="19050" dir="3000000" algn="bl" rotWithShape="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72182-2298-B3BA-EF0F-BD3CF25B7245}"/>
              </a:ext>
            </a:extLst>
          </p:cNvPr>
          <p:cNvSpPr>
            <a:spLocks noGrp="1"/>
          </p:cNvSpPr>
          <p:nvPr>
            <p:ph type="title"/>
          </p:nvPr>
        </p:nvSpPr>
        <p:spPr/>
        <p:txBody>
          <a:bodyPr/>
          <a:lstStyle/>
          <a:p>
            <a:r>
              <a:rPr lang="fr-FR" dirty="0"/>
              <a:t>Agenda</a:t>
            </a:r>
          </a:p>
        </p:txBody>
      </p:sp>
      <p:sp>
        <p:nvSpPr>
          <p:cNvPr id="4" name="Espace réservé du numéro de diapositive 3">
            <a:extLst>
              <a:ext uri="{FF2B5EF4-FFF2-40B4-BE49-F238E27FC236}">
                <a16:creationId xmlns:a16="http://schemas.microsoft.com/office/drawing/2014/main" id="{706FC20A-2180-E869-9E40-A021643902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6" name="Image 5">
            <a:extLst>
              <a:ext uri="{FF2B5EF4-FFF2-40B4-BE49-F238E27FC236}">
                <a16:creationId xmlns:a16="http://schemas.microsoft.com/office/drawing/2014/main" id="{8A4B3CCB-343D-F398-2EDE-452ACFCBE6AF}"/>
              </a:ext>
            </a:extLst>
          </p:cNvPr>
          <p:cNvPicPr>
            <a:picLocks noChangeAspect="1"/>
          </p:cNvPicPr>
          <p:nvPr/>
        </p:nvPicPr>
        <p:blipFill>
          <a:blip r:embed="rId2"/>
          <a:stretch>
            <a:fillRect/>
          </a:stretch>
        </p:blipFill>
        <p:spPr>
          <a:xfrm>
            <a:off x="1820508" y="1711814"/>
            <a:ext cx="6131051" cy="3317388"/>
          </a:xfrm>
          <a:prstGeom prst="rect">
            <a:avLst/>
          </a:prstGeom>
        </p:spPr>
      </p:pic>
    </p:spTree>
    <p:extLst>
      <p:ext uri="{BB962C8B-B14F-4D97-AF65-F5344CB8AC3E}">
        <p14:creationId xmlns:p14="http://schemas.microsoft.com/office/powerpoint/2010/main" val="4281018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96F8C90F-24A5-2AA8-3812-30D61C167B4D}"/>
              </a:ext>
            </a:extLst>
          </p:cNvPr>
          <p:cNvPicPr>
            <a:picLocks noChangeAspect="1"/>
          </p:cNvPicPr>
          <p:nvPr/>
        </p:nvPicPr>
        <p:blipFill>
          <a:blip r:embed="rId2"/>
          <a:stretch>
            <a:fillRect/>
          </a:stretch>
        </p:blipFill>
        <p:spPr>
          <a:xfrm>
            <a:off x="578644" y="1711886"/>
            <a:ext cx="7642798" cy="3367849"/>
          </a:xfrm>
          <a:prstGeom prst="rect">
            <a:avLst/>
          </a:prstGeom>
        </p:spPr>
      </p:pic>
      <p:sp>
        <p:nvSpPr>
          <p:cNvPr id="2" name="Titre 1">
            <a:extLst>
              <a:ext uri="{FF2B5EF4-FFF2-40B4-BE49-F238E27FC236}">
                <a16:creationId xmlns:a16="http://schemas.microsoft.com/office/drawing/2014/main" id="{749610CD-6079-B85C-6D60-DC878DD62E6C}"/>
              </a:ext>
            </a:extLst>
          </p:cNvPr>
          <p:cNvSpPr>
            <a:spLocks noGrp="1"/>
          </p:cNvSpPr>
          <p:nvPr>
            <p:ph type="title"/>
          </p:nvPr>
        </p:nvSpPr>
        <p:spPr/>
        <p:txBody>
          <a:bodyPr/>
          <a:lstStyle/>
          <a:p>
            <a:r>
              <a:rPr lang="fr-FR" dirty="0"/>
              <a:t>Documents </a:t>
            </a:r>
            <a:r>
              <a:rPr lang="fr-FR" dirty="0" err="1"/>
              <a:t>Status</a:t>
            </a:r>
            <a:endParaRPr lang="fr-FR" dirty="0"/>
          </a:p>
        </p:txBody>
      </p:sp>
      <p:sp>
        <p:nvSpPr>
          <p:cNvPr id="4" name="Espace réservé du numéro de diapositive 3">
            <a:extLst>
              <a:ext uri="{FF2B5EF4-FFF2-40B4-BE49-F238E27FC236}">
                <a16:creationId xmlns:a16="http://schemas.microsoft.com/office/drawing/2014/main" id="{CE6075EA-6F1E-FE68-0A52-8BEDA00B91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8" name="Bulle narrative : ronde 7">
            <a:extLst>
              <a:ext uri="{FF2B5EF4-FFF2-40B4-BE49-F238E27FC236}">
                <a16:creationId xmlns:a16="http://schemas.microsoft.com/office/drawing/2014/main" id="{5DFD05E8-7913-434C-25CA-289688FED3CE}"/>
              </a:ext>
            </a:extLst>
          </p:cNvPr>
          <p:cNvSpPr/>
          <p:nvPr/>
        </p:nvSpPr>
        <p:spPr>
          <a:xfrm>
            <a:off x="6315056" y="1661878"/>
            <a:ext cx="1122830" cy="921123"/>
          </a:xfrm>
          <a:prstGeom prst="wedgeEllipseCallout">
            <a:avLst>
              <a:gd name="adj1" fmla="val -155020"/>
              <a:gd name="adj2" fmla="val 10942"/>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Bulle narrative : ronde 8">
            <a:extLst>
              <a:ext uri="{FF2B5EF4-FFF2-40B4-BE49-F238E27FC236}">
                <a16:creationId xmlns:a16="http://schemas.microsoft.com/office/drawing/2014/main" id="{2328023F-1C93-51F0-A761-742333E90631}"/>
              </a:ext>
            </a:extLst>
          </p:cNvPr>
          <p:cNvSpPr/>
          <p:nvPr/>
        </p:nvSpPr>
        <p:spPr>
          <a:xfrm>
            <a:off x="6248506" y="1752132"/>
            <a:ext cx="1255930" cy="921123"/>
          </a:xfrm>
          <a:prstGeom prst="wedgeEllipseCallout">
            <a:avLst>
              <a:gd name="adj1" fmla="val -123049"/>
              <a:gd name="adj2" fmla="val -36977"/>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err="1">
                <a:solidFill>
                  <a:schemeClr val="accent4"/>
                </a:solidFill>
              </a:rPr>
              <a:t>Adopted</a:t>
            </a:r>
            <a:r>
              <a:rPr lang="fr-FR" sz="1200" dirty="0">
                <a:solidFill>
                  <a:schemeClr val="accent4"/>
                </a:solidFill>
              </a:rPr>
              <a:t> </a:t>
            </a:r>
            <a:r>
              <a:rPr lang="fr-FR" sz="1200" dirty="0" err="1">
                <a:solidFill>
                  <a:schemeClr val="accent4"/>
                </a:solidFill>
              </a:rPr>
              <a:t>since</a:t>
            </a:r>
            <a:r>
              <a:rPr lang="fr-FR" sz="1200" dirty="0">
                <a:solidFill>
                  <a:schemeClr val="accent4"/>
                </a:solidFill>
              </a:rPr>
              <a:t> IETF#121</a:t>
            </a:r>
          </a:p>
        </p:txBody>
      </p:sp>
    </p:spTree>
    <p:extLst>
      <p:ext uri="{BB962C8B-B14F-4D97-AF65-F5344CB8AC3E}">
        <p14:creationId xmlns:p14="http://schemas.microsoft.com/office/powerpoint/2010/main" val="513082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E3E189-1149-67C2-5B6B-EAAE3360D398}"/>
              </a:ext>
            </a:extLst>
          </p:cNvPr>
          <p:cNvSpPr>
            <a:spLocks noGrp="1"/>
          </p:cNvSpPr>
          <p:nvPr>
            <p:ph type="title"/>
          </p:nvPr>
        </p:nvSpPr>
        <p:spPr/>
        <p:txBody>
          <a:bodyPr/>
          <a:lstStyle/>
          <a:p>
            <a:r>
              <a:rPr lang="fr-FR" dirty="0" err="1"/>
              <a:t>Milestones</a:t>
            </a:r>
            <a:r>
              <a:rPr lang="fr-FR" dirty="0"/>
              <a:t>: On Track!</a:t>
            </a:r>
          </a:p>
        </p:txBody>
      </p:sp>
      <p:sp>
        <p:nvSpPr>
          <p:cNvPr id="4" name="Espace réservé du numéro de diapositive 3">
            <a:extLst>
              <a:ext uri="{FF2B5EF4-FFF2-40B4-BE49-F238E27FC236}">
                <a16:creationId xmlns:a16="http://schemas.microsoft.com/office/drawing/2014/main" id="{48DFBAE2-6911-AF48-682A-3F2B4520F5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6" name="Image 5">
            <a:extLst>
              <a:ext uri="{FF2B5EF4-FFF2-40B4-BE49-F238E27FC236}">
                <a16:creationId xmlns:a16="http://schemas.microsoft.com/office/drawing/2014/main" id="{8E5F4FCC-55BC-CC0E-FBBC-EEBE45DA41FB}"/>
              </a:ext>
            </a:extLst>
          </p:cNvPr>
          <p:cNvPicPr>
            <a:picLocks noChangeAspect="1"/>
          </p:cNvPicPr>
          <p:nvPr/>
        </p:nvPicPr>
        <p:blipFill>
          <a:blip r:embed="rId2"/>
          <a:stretch>
            <a:fillRect/>
          </a:stretch>
        </p:blipFill>
        <p:spPr>
          <a:xfrm>
            <a:off x="950119" y="1740707"/>
            <a:ext cx="6800849" cy="3319342"/>
          </a:xfrm>
          <a:prstGeom prst="rect">
            <a:avLst/>
          </a:prstGeom>
        </p:spPr>
      </p:pic>
      <p:sp>
        <p:nvSpPr>
          <p:cNvPr id="7" name="ZoneTexte 6">
            <a:extLst>
              <a:ext uri="{FF2B5EF4-FFF2-40B4-BE49-F238E27FC236}">
                <a16:creationId xmlns:a16="http://schemas.microsoft.com/office/drawing/2014/main" id="{F1D805FE-3419-03AA-5BE4-A0FDAA83E2EC}"/>
              </a:ext>
            </a:extLst>
          </p:cNvPr>
          <p:cNvSpPr txBox="1"/>
          <p:nvPr/>
        </p:nvSpPr>
        <p:spPr>
          <a:xfrm>
            <a:off x="7750968" y="3483186"/>
            <a:ext cx="1539690" cy="307777"/>
          </a:xfrm>
          <a:prstGeom prst="rect">
            <a:avLst/>
          </a:prstGeom>
          <a:noFill/>
        </p:spPr>
        <p:txBody>
          <a:bodyPr wrap="square" rtlCol="0">
            <a:spAutoFit/>
          </a:bodyPr>
          <a:lstStyle/>
          <a:p>
            <a:r>
              <a:rPr lang="fr-FR" dirty="0">
                <a:solidFill>
                  <a:srgbClr val="00B0F0"/>
                </a:solidFill>
              </a:rPr>
              <a:t>Our </a:t>
            </a:r>
            <a:r>
              <a:rPr lang="fr-FR" dirty="0" err="1">
                <a:solidFill>
                  <a:srgbClr val="00B0F0"/>
                </a:solidFill>
              </a:rPr>
              <a:t>next</a:t>
            </a:r>
            <a:r>
              <a:rPr lang="fr-FR" dirty="0">
                <a:solidFill>
                  <a:srgbClr val="00B0F0"/>
                </a:solidFill>
              </a:rPr>
              <a:t> </a:t>
            </a:r>
            <a:r>
              <a:rPr lang="fr-FR" dirty="0" err="1">
                <a:solidFill>
                  <a:srgbClr val="00B0F0"/>
                </a:solidFill>
              </a:rPr>
              <a:t>target</a:t>
            </a:r>
            <a:endParaRPr lang="fr-FR" dirty="0">
              <a:solidFill>
                <a:srgbClr val="00B0F0"/>
              </a:solidFill>
            </a:endParaRPr>
          </a:p>
        </p:txBody>
      </p:sp>
      <p:sp>
        <p:nvSpPr>
          <p:cNvPr id="8" name="Flèche : gauche 7">
            <a:extLst>
              <a:ext uri="{FF2B5EF4-FFF2-40B4-BE49-F238E27FC236}">
                <a16:creationId xmlns:a16="http://schemas.microsoft.com/office/drawing/2014/main" id="{8ABEC4DC-5D6B-13FA-9302-4E4445BBF8D8}"/>
              </a:ext>
            </a:extLst>
          </p:cNvPr>
          <p:cNvSpPr/>
          <p:nvPr/>
        </p:nvSpPr>
        <p:spPr>
          <a:xfrm>
            <a:off x="6946299" y="3519413"/>
            <a:ext cx="804669" cy="235324"/>
          </a:xfrm>
          <a:prstGeom prst="leftArrow">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36077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A407AD-6D47-FD00-DB11-370AFCFFA6C2}"/>
              </a:ext>
            </a:extLst>
          </p:cNvPr>
          <p:cNvSpPr>
            <a:spLocks noGrp="1"/>
          </p:cNvSpPr>
          <p:nvPr>
            <p:ph type="title"/>
          </p:nvPr>
        </p:nvSpPr>
        <p:spPr/>
        <p:txBody>
          <a:bodyPr/>
          <a:lstStyle/>
          <a:p>
            <a:r>
              <a:rPr lang="fr-FR" dirty="0" err="1"/>
              <a:t>Interim</a:t>
            </a:r>
            <a:r>
              <a:rPr lang="fr-FR" dirty="0"/>
              <a:t> Meetings: Past &amp; Future</a:t>
            </a:r>
          </a:p>
        </p:txBody>
      </p:sp>
      <p:sp>
        <p:nvSpPr>
          <p:cNvPr id="4" name="Espace réservé du numéro de diapositive 3">
            <a:extLst>
              <a:ext uri="{FF2B5EF4-FFF2-40B4-BE49-F238E27FC236}">
                <a16:creationId xmlns:a16="http://schemas.microsoft.com/office/drawing/2014/main" id="{624AA405-6699-8D1C-1A29-C407687855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9" name="ZoneTexte 8">
            <a:extLst>
              <a:ext uri="{FF2B5EF4-FFF2-40B4-BE49-F238E27FC236}">
                <a16:creationId xmlns:a16="http://schemas.microsoft.com/office/drawing/2014/main" id="{BB4F778F-8939-B422-821F-330027B1D08E}"/>
              </a:ext>
            </a:extLst>
          </p:cNvPr>
          <p:cNvSpPr txBox="1"/>
          <p:nvPr/>
        </p:nvSpPr>
        <p:spPr>
          <a:xfrm>
            <a:off x="982112" y="4738534"/>
            <a:ext cx="7711888" cy="307777"/>
          </a:xfrm>
          <a:custGeom>
            <a:avLst/>
            <a:gdLst>
              <a:gd name="connsiteX0" fmla="*/ 0 w 7711888"/>
              <a:gd name="connsiteY0" fmla="*/ 0 h 307777"/>
              <a:gd name="connsiteX1" fmla="*/ 719776 w 7711888"/>
              <a:gd name="connsiteY1" fmla="*/ 0 h 307777"/>
              <a:gd name="connsiteX2" fmla="*/ 1516671 w 7711888"/>
              <a:gd name="connsiteY2" fmla="*/ 0 h 307777"/>
              <a:gd name="connsiteX3" fmla="*/ 2082210 w 7711888"/>
              <a:gd name="connsiteY3" fmla="*/ 0 h 307777"/>
              <a:gd name="connsiteX4" fmla="*/ 2570629 w 7711888"/>
              <a:gd name="connsiteY4" fmla="*/ 0 h 307777"/>
              <a:gd name="connsiteX5" fmla="*/ 3059049 w 7711888"/>
              <a:gd name="connsiteY5" fmla="*/ 0 h 307777"/>
              <a:gd name="connsiteX6" fmla="*/ 3701706 w 7711888"/>
              <a:gd name="connsiteY6" fmla="*/ 0 h 307777"/>
              <a:gd name="connsiteX7" fmla="*/ 4267245 w 7711888"/>
              <a:gd name="connsiteY7" fmla="*/ 0 h 307777"/>
              <a:gd name="connsiteX8" fmla="*/ 4987021 w 7711888"/>
              <a:gd name="connsiteY8" fmla="*/ 0 h 307777"/>
              <a:gd name="connsiteX9" fmla="*/ 5629678 w 7711888"/>
              <a:gd name="connsiteY9" fmla="*/ 0 h 307777"/>
              <a:gd name="connsiteX10" fmla="*/ 6426573 w 7711888"/>
              <a:gd name="connsiteY10" fmla="*/ 0 h 307777"/>
              <a:gd name="connsiteX11" fmla="*/ 7146350 w 7711888"/>
              <a:gd name="connsiteY11" fmla="*/ 0 h 307777"/>
              <a:gd name="connsiteX12" fmla="*/ 7711888 w 7711888"/>
              <a:gd name="connsiteY12" fmla="*/ 0 h 307777"/>
              <a:gd name="connsiteX13" fmla="*/ 7711888 w 7711888"/>
              <a:gd name="connsiteY13" fmla="*/ 307777 h 307777"/>
              <a:gd name="connsiteX14" fmla="*/ 7069231 w 7711888"/>
              <a:gd name="connsiteY14" fmla="*/ 307777 h 307777"/>
              <a:gd name="connsiteX15" fmla="*/ 6349454 w 7711888"/>
              <a:gd name="connsiteY15" fmla="*/ 307777 h 307777"/>
              <a:gd name="connsiteX16" fmla="*/ 5552559 w 7711888"/>
              <a:gd name="connsiteY16" fmla="*/ 307777 h 307777"/>
              <a:gd name="connsiteX17" fmla="*/ 4909902 w 7711888"/>
              <a:gd name="connsiteY17" fmla="*/ 307777 h 307777"/>
              <a:gd name="connsiteX18" fmla="*/ 4267245 w 7711888"/>
              <a:gd name="connsiteY18" fmla="*/ 307777 h 307777"/>
              <a:gd name="connsiteX19" fmla="*/ 3701706 w 7711888"/>
              <a:gd name="connsiteY19" fmla="*/ 307777 h 307777"/>
              <a:gd name="connsiteX20" fmla="*/ 2904811 w 7711888"/>
              <a:gd name="connsiteY20" fmla="*/ 307777 h 307777"/>
              <a:gd name="connsiteX21" fmla="*/ 2262154 w 7711888"/>
              <a:gd name="connsiteY21" fmla="*/ 307777 h 307777"/>
              <a:gd name="connsiteX22" fmla="*/ 1696615 w 7711888"/>
              <a:gd name="connsiteY22" fmla="*/ 307777 h 307777"/>
              <a:gd name="connsiteX23" fmla="*/ 1131077 w 7711888"/>
              <a:gd name="connsiteY23" fmla="*/ 307777 h 307777"/>
              <a:gd name="connsiteX24" fmla="*/ 565538 w 7711888"/>
              <a:gd name="connsiteY24" fmla="*/ 307777 h 307777"/>
              <a:gd name="connsiteX25" fmla="*/ 0 w 7711888"/>
              <a:gd name="connsiteY25" fmla="*/ 307777 h 307777"/>
              <a:gd name="connsiteX26" fmla="*/ 0 w 7711888"/>
              <a:gd name="connsiteY26" fmla="*/ 0 h 307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711888" h="307777" fill="none" extrusionOk="0">
                <a:moveTo>
                  <a:pt x="0" y="0"/>
                </a:moveTo>
                <a:cubicBezTo>
                  <a:pt x="253507" y="-4707"/>
                  <a:pt x="471584" y="18619"/>
                  <a:pt x="719776" y="0"/>
                </a:cubicBezTo>
                <a:cubicBezTo>
                  <a:pt x="967968" y="-18619"/>
                  <a:pt x="1163866" y="22357"/>
                  <a:pt x="1516671" y="0"/>
                </a:cubicBezTo>
                <a:cubicBezTo>
                  <a:pt x="1869476" y="-22357"/>
                  <a:pt x="1822145" y="-8104"/>
                  <a:pt x="2082210" y="0"/>
                </a:cubicBezTo>
                <a:cubicBezTo>
                  <a:pt x="2342275" y="8104"/>
                  <a:pt x="2392867" y="-15295"/>
                  <a:pt x="2570629" y="0"/>
                </a:cubicBezTo>
                <a:cubicBezTo>
                  <a:pt x="2748391" y="15295"/>
                  <a:pt x="2833953" y="-4664"/>
                  <a:pt x="3059049" y="0"/>
                </a:cubicBezTo>
                <a:cubicBezTo>
                  <a:pt x="3284145" y="4664"/>
                  <a:pt x="3433288" y="-18416"/>
                  <a:pt x="3701706" y="0"/>
                </a:cubicBezTo>
                <a:cubicBezTo>
                  <a:pt x="3970124" y="18416"/>
                  <a:pt x="4083946" y="-15139"/>
                  <a:pt x="4267245" y="0"/>
                </a:cubicBezTo>
                <a:cubicBezTo>
                  <a:pt x="4450544" y="15139"/>
                  <a:pt x="4787258" y="-2923"/>
                  <a:pt x="4987021" y="0"/>
                </a:cubicBezTo>
                <a:cubicBezTo>
                  <a:pt x="5186784" y="2923"/>
                  <a:pt x="5362036" y="1757"/>
                  <a:pt x="5629678" y="0"/>
                </a:cubicBezTo>
                <a:cubicBezTo>
                  <a:pt x="5897320" y="-1757"/>
                  <a:pt x="6113780" y="12484"/>
                  <a:pt x="6426573" y="0"/>
                </a:cubicBezTo>
                <a:cubicBezTo>
                  <a:pt x="6739366" y="-12484"/>
                  <a:pt x="6858711" y="-19424"/>
                  <a:pt x="7146350" y="0"/>
                </a:cubicBezTo>
                <a:cubicBezTo>
                  <a:pt x="7433989" y="19424"/>
                  <a:pt x="7559283" y="-129"/>
                  <a:pt x="7711888" y="0"/>
                </a:cubicBezTo>
                <a:cubicBezTo>
                  <a:pt x="7716855" y="105875"/>
                  <a:pt x="7697461" y="169281"/>
                  <a:pt x="7711888" y="307777"/>
                </a:cubicBezTo>
                <a:cubicBezTo>
                  <a:pt x="7393440" y="295524"/>
                  <a:pt x="7327281" y="328852"/>
                  <a:pt x="7069231" y="307777"/>
                </a:cubicBezTo>
                <a:cubicBezTo>
                  <a:pt x="6811181" y="286702"/>
                  <a:pt x="6509708" y="330596"/>
                  <a:pt x="6349454" y="307777"/>
                </a:cubicBezTo>
                <a:cubicBezTo>
                  <a:pt x="6189200" y="284958"/>
                  <a:pt x="5925492" y="294895"/>
                  <a:pt x="5552559" y="307777"/>
                </a:cubicBezTo>
                <a:cubicBezTo>
                  <a:pt x="5179627" y="320659"/>
                  <a:pt x="5044195" y="336101"/>
                  <a:pt x="4909902" y="307777"/>
                </a:cubicBezTo>
                <a:cubicBezTo>
                  <a:pt x="4775609" y="279453"/>
                  <a:pt x="4537004" y="275771"/>
                  <a:pt x="4267245" y="307777"/>
                </a:cubicBezTo>
                <a:cubicBezTo>
                  <a:pt x="3997486" y="339783"/>
                  <a:pt x="3873628" y="313998"/>
                  <a:pt x="3701706" y="307777"/>
                </a:cubicBezTo>
                <a:cubicBezTo>
                  <a:pt x="3529784" y="301556"/>
                  <a:pt x="3238737" y="330295"/>
                  <a:pt x="2904811" y="307777"/>
                </a:cubicBezTo>
                <a:cubicBezTo>
                  <a:pt x="2570886" y="285259"/>
                  <a:pt x="2548078" y="323887"/>
                  <a:pt x="2262154" y="307777"/>
                </a:cubicBezTo>
                <a:cubicBezTo>
                  <a:pt x="1976230" y="291667"/>
                  <a:pt x="1901082" y="314290"/>
                  <a:pt x="1696615" y="307777"/>
                </a:cubicBezTo>
                <a:cubicBezTo>
                  <a:pt x="1492148" y="301264"/>
                  <a:pt x="1406591" y="316905"/>
                  <a:pt x="1131077" y="307777"/>
                </a:cubicBezTo>
                <a:cubicBezTo>
                  <a:pt x="855563" y="298649"/>
                  <a:pt x="829666" y="334249"/>
                  <a:pt x="565538" y="307777"/>
                </a:cubicBezTo>
                <a:cubicBezTo>
                  <a:pt x="301410" y="281305"/>
                  <a:pt x="170947" y="290134"/>
                  <a:pt x="0" y="307777"/>
                </a:cubicBezTo>
                <a:cubicBezTo>
                  <a:pt x="-784" y="221831"/>
                  <a:pt x="-6610" y="75013"/>
                  <a:pt x="0" y="0"/>
                </a:cubicBezTo>
                <a:close/>
              </a:path>
              <a:path w="7711888" h="307777" stroke="0" extrusionOk="0">
                <a:moveTo>
                  <a:pt x="0" y="0"/>
                </a:moveTo>
                <a:cubicBezTo>
                  <a:pt x="397057" y="-14998"/>
                  <a:pt x="431851" y="-19548"/>
                  <a:pt x="796895" y="0"/>
                </a:cubicBezTo>
                <a:cubicBezTo>
                  <a:pt x="1161939" y="19548"/>
                  <a:pt x="1297073" y="-33146"/>
                  <a:pt x="1593790" y="0"/>
                </a:cubicBezTo>
                <a:cubicBezTo>
                  <a:pt x="1890508" y="33146"/>
                  <a:pt x="1835423" y="16620"/>
                  <a:pt x="2005091" y="0"/>
                </a:cubicBezTo>
                <a:cubicBezTo>
                  <a:pt x="2174759" y="-16620"/>
                  <a:pt x="2275631" y="-5073"/>
                  <a:pt x="2416392" y="0"/>
                </a:cubicBezTo>
                <a:cubicBezTo>
                  <a:pt x="2557153" y="5073"/>
                  <a:pt x="2700669" y="5367"/>
                  <a:pt x="2827692" y="0"/>
                </a:cubicBezTo>
                <a:cubicBezTo>
                  <a:pt x="2954715" y="-5367"/>
                  <a:pt x="3204566" y="7788"/>
                  <a:pt x="3393231" y="0"/>
                </a:cubicBezTo>
                <a:cubicBezTo>
                  <a:pt x="3581896" y="-7788"/>
                  <a:pt x="3690523" y="13019"/>
                  <a:pt x="3881650" y="0"/>
                </a:cubicBezTo>
                <a:cubicBezTo>
                  <a:pt x="4072777" y="-13019"/>
                  <a:pt x="4252500" y="34399"/>
                  <a:pt x="4601427" y="0"/>
                </a:cubicBezTo>
                <a:cubicBezTo>
                  <a:pt x="4950354" y="-34399"/>
                  <a:pt x="4911216" y="23519"/>
                  <a:pt x="5166965" y="0"/>
                </a:cubicBezTo>
                <a:cubicBezTo>
                  <a:pt x="5422714" y="-23519"/>
                  <a:pt x="5593825" y="19838"/>
                  <a:pt x="5732503" y="0"/>
                </a:cubicBezTo>
                <a:cubicBezTo>
                  <a:pt x="5871181" y="-19838"/>
                  <a:pt x="6130910" y="12079"/>
                  <a:pt x="6375161" y="0"/>
                </a:cubicBezTo>
                <a:cubicBezTo>
                  <a:pt x="6619412" y="-12079"/>
                  <a:pt x="6675070" y="-346"/>
                  <a:pt x="6786461" y="0"/>
                </a:cubicBezTo>
                <a:cubicBezTo>
                  <a:pt x="6897852" y="346"/>
                  <a:pt x="7287432" y="-42309"/>
                  <a:pt x="7711888" y="0"/>
                </a:cubicBezTo>
                <a:cubicBezTo>
                  <a:pt x="7700990" y="85188"/>
                  <a:pt x="7704404" y="161033"/>
                  <a:pt x="7711888" y="307777"/>
                </a:cubicBezTo>
                <a:cubicBezTo>
                  <a:pt x="7557861" y="335719"/>
                  <a:pt x="7260668" y="306422"/>
                  <a:pt x="6992112" y="307777"/>
                </a:cubicBezTo>
                <a:cubicBezTo>
                  <a:pt x="6723556" y="309132"/>
                  <a:pt x="6539448" y="275918"/>
                  <a:pt x="6272336" y="307777"/>
                </a:cubicBezTo>
                <a:cubicBezTo>
                  <a:pt x="6005224" y="339636"/>
                  <a:pt x="5793589" y="322690"/>
                  <a:pt x="5475440" y="307777"/>
                </a:cubicBezTo>
                <a:cubicBezTo>
                  <a:pt x="5157291" y="292864"/>
                  <a:pt x="5133258" y="279298"/>
                  <a:pt x="4832783" y="307777"/>
                </a:cubicBezTo>
                <a:cubicBezTo>
                  <a:pt x="4532308" y="336256"/>
                  <a:pt x="4406838" y="283919"/>
                  <a:pt x="4113007" y="307777"/>
                </a:cubicBezTo>
                <a:cubicBezTo>
                  <a:pt x="3819176" y="331635"/>
                  <a:pt x="3789368" y="299652"/>
                  <a:pt x="3701706" y="307777"/>
                </a:cubicBezTo>
                <a:cubicBezTo>
                  <a:pt x="3614044" y="315902"/>
                  <a:pt x="3247035" y="283236"/>
                  <a:pt x="2904811" y="307777"/>
                </a:cubicBezTo>
                <a:cubicBezTo>
                  <a:pt x="2562587" y="332318"/>
                  <a:pt x="2606807" y="286441"/>
                  <a:pt x="2339273" y="307777"/>
                </a:cubicBezTo>
                <a:cubicBezTo>
                  <a:pt x="2071739" y="329113"/>
                  <a:pt x="2047213" y="294563"/>
                  <a:pt x="1773734" y="307777"/>
                </a:cubicBezTo>
                <a:cubicBezTo>
                  <a:pt x="1500255" y="320991"/>
                  <a:pt x="1419722" y="310293"/>
                  <a:pt x="1208196" y="307777"/>
                </a:cubicBezTo>
                <a:cubicBezTo>
                  <a:pt x="996670" y="305261"/>
                  <a:pt x="474512" y="298549"/>
                  <a:pt x="0" y="307777"/>
                </a:cubicBezTo>
                <a:cubicBezTo>
                  <a:pt x="10269" y="182341"/>
                  <a:pt x="796" y="151341"/>
                  <a:pt x="0" y="0"/>
                </a:cubicBezTo>
                <a:close/>
              </a:path>
            </a:pathLst>
          </a:custGeom>
          <a:solidFill>
            <a:schemeClr val="bg1">
              <a:lumMod val="20000"/>
              <a:lumOff val="80000"/>
            </a:schemeClr>
          </a:solidFill>
          <a:ln>
            <a:solidFill>
              <a:schemeClr val="tx1"/>
            </a:solidFill>
            <a:extLst>
              <a:ext uri="{C807C97D-BFC1-408E-A445-0C87EB9F89A2}">
                <ask:lineSketchStyleProps xmlns:ask="http://schemas.microsoft.com/office/drawing/2018/sketchyshapes" sd="3608884092">
                  <a:prstGeom prst="rect">
                    <a:avLst/>
                  </a:prstGeom>
                  <ask:type>
                    <ask:lineSketchFreehand/>
                  </ask:type>
                </ask:lineSketchStyleProps>
              </a:ext>
            </a:extLst>
          </a:ln>
        </p:spPr>
        <p:txBody>
          <a:bodyPr wrap="square" rtlCol="0">
            <a:spAutoFit/>
          </a:bodyPr>
          <a:lstStyle/>
          <a:p>
            <a:pPr marL="285750" indent="-285750">
              <a:buFont typeface="Arial" panose="020B0604020202020204" pitchFamily="34" charset="0"/>
              <a:buChar char="•"/>
            </a:pPr>
            <a:r>
              <a:rPr lang="fr-FR" i="1" dirty="0"/>
              <a:t>Drop us an email if </a:t>
            </a:r>
            <a:r>
              <a:rPr lang="fr-FR" i="1" dirty="0" err="1"/>
              <a:t>you</a:t>
            </a:r>
            <a:r>
              <a:rPr lang="fr-FR" i="1" dirty="0"/>
              <a:t> have </a:t>
            </a:r>
            <a:r>
              <a:rPr lang="fr-FR" i="1" dirty="0" err="1"/>
              <a:t>comments</a:t>
            </a:r>
            <a:r>
              <a:rPr lang="fr-FR" i="1" dirty="0"/>
              <a:t>/suggestions about future </a:t>
            </a:r>
            <a:r>
              <a:rPr lang="fr-FR" i="1" dirty="0" err="1"/>
              <a:t>interims</a:t>
            </a:r>
            <a:r>
              <a:rPr lang="fr-FR" i="1" dirty="0"/>
              <a:t> </a:t>
            </a:r>
          </a:p>
        </p:txBody>
      </p:sp>
      <p:pic>
        <p:nvPicPr>
          <p:cNvPr id="8" name="Image 7">
            <a:extLst>
              <a:ext uri="{FF2B5EF4-FFF2-40B4-BE49-F238E27FC236}">
                <a16:creationId xmlns:a16="http://schemas.microsoft.com/office/drawing/2014/main" id="{FF877189-94BD-2D68-2BB5-B2522C15601F}"/>
              </a:ext>
            </a:extLst>
          </p:cNvPr>
          <p:cNvPicPr>
            <a:picLocks noChangeAspect="1"/>
          </p:cNvPicPr>
          <p:nvPr/>
        </p:nvPicPr>
        <p:blipFill>
          <a:blip r:embed="rId2"/>
          <a:stretch>
            <a:fillRect/>
          </a:stretch>
        </p:blipFill>
        <p:spPr>
          <a:xfrm>
            <a:off x="42335" y="2198640"/>
            <a:ext cx="6694222" cy="828791"/>
          </a:xfrm>
          <a:prstGeom prst="rect">
            <a:avLst/>
          </a:prstGeom>
        </p:spPr>
      </p:pic>
      <p:pic>
        <p:nvPicPr>
          <p:cNvPr id="14" name="Image 13">
            <a:extLst>
              <a:ext uri="{FF2B5EF4-FFF2-40B4-BE49-F238E27FC236}">
                <a16:creationId xmlns:a16="http://schemas.microsoft.com/office/drawing/2014/main" id="{7A5216CB-07F3-91B1-405F-9A43A613EF0E}"/>
              </a:ext>
            </a:extLst>
          </p:cNvPr>
          <p:cNvPicPr>
            <a:picLocks noChangeAspect="1"/>
          </p:cNvPicPr>
          <p:nvPr/>
        </p:nvPicPr>
        <p:blipFill>
          <a:blip r:embed="rId3"/>
          <a:stretch>
            <a:fillRect/>
          </a:stretch>
        </p:blipFill>
        <p:spPr>
          <a:xfrm>
            <a:off x="149494" y="3117865"/>
            <a:ext cx="6687079" cy="409632"/>
          </a:xfrm>
          <a:prstGeom prst="rect">
            <a:avLst/>
          </a:prstGeom>
        </p:spPr>
      </p:pic>
      <p:sp>
        <p:nvSpPr>
          <p:cNvPr id="11" name="ZoneTexte 10">
            <a:extLst>
              <a:ext uri="{FF2B5EF4-FFF2-40B4-BE49-F238E27FC236}">
                <a16:creationId xmlns:a16="http://schemas.microsoft.com/office/drawing/2014/main" id="{DC4BF35C-BFF9-5971-37E5-50C2228413AC}"/>
              </a:ext>
            </a:extLst>
          </p:cNvPr>
          <p:cNvSpPr txBox="1"/>
          <p:nvPr/>
        </p:nvSpPr>
        <p:spPr>
          <a:xfrm>
            <a:off x="7337141" y="2958236"/>
            <a:ext cx="1908790" cy="738664"/>
          </a:xfrm>
          <a:prstGeom prst="rect">
            <a:avLst/>
          </a:prstGeom>
          <a:noFill/>
        </p:spPr>
        <p:txBody>
          <a:bodyPr wrap="square" rtlCol="0">
            <a:spAutoFit/>
          </a:bodyPr>
          <a:lstStyle/>
          <a:p>
            <a:pPr algn="ctr"/>
            <a:r>
              <a:rPr lang="fr-FR" dirty="0">
                <a:solidFill>
                  <a:srgbClr val="00B0F0"/>
                </a:solidFill>
              </a:rPr>
              <a:t>Joint </a:t>
            </a:r>
            <a:r>
              <a:rPr lang="fr-FR" dirty="0" err="1">
                <a:solidFill>
                  <a:srgbClr val="00B0F0"/>
                </a:solidFill>
              </a:rPr>
              <a:t>with</a:t>
            </a:r>
            <a:endParaRPr lang="fr-FR" dirty="0">
              <a:solidFill>
                <a:srgbClr val="00B0F0"/>
              </a:solidFill>
            </a:endParaRPr>
          </a:p>
          <a:p>
            <a:pPr algn="ctr"/>
            <a:r>
              <a:rPr lang="fr-FR" dirty="0">
                <a:solidFill>
                  <a:srgbClr val="00B0F0"/>
                </a:solidFill>
              </a:rPr>
              <a:t>Netconf WG (Message Broker)</a:t>
            </a:r>
          </a:p>
        </p:txBody>
      </p:sp>
      <p:sp>
        <p:nvSpPr>
          <p:cNvPr id="10" name="Flèche : gauche 9">
            <a:extLst>
              <a:ext uri="{FF2B5EF4-FFF2-40B4-BE49-F238E27FC236}">
                <a16:creationId xmlns:a16="http://schemas.microsoft.com/office/drawing/2014/main" id="{6753B80D-E21A-2B6E-F15B-C5F5C28745C1}"/>
              </a:ext>
            </a:extLst>
          </p:cNvPr>
          <p:cNvSpPr/>
          <p:nvPr/>
        </p:nvSpPr>
        <p:spPr>
          <a:xfrm>
            <a:off x="6339126" y="3210083"/>
            <a:ext cx="1333258" cy="235324"/>
          </a:xfrm>
          <a:prstGeom prst="leftArrow">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71AE8C77-12CC-F31F-BC58-52C69B497F3B}"/>
              </a:ext>
            </a:extLst>
          </p:cNvPr>
          <p:cNvSpPr txBox="1"/>
          <p:nvPr/>
        </p:nvSpPr>
        <p:spPr>
          <a:xfrm>
            <a:off x="7409072" y="2678016"/>
            <a:ext cx="1764927" cy="307777"/>
          </a:xfrm>
          <a:prstGeom prst="rect">
            <a:avLst/>
          </a:prstGeom>
          <a:noFill/>
        </p:spPr>
        <p:txBody>
          <a:bodyPr wrap="square" rtlCol="0">
            <a:spAutoFit/>
          </a:bodyPr>
          <a:lstStyle/>
          <a:p>
            <a:r>
              <a:rPr lang="fr-FR" dirty="0">
                <a:solidFill>
                  <a:srgbClr val="00B0F0"/>
                </a:solidFill>
              </a:rPr>
              <a:t>SIMAP</a:t>
            </a:r>
          </a:p>
        </p:txBody>
      </p:sp>
      <p:sp>
        <p:nvSpPr>
          <p:cNvPr id="15" name="Flèche : gauche 14">
            <a:extLst>
              <a:ext uri="{FF2B5EF4-FFF2-40B4-BE49-F238E27FC236}">
                <a16:creationId xmlns:a16="http://schemas.microsoft.com/office/drawing/2014/main" id="{3DD9F00C-5E85-94DC-4395-1FC4123BCED2}"/>
              </a:ext>
            </a:extLst>
          </p:cNvPr>
          <p:cNvSpPr/>
          <p:nvPr/>
        </p:nvSpPr>
        <p:spPr>
          <a:xfrm>
            <a:off x="6281473" y="2728499"/>
            <a:ext cx="1084226" cy="235324"/>
          </a:xfrm>
          <a:prstGeom prst="leftArrow">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a:extLst>
              <a:ext uri="{FF2B5EF4-FFF2-40B4-BE49-F238E27FC236}">
                <a16:creationId xmlns:a16="http://schemas.microsoft.com/office/drawing/2014/main" id="{9CCABADB-CF8F-361B-F020-50C76702D154}"/>
              </a:ext>
            </a:extLst>
          </p:cNvPr>
          <p:cNvSpPr txBox="1"/>
          <p:nvPr/>
        </p:nvSpPr>
        <p:spPr>
          <a:xfrm>
            <a:off x="7423352" y="2189782"/>
            <a:ext cx="1764927" cy="523220"/>
          </a:xfrm>
          <a:prstGeom prst="rect">
            <a:avLst/>
          </a:prstGeom>
          <a:noFill/>
        </p:spPr>
        <p:txBody>
          <a:bodyPr wrap="square" rtlCol="0">
            <a:spAutoFit/>
          </a:bodyPr>
          <a:lstStyle/>
          <a:p>
            <a:pPr algn="ctr"/>
            <a:r>
              <a:rPr lang="fr-FR" dirty="0" err="1">
                <a:solidFill>
                  <a:srgbClr val="00B0F0"/>
                </a:solidFill>
              </a:rPr>
              <a:t>Cooperation</a:t>
            </a:r>
            <a:r>
              <a:rPr lang="fr-FR" dirty="0">
                <a:solidFill>
                  <a:srgbClr val="00B0F0"/>
                </a:solidFill>
              </a:rPr>
              <a:t> </a:t>
            </a:r>
            <a:r>
              <a:rPr lang="fr-FR" dirty="0" err="1">
                <a:solidFill>
                  <a:srgbClr val="00B0F0"/>
                </a:solidFill>
              </a:rPr>
              <a:t>with</a:t>
            </a:r>
            <a:r>
              <a:rPr lang="fr-FR" dirty="0">
                <a:solidFill>
                  <a:srgbClr val="00B0F0"/>
                </a:solidFill>
              </a:rPr>
              <a:t> BBF</a:t>
            </a:r>
          </a:p>
        </p:txBody>
      </p:sp>
      <p:sp>
        <p:nvSpPr>
          <p:cNvPr id="17" name="Flèche : gauche 16">
            <a:extLst>
              <a:ext uri="{FF2B5EF4-FFF2-40B4-BE49-F238E27FC236}">
                <a16:creationId xmlns:a16="http://schemas.microsoft.com/office/drawing/2014/main" id="{3E2BF293-6628-F272-0B0B-C62B63E7B5F3}"/>
              </a:ext>
            </a:extLst>
          </p:cNvPr>
          <p:cNvSpPr/>
          <p:nvPr/>
        </p:nvSpPr>
        <p:spPr>
          <a:xfrm>
            <a:off x="6339126" y="2257794"/>
            <a:ext cx="1084226" cy="235324"/>
          </a:xfrm>
          <a:prstGeom prst="leftArrow">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49868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E3E189-1149-67C2-5B6B-EAAE3360D398}"/>
              </a:ext>
            </a:extLst>
          </p:cNvPr>
          <p:cNvSpPr>
            <a:spLocks noGrp="1"/>
          </p:cNvSpPr>
          <p:nvPr>
            <p:ph type="title"/>
          </p:nvPr>
        </p:nvSpPr>
        <p:spPr/>
        <p:txBody>
          <a:bodyPr/>
          <a:lstStyle/>
          <a:p>
            <a:r>
              <a:rPr lang="fr-FR" dirty="0"/>
              <a:t>Liaison </a:t>
            </a:r>
            <a:r>
              <a:rPr lang="fr-FR" dirty="0" err="1"/>
              <a:t>Statements</a:t>
            </a:r>
            <a:endParaRPr lang="fr-FR" dirty="0"/>
          </a:p>
        </p:txBody>
      </p:sp>
      <p:sp>
        <p:nvSpPr>
          <p:cNvPr id="4" name="Espace réservé du numéro de diapositive 3">
            <a:extLst>
              <a:ext uri="{FF2B5EF4-FFF2-40B4-BE49-F238E27FC236}">
                <a16:creationId xmlns:a16="http://schemas.microsoft.com/office/drawing/2014/main" id="{48DFBAE2-6911-AF48-682A-3F2B4520F5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3" name="Google Shape;120;p22">
            <a:extLst>
              <a:ext uri="{FF2B5EF4-FFF2-40B4-BE49-F238E27FC236}">
                <a16:creationId xmlns:a16="http://schemas.microsoft.com/office/drawing/2014/main" id="{A9582E14-3255-C8CF-CDA8-51AE473F2CE5}"/>
              </a:ext>
            </a:extLst>
          </p:cNvPr>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en-US" sz="1600" b="1" dirty="0" err="1">
                <a:solidFill>
                  <a:srgbClr val="000000"/>
                </a:solidFill>
              </a:rPr>
              <a:t>LSes</a:t>
            </a:r>
            <a:r>
              <a:rPr lang="en-US" sz="1600" b="1" dirty="0">
                <a:solidFill>
                  <a:srgbClr val="000000"/>
                </a:solidFill>
              </a:rPr>
              <a:t> Out</a:t>
            </a:r>
            <a:endParaRPr sz="1600" dirty="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dirty="0">
                <a:solidFill>
                  <a:srgbClr val="000000"/>
                </a:solidFill>
                <a:hlinkClick r:id="rId2"/>
              </a:rPr>
              <a:t>IETF NMOP LS to BBF </a:t>
            </a:r>
            <a:r>
              <a:rPr lang="en-US" sz="1600" dirty="0">
                <a:solidFill>
                  <a:srgbClr val="000000"/>
                </a:solidFill>
              </a:rPr>
              <a:t>on “Automated Intelligent Management (AIM), WT-508: Broadband Network Data Collection (BNDC)” (12/24)</a:t>
            </a:r>
          </a:p>
          <a:p>
            <a:pPr marL="457200" lvl="0" indent="-330200" algn="l" rtl="0">
              <a:lnSpc>
                <a:spcPct val="110000"/>
              </a:lnSpc>
              <a:spcBef>
                <a:spcPts val="300"/>
              </a:spcBef>
              <a:spcAft>
                <a:spcPts val="0"/>
              </a:spcAft>
              <a:buClr>
                <a:srgbClr val="000000"/>
              </a:buClr>
              <a:buSzPts val="1600"/>
              <a:buChar char="●"/>
            </a:pPr>
            <a:r>
              <a:rPr lang="en-US" sz="1600" dirty="0">
                <a:solidFill>
                  <a:srgbClr val="000000"/>
                </a:solidFill>
                <a:hlinkClick r:id="rId3"/>
              </a:rPr>
              <a:t>IETF NMOP LS to TMF </a:t>
            </a:r>
            <a:r>
              <a:rPr lang="en-US" sz="1600" dirty="0">
                <a:solidFill>
                  <a:srgbClr val="000000"/>
                </a:solidFill>
              </a:rPr>
              <a:t>on "Some Key Terms for Network Fault and Problem Management“ (01/25)</a:t>
            </a:r>
            <a:endParaRPr lang="fr-FR" sz="1600" dirty="0">
              <a:solidFill>
                <a:srgbClr val="000000"/>
              </a:solidFill>
            </a:endParaRPr>
          </a:p>
          <a:p>
            <a:pPr marL="0" lvl="0" indent="0" algn="l" rtl="0">
              <a:lnSpc>
                <a:spcPct val="110000"/>
              </a:lnSpc>
              <a:spcBef>
                <a:spcPts val="300"/>
              </a:spcBef>
              <a:spcAft>
                <a:spcPts val="0"/>
              </a:spcAft>
              <a:buNone/>
            </a:pPr>
            <a:r>
              <a:rPr lang="fr-FR" sz="1600" b="1" dirty="0" err="1">
                <a:solidFill>
                  <a:srgbClr val="000000"/>
                </a:solidFill>
              </a:rPr>
              <a:t>LSes</a:t>
            </a:r>
            <a:r>
              <a:rPr lang="fr-FR" sz="1600" b="1" dirty="0">
                <a:solidFill>
                  <a:srgbClr val="000000"/>
                </a:solidFill>
              </a:rPr>
              <a:t> In</a:t>
            </a:r>
            <a:endParaRPr lang="fr-FR" sz="1600" dirty="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dirty="0">
                <a:solidFill>
                  <a:srgbClr val="000000"/>
                </a:solidFill>
                <a:hlinkClick r:id="rId4"/>
              </a:rPr>
              <a:t>Response</a:t>
            </a:r>
            <a:r>
              <a:rPr lang="en-US" sz="1600" dirty="0">
                <a:solidFill>
                  <a:srgbClr val="000000"/>
                </a:solidFill>
              </a:rPr>
              <a:t> to IETF NMOP on “Automated Intelligent Management (AIM)and Broadband Network Data Collection (BNDC)” (01/25)</a:t>
            </a:r>
            <a:endParaRPr sz="1600" dirty="0">
              <a:solidFill>
                <a:srgbClr val="000000"/>
              </a:solidFill>
            </a:endParaRPr>
          </a:p>
        </p:txBody>
      </p:sp>
    </p:spTree>
    <p:extLst>
      <p:ext uri="{BB962C8B-B14F-4D97-AF65-F5344CB8AC3E}">
        <p14:creationId xmlns:p14="http://schemas.microsoft.com/office/powerpoint/2010/main" val="4020374104"/>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07222825-62ea-40f3-96b5-5375c07996e2}" enabled="1" method="Privileged" siteId="{90c7a20a-f34b-40bf-bc48-b9253b6f5d20}" removed="0"/>
</clbl:labelList>
</file>

<file path=docProps/app.xml><?xml version="1.0" encoding="utf-8"?>
<Properties xmlns="http://schemas.openxmlformats.org/officeDocument/2006/extended-properties" xmlns:vt="http://schemas.openxmlformats.org/officeDocument/2006/docPropsVTypes">
  <TotalTime>127</TotalTime>
  <Words>768</Words>
  <Application>Microsoft Office PowerPoint</Application>
  <PresentationFormat>Affichage à l'écran (16:9)</PresentationFormat>
  <Paragraphs>65</Paragraphs>
  <Slides>10</Slides>
  <Notes>4</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10</vt:i4>
      </vt:variant>
    </vt:vector>
  </HeadingPairs>
  <TitlesOfParts>
    <vt:vector size="19" baseType="lpstr">
      <vt:lpstr>Arial</vt:lpstr>
      <vt:lpstr>Inter</vt:lpstr>
      <vt:lpstr>Montserrat</vt:lpstr>
      <vt:lpstr>Open Sans</vt:lpstr>
      <vt:lpstr>Open Sans Medium</vt:lpstr>
      <vt:lpstr>Open Sans SemiBold</vt:lpstr>
      <vt:lpstr>Roboto</vt:lpstr>
      <vt:lpstr>Material</vt:lpstr>
      <vt:lpstr>IETF Template</vt:lpstr>
      <vt:lpstr>Network Management Operations (nmop) WG</vt:lpstr>
      <vt:lpstr>Note Well</vt:lpstr>
      <vt:lpstr>Note Really Well</vt:lpstr>
      <vt:lpstr>IETF 122 Meeting Tips</vt:lpstr>
      <vt:lpstr>Agenda</vt:lpstr>
      <vt:lpstr>Documents Status</vt:lpstr>
      <vt:lpstr>Milestones: On Track!</vt:lpstr>
      <vt:lpstr>Interim Meetings: Past &amp; Future</vt:lpstr>
      <vt:lpstr>Liaison Statements</vt:lpstr>
      <vt:lpstr>Misc.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120 NMOP Chairs Slides</dc:title>
  <dc:creator>BOUCADAIR Mohamed INNOV/NET</dc:creator>
  <cp:lastModifiedBy>BOUCADAIR Mohamed INNOV/NET</cp:lastModifiedBy>
  <cp:revision>6</cp:revision>
  <dcterms:modified xsi:type="dcterms:W3CDTF">2025-03-07T14:16:27Z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Text">
    <vt:lpwstr>Orange Restricted</vt:lpwstr>
  </property>
  <property fmtid="{D5CDD505-2E9C-101B-9397-08002B2CF9AE}" pid="3" name="_readonly">
    <vt:lpwstr/>
  </property>
  <property fmtid="{D5CDD505-2E9C-101B-9397-08002B2CF9AE}" pid="4" name="_change">
    <vt:lpwstr/>
  </property>
  <property fmtid="{D5CDD505-2E9C-101B-9397-08002B2CF9AE}" pid="5" name="_full-control">
    <vt:lpwstr/>
  </property>
  <property fmtid="{D5CDD505-2E9C-101B-9397-08002B2CF9AE}" pid="6" name="sflag">
    <vt:lpwstr>1730289511</vt:lpwstr>
  </property>
</Properties>
</file>