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16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34bfb1f714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g34bfb1f7147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4bfb1f714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g34bfb1f7147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4bfb1f71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34bfb1f7147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4bfb1f714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g34bfb1f7147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34bfb1f714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g34bfb1f7147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34bfb1f714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g34bfb1f7147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4bfb1f714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g34bfb1f7147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4bfb1f714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g34bfb1f7147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4bfb1f714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g34bfb1f7147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hyperlink" Target="https://www.linkedin.com/company/icann" TargetMode="External"/><Relationship Id="rId13" Type="http://schemas.openxmlformats.org/officeDocument/2006/relationships/image" Target="../media/image13.png"/><Relationship Id="rId12" Type="http://schemas.openxmlformats.org/officeDocument/2006/relationships/hyperlink" Target="https://www.flickr.com/photos/icann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hyperlink" Target="https://www.facebook.com/icannorg" TargetMode="External"/><Relationship Id="rId4" Type="http://schemas.openxmlformats.org/officeDocument/2006/relationships/hyperlink" Target="https://www.twitter.com/icann" TargetMode="External"/><Relationship Id="rId9" Type="http://schemas.openxmlformats.org/officeDocument/2006/relationships/image" Target="../media/image3.png"/><Relationship Id="rId15" Type="http://schemas.openxmlformats.org/officeDocument/2006/relationships/image" Target="../media/image27.png"/><Relationship Id="rId14" Type="http://schemas.openxmlformats.org/officeDocument/2006/relationships/hyperlink" Target="https://www.youtube.com/user/ICANNnews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soundcloud.com/icann" TargetMode="External"/><Relationship Id="rId7" Type="http://schemas.openxmlformats.org/officeDocument/2006/relationships/image" Target="../media/image17.png"/><Relationship Id="rId8" Type="http://schemas.openxmlformats.org/officeDocument/2006/relationships/hyperlink" Target="https://www.instagram.com/icannorg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23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Relationship Id="rId8" Type="http://schemas.openxmlformats.org/officeDocument/2006/relationships/image" Target="../media/image2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2 White" showMasterSp="0">
  <p:cSld name="Cover 2 Whit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/>
          <p:nvPr/>
        </p:nvSpPr>
        <p:spPr>
          <a:xfrm>
            <a:off x="1811695" y="6101651"/>
            <a:ext cx="45720" cy="45720"/>
          </a:xfrm>
          <a:prstGeom prst="ellipse">
            <a:avLst/>
          </a:prstGeom>
          <a:solidFill>
            <a:srgbClr val="0B34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2"/>
          <p:cNvCxnSpPr/>
          <p:nvPr/>
        </p:nvCxnSpPr>
        <p:spPr>
          <a:xfrm rot="10800000">
            <a:off x="0" y="6124511"/>
            <a:ext cx="1790417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"/>
          <p:cNvCxnSpPr/>
          <p:nvPr/>
        </p:nvCxnSpPr>
        <p:spPr>
          <a:xfrm rot="10800000">
            <a:off x="1878696" y="6124511"/>
            <a:ext cx="6693408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2"/>
          <p:cNvSpPr/>
          <p:nvPr/>
        </p:nvSpPr>
        <p:spPr>
          <a:xfrm flipH="1">
            <a:off x="8610117" y="6101651"/>
            <a:ext cx="45720" cy="45720"/>
          </a:xfrm>
          <a:prstGeom prst="ellipse">
            <a:avLst/>
          </a:prstGeom>
          <a:solidFill>
            <a:srgbClr val="0B34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/>
          <p:nvPr/>
        </p:nvSpPr>
        <p:spPr>
          <a:xfrm flipH="1">
            <a:off x="8610117" y="3470373"/>
            <a:ext cx="45720" cy="45720"/>
          </a:xfrm>
          <a:prstGeom prst="ellipse">
            <a:avLst/>
          </a:prstGeom>
          <a:solidFill>
            <a:srgbClr val="0B34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2"/>
          <p:cNvCxnSpPr/>
          <p:nvPr/>
        </p:nvCxnSpPr>
        <p:spPr>
          <a:xfrm rot="10800000">
            <a:off x="1834554" y="3552825"/>
            <a:ext cx="0" cy="2529961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2"/>
          <p:cNvSpPr/>
          <p:nvPr/>
        </p:nvSpPr>
        <p:spPr>
          <a:xfrm rot="-5400000">
            <a:off x="1834554" y="3494144"/>
            <a:ext cx="121764" cy="121764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2"/>
          <p:cNvCxnSpPr/>
          <p:nvPr/>
        </p:nvCxnSpPr>
        <p:spPr>
          <a:xfrm rot="10800000">
            <a:off x="1895439" y="3494144"/>
            <a:ext cx="6691671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2"/>
          <p:cNvSpPr txBox="1"/>
          <p:nvPr>
            <p:ph type="title"/>
          </p:nvPr>
        </p:nvSpPr>
        <p:spPr>
          <a:xfrm>
            <a:off x="2061883" y="761997"/>
            <a:ext cx="6382512" cy="25333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2"/>
          <p:cNvSpPr txBox="1"/>
          <p:nvPr>
            <p:ph idx="1" type="body"/>
          </p:nvPr>
        </p:nvSpPr>
        <p:spPr>
          <a:xfrm>
            <a:off x="2070848" y="4593844"/>
            <a:ext cx="6382512" cy="71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"/>
          <p:cNvSpPr txBox="1"/>
          <p:nvPr>
            <p:ph idx="2" type="body"/>
          </p:nvPr>
        </p:nvSpPr>
        <p:spPr>
          <a:xfrm>
            <a:off x="2070848" y="5301687"/>
            <a:ext cx="6382512" cy="273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3" type="body"/>
          </p:nvPr>
        </p:nvSpPr>
        <p:spPr>
          <a:xfrm>
            <a:off x="2070848" y="5584257"/>
            <a:ext cx="6382512" cy="403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4" type="body"/>
          </p:nvPr>
        </p:nvSpPr>
        <p:spPr>
          <a:xfrm>
            <a:off x="2070848" y="3652549"/>
            <a:ext cx="63825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B3458"/>
              </a:buClr>
              <a:buSzPts val="1800"/>
              <a:buChar char="–"/>
              <a:defRPr b="1" i="0" sz="1800" u="none" cap="none" strike="noStrike">
                <a:solidFill>
                  <a:srgbClr val="0B3458"/>
                </a:solidFill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B3458"/>
              </a:buClr>
              <a:buSzPts val="1800"/>
              <a:buChar char="•"/>
              <a:defRPr b="1" i="0" sz="1800" u="none" cap="none" strike="noStrike">
                <a:solidFill>
                  <a:srgbClr val="0B3458"/>
                </a:solidFill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Char char="–"/>
              <a:defRPr b="1" i="0" sz="1800" u="none" cap="none" strike="noStrike">
                <a:solidFill>
                  <a:srgbClr val="0B3458"/>
                </a:solidFill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Char char="»"/>
              <a:defRPr b="1" i="0" sz="1800" u="none" cap="none" strike="noStrike">
                <a:solidFill>
                  <a:srgbClr val="0B3458"/>
                </a:solidFill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Char char="•"/>
              <a:defRPr b="1" i="0" sz="1800" u="none" cap="none" strike="noStrike">
                <a:solidFill>
                  <a:srgbClr val="0B3458"/>
                </a:solidFill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Char char="•"/>
              <a:defRPr b="1" i="0" sz="1800" u="none" cap="none" strike="noStrike">
                <a:solidFill>
                  <a:srgbClr val="0B3458"/>
                </a:solidFill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Char char="•"/>
              <a:defRPr b="1" i="0" sz="1800" u="none" cap="none" strike="noStrike">
                <a:solidFill>
                  <a:srgbClr val="0B3458"/>
                </a:solidFill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Char char="•"/>
              <a:defRPr b="1" i="0" sz="1800" u="none" cap="none" strike="noStrike">
                <a:solidFill>
                  <a:srgbClr val="0B3458"/>
                </a:solidFill>
              </a:defRPr>
            </a:lvl9pPr>
          </a:lstStyle>
          <a:p/>
        </p:txBody>
      </p:sp>
      <p:grpSp>
        <p:nvGrpSpPr>
          <p:cNvPr id="42" name="Google Shape;42;p2"/>
          <p:cNvGrpSpPr/>
          <p:nvPr/>
        </p:nvGrpSpPr>
        <p:grpSpPr>
          <a:xfrm>
            <a:off x="369136" y="4889634"/>
            <a:ext cx="1155691" cy="926429"/>
            <a:chOff x="3326325" y="4936267"/>
            <a:chExt cx="631663" cy="506356"/>
          </a:xfrm>
        </p:grpSpPr>
        <p:sp>
          <p:nvSpPr>
            <p:cNvPr id="43" name="Google Shape;43;p2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.1" showMasterSp="0">
  <p:cSld name="Agenda 1.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 txBox="1"/>
          <p:nvPr/>
        </p:nvSpPr>
        <p:spPr>
          <a:xfrm>
            <a:off x="8493978" y="6445465"/>
            <a:ext cx="794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| </a:t>
            </a: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rgbClr val="0B34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1"/>
          <p:cNvCxnSpPr/>
          <p:nvPr/>
        </p:nvCxnSpPr>
        <p:spPr>
          <a:xfrm rot="10800000">
            <a:off x="2422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1"/>
          <p:cNvCxnSpPr/>
          <p:nvPr/>
        </p:nvCxnSpPr>
        <p:spPr>
          <a:xfrm rot="10800000">
            <a:off x="462491" y="6320547"/>
            <a:ext cx="8217959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11"/>
          <p:cNvSpPr/>
          <p:nvPr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rgbClr val="0B34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11"/>
          <p:cNvCxnSpPr/>
          <p:nvPr/>
        </p:nvCxnSpPr>
        <p:spPr>
          <a:xfrm>
            <a:off x="8772211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11"/>
          <p:cNvSpPr/>
          <p:nvPr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1"/>
          <p:cNvCxnSpPr/>
          <p:nvPr/>
        </p:nvCxnSpPr>
        <p:spPr>
          <a:xfrm rot="10800000">
            <a:off x="2422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11"/>
          <p:cNvCxnSpPr/>
          <p:nvPr/>
        </p:nvCxnSpPr>
        <p:spPr>
          <a:xfrm rot="10800000">
            <a:off x="462491" y="6320547"/>
            <a:ext cx="821795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11"/>
          <p:cNvSpPr/>
          <p:nvPr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11"/>
          <p:cNvCxnSpPr/>
          <p:nvPr/>
        </p:nvCxnSpPr>
        <p:spPr>
          <a:xfrm>
            <a:off x="8772211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11"/>
          <p:cNvSpPr/>
          <p:nvPr/>
        </p:nvSpPr>
        <p:spPr>
          <a:xfrm flipH="1">
            <a:off x="8705212" y="264975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11"/>
          <p:cNvCxnSpPr>
            <a:endCxn id="167" idx="0"/>
          </p:cNvCxnSpPr>
          <p:nvPr/>
        </p:nvCxnSpPr>
        <p:spPr>
          <a:xfrm rot="10800000">
            <a:off x="418349" y="2734410"/>
            <a:ext cx="0" cy="3544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11"/>
          <p:cNvSpPr/>
          <p:nvPr/>
        </p:nvSpPr>
        <p:spPr>
          <a:xfrm rot="-5400000">
            <a:off x="418349" y="2673528"/>
            <a:ext cx="121764" cy="121764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11"/>
          <p:cNvCxnSpPr/>
          <p:nvPr/>
        </p:nvCxnSpPr>
        <p:spPr>
          <a:xfrm rot="10800000">
            <a:off x="479233" y="2673528"/>
            <a:ext cx="8201217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11"/>
          <p:cNvSpPr txBox="1"/>
          <p:nvPr>
            <p:ph type="title"/>
          </p:nvPr>
        </p:nvSpPr>
        <p:spPr>
          <a:xfrm>
            <a:off x="584938" y="824754"/>
            <a:ext cx="7932000" cy="17683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0" name="Google Shape;170;p11"/>
          <p:cNvSpPr txBox="1"/>
          <p:nvPr>
            <p:ph idx="1" type="body"/>
          </p:nvPr>
        </p:nvSpPr>
        <p:spPr>
          <a:xfrm>
            <a:off x="600074" y="2765533"/>
            <a:ext cx="7907338" cy="927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71" name="Google Shape;171;p11"/>
          <p:cNvGrpSpPr/>
          <p:nvPr/>
        </p:nvGrpSpPr>
        <p:grpSpPr>
          <a:xfrm>
            <a:off x="234352" y="6464039"/>
            <a:ext cx="364343" cy="292066"/>
            <a:chOff x="3326325" y="4936267"/>
            <a:chExt cx="631663" cy="506356"/>
          </a:xfrm>
        </p:grpSpPr>
        <p:sp>
          <p:nvSpPr>
            <p:cNvPr id="172" name="Google Shape;172;p11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.2" showMasterSp="0">
  <p:cSld name="Agenda 1.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2"/>
          <p:cNvSpPr txBox="1"/>
          <p:nvPr/>
        </p:nvSpPr>
        <p:spPr>
          <a:xfrm>
            <a:off x="8493978" y="6445465"/>
            <a:ext cx="794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| </a:t>
            </a: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rgbClr val="0B34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12"/>
          <p:cNvCxnSpPr/>
          <p:nvPr/>
        </p:nvCxnSpPr>
        <p:spPr>
          <a:xfrm rot="10800000">
            <a:off x="2422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2"/>
          <p:cNvCxnSpPr/>
          <p:nvPr/>
        </p:nvCxnSpPr>
        <p:spPr>
          <a:xfrm rot="10800000">
            <a:off x="462491" y="6320547"/>
            <a:ext cx="8217959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12"/>
          <p:cNvSpPr/>
          <p:nvPr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rgbClr val="0B34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12"/>
          <p:cNvCxnSpPr/>
          <p:nvPr/>
        </p:nvCxnSpPr>
        <p:spPr>
          <a:xfrm>
            <a:off x="8772211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12"/>
          <p:cNvSpPr/>
          <p:nvPr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12"/>
          <p:cNvCxnSpPr/>
          <p:nvPr/>
        </p:nvCxnSpPr>
        <p:spPr>
          <a:xfrm rot="10800000">
            <a:off x="2422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12"/>
          <p:cNvCxnSpPr/>
          <p:nvPr/>
        </p:nvCxnSpPr>
        <p:spPr>
          <a:xfrm rot="10800000">
            <a:off x="462491" y="6320547"/>
            <a:ext cx="821795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12"/>
          <p:cNvSpPr/>
          <p:nvPr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2"/>
          <p:cNvCxnSpPr/>
          <p:nvPr/>
        </p:nvCxnSpPr>
        <p:spPr>
          <a:xfrm>
            <a:off x="8772211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12"/>
          <p:cNvSpPr/>
          <p:nvPr/>
        </p:nvSpPr>
        <p:spPr>
          <a:xfrm flipH="1">
            <a:off x="8705212" y="264975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12"/>
          <p:cNvCxnSpPr>
            <a:endCxn id="195" idx="0"/>
          </p:cNvCxnSpPr>
          <p:nvPr/>
        </p:nvCxnSpPr>
        <p:spPr>
          <a:xfrm rot="10800000">
            <a:off x="418349" y="2734410"/>
            <a:ext cx="0" cy="3544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12"/>
          <p:cNvSpPr/>
          <p:nvPr/>
        </p:nvSpPr>
        <p:spPr>
          <a:xfrm rot="-5400000">
            <a:off x="418349" y="2673528"/>
            <a:ext cx="121764" cy="121764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2"/>
          <p:cNvCxnSpPr/>
          <p:nvPr/>
        </p:nvCxnSpPr>
        <p:spPr>
          <a:xfrm rot="10800000">
            <a:off x="479233" y="2673528"/>
            <a:ext cx="8201217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12"/>
          <p:cNvSpPr txBox="1"/>
          <p:nvPr>
            <p:ph type="title"/>
          </p:nvPr>
        </p:nvSpPr>
        <p:spPr>
          <a:xfrm>
            <a:off x="584938" y="833718"/>
            <a:ext cx="7932000" cy="17593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600074" y="2765533"/>
            <a:ext cx="79074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99" name="Google Shape;199;p12"/>
          <p:cNvGrpSpPr/>
          <p:nvPr/>
        </p:nvGrpSpPr>
        <p:grpSpPr>
          <a:xfrm>
            <a:off x="234352" y="6464039"/>
            <a:ext cx="364343" cy="292066"/>
            <a:chOff x="3326325" y="4936267"/>
            <a:chExt cx="631663" cy="506356"/>
          </a:xfrm>
        </p:grpSpPr>
        <p:sp>
          <p:nvSpPr>
            <p:cNvPr id="200" name="Google Shape;200;p12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.3" showMasterSp="0">
  <p:cSld name="Agenda 1.3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3"/>
          <p:cNvSpPr txBox="1"/>
          <p:nvPr/>
        </p:nvSpPr>
        <p:spPr>
          <a:xfrm>
            <a:off x="8493978" y="6445465"/>
            <a:ext cx="794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| </a:t>
            </a: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3"/>
          <p:cNvSpPr/>
          <p:nvPr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rgbClr val="0B34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13"/>
          <p:cNvCxnSpPr/>
          <p:nvPr/>
        </p:nvCxnSpPr>
        <p:spPr>
          <a:xfrm rot="10800000">
            <a:off x="2422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13"/>
          <p:cNvCxnSpPr/>
          <p:nvPr/>
        </p:nvCxnSpPr>
        <p:spPr>
          <a:xfrm rot="10800000">
            <a:off x="462491" y="6320547"/>
            <a:ext cx="8217959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13"/>
          <p:cNvSpPr/>
          <p:nvPr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rgbClr val="0B34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13"/>
          <p:cNvCxnSpPr/>
          <p:nvPr/>
        </p:nvCxnSpPr>
        <p:spPr>
          <a:xfrm>
            <a:off x="8772211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13"/>
          <p:cNvSpPr/>
          <p:nvPr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13"/>
          <p:cNvCxnSpPr/>
          <p:nvPr/>
        </p:nvCxnSpPr>
        <p:spPr>
          <a:xfrm rot="10800000">
            <a:off x="2422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p13"/>
          <p:cNvCxnSpPr/>
          <p:nvPr/>
        </p:nvCxnSpPr>
        <p:spPr>
          <a:xfrm rot="10800000">
            <a:off x="462491" y="6320547"/>
            <a:ext cx="821795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13"/>
          <p:cNvSpPr/>
          <p:nvPr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13"/>
          <p:cNvCxnSpPr/>
          <p:nvPr/>
        </p:nvCxnSpPr>
        <p:spPr>
          <a:xfrm>
            <a:off x="8772211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13"/>
          <p:cNvSpPr/>
          <p:nvPr/>
        </p:nvSpPr>
        <p:spPr>
          <a:xfrm flipH="1">
            <a:off x="8705212" y="264975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13"/>
          <p:cNvCxnSpPr>
            <a:endCxn id="223" idx="0"/>
          </p:cNvCxnSpPr>
          <p:nvPr/>
        </p:nvCxnSpPr>
        <p:spPr>
          <a:xfrm rot="10800000">
            <a:off x="418349" y="2734410"/>
            <a:ext cx="0" cy="3544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13"/>
          <p:cNvSpPr/>
          <p:nvPr/>
        </p:nvSpPr>
        <p:spPr>
          <a:xfrm rot="-5400000">
            <a:off x="418349" y="2673528"/>
            <a:ext cx="121764" cy="121764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13"/>
          <p:cNvCxnSpPr/>
          <p:nvPr/>
        </p:nvCxnSpPr>
        <p:spPr>
          <a:xfrm rot="10800000">
            <a:off x="479233" y="2673528"/>
            <a:ext cx="8201217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13"/>
          <p:cNvSpPr txBox="1"/>
          <p:nvPr>
            <p:ph type="title"/>
          </p:nvPr>
        </p:nvSpPr>
        <p:spPr>
          <a:xfrm>
            <a:off x="584938" y="788894"/>
            <a:ext cx="7932000" cy="1804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6" name="Google Shape;226;p13"/>
          <p:cNvSpPr txBox="1"/>
          <p:nvPr>
            <p:ph idx="1" type="body"/>
          </p:nvPr>
        </p:nvSpPr>
        <p:spPr>
          <a:xfrm>
            <a:off x="600074" y="2765533"/>
            <a:ext cx="790733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27" name="Google Shape;227;p13"/>
          <p:cNvGrpSpPr/>
          <p:nvPr/>
        </p:nvGrpSpPr>
        <p:grpSpPr>
          <a:xfrm>
            <a:off x="234352" y="6464039"/>
            <a:ext cx="364343" cy="292066"/>
            <a:chOff x="3326325" y="4936267"/>
            <a:chExt cx="631663" cy="506356"/>
          </a:xfrm>
        </p:grpSpPr>
        <p:sp>
          <p:nvSpPr>
            <p:cNvPr id="228" name="Google Shape;228;p13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.4" showMasterSp="0">
  <p:cSld name="Agenda 1.4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4"/>
          <p:cNvSpPr txBox="1"/>
          <p:nvPr/>
        </p:nvSpPr>
        <p:spPr>
          <a:xfrm>
            <a:off x="8493978" y="6445465"/>
            <a:ext cx="794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| </a:t>
            </a: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rgbClr val="0B34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14"/>
          <p:cNvCxnSpPr/>
          <p:nvPr/>
        </p:nvCxnSpPr>
        <p:spPr>
          <a:xfrm rot="10800000">
            <a:off x="2422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14"/>
          <p:cNvCxnSpPr/>
          <p:nvPr/>
        </p:nvCxnSpPr>
        <p:spPr>
          <a:xfrm rot="10800000">
            <a:off x="462491" y="6320547"/>
            <a:ext cx="8217959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14"/>
          <p:cNvSpPr/>
          <p:nvPr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rgbClr val="0B34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14"/>
          <p:cNvCxnSpPr/>
          <p:nvPr/>
        </p:nvCxnSpPr>
        <p:spPr>
          <a:xfrm>
            <a:off x="8772211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14"/>
          <p:cNvSpPr/>
          <p:nvPr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14"/>
          <p:cNvCxnSpPr/>
          <p:nvPr/>
        </p:nvCxnSpPr>
        <p:spPr>
          <a:xfrm rot="10800000">
            <a:off x="2422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14"/>
          <p:cNvCxnSpPr/>
          <p:nvPr/>
        </p:nvCxnSpPr>
        <p:spPr>
          <a:xfrm rot="10800000">
            <a:off x="462491" y="6320547"/>
            <a:ext cx="821795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14"/>
          <p:cNvSpPr/>
          <p:nvPr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14"/>
          <p:cNvCxnSpPr/>
          <p:nvPr/>
        </p:nvCxnSpPr>
        <p:spPr>
          <a:xfrm>
            <a:off x="8772211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14"/>
          <p:cNvSpPr/>
          <p:nvPr/>
        </p:nvSpPr>
        <p:spPr>
          <a:xfrm flipH="1">
            <a:off x="8705212" y="264975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14"/>
          <p:cNvCxnSpPr>
            <a:endCxn id="251" idx="0"/>
          </p:cNvCxnSpPr>
          <p:nvPr/>
        </p:nvCxnSpPr>
        <p:spPr>
          <a:xfrm rot="10800000">
            <a:off x="418349" y="2734410"/>
            <a:ext cx="0" cy="3544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14"/>
          <p:cNvSpPr/>
          <p:nvPr/>
        </p:nvSpPr>
        <p:spPr>
          <a:xfrm rot="-5400000">
            <a:off x="418349" y="2673528"/>
            <a:ext cx="121764" cy="121764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14"/>
          <p:cNvCxnSpPr/>
          <p:nvPr/>
        </p:nvCxnSpPr>
        <p:spPr>
          <a:xfrm rot="10800000">
            <a:off x="479233" y="2673528"/>
            <a:ext cx="8201217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14"/>
          <p:cNvSpPr txBox="1"/>
          <p:nvPr>
            <p:ph type="title"/>
          </p:nvPr>
        </p:nvSpPr>
        <p:spPr>
          <a:xfrm>
            <a:off x="584938" y="797860"/>
            <a:ext cx="7932000" cy="1795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4" name="Google Shape;254;p14"/>
          <p:cNvSpPr txBox="1"/>
          <p:nvPr>
            <p:ph idx="1" type="body"/>
          </p:nvPr>
        </p:nvSpPr>
        <p:spPr>
          <a:xfrm>
            <a:off x="600074" y="2765533"/>
            <a:ext cx="790733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55" name="Google Shape;255;p14"/>
          <p:cNvGrpSpPr/>
          <p:nvPr/>
        </p:nvGrpSpPr>
        <p:grpSpPr>
          <a:xfrm>
            <a:off x="234352" y="6464039"/>
            <a:ext cx="364343" cy="292066"/>
            <a:chOff x="3326325" y="4936267"/>
            <a:chExt cx="631663" cy="506356"/>
          </a:xfrm>
        </p:grpSpPr>
        <p:sp>
          <p:nvSpPr>
            <p:cNvPr id="256" name="Google Shape;256;p14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.5" showMasterSp="0">
  <p:cSld name="Agenda 1.5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5"/>
          <p:cNvSpPr txBox="1"/>
          <p:nvPr/>
        </p:nvSpPr>
        <p:spPr>
          <a:xfrm>
            <a:off x="8493978" y="6445465"/>
            <a:ext cx="794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| </a:t>
            </a: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rgbClr val="0B34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15"/>
          <p:cNvCxnSpPr/>
          <p:nvPr/>
        </p:nvCxnSpPr>
        <p:spPr>
          <a:xfrm rot="10800000">
            <a:off x="2422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15"/>
          <p:cNvCxnSpPr/>
          <p:nvPr/>
        </p:nvCxnSpPr>
        <p:spPr>
          <a:xfrm rot="10800000">
            <a:off x="462491" y="6320547"/>
            <a:ext cx="8217959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15"/>
          <p:cNvSpPr/>
          <p:nvPr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rgbClr val="0B34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15"/>
          <p:cNvCxnSpPr/>
          <p:nvPr/>
        </p:nvCxnSpPr>
        <p:spPr>
          <a:xfrm>
            <a:off x="8772211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2" name="Google Shape;272;p15"/>
          <p:cNvSpPr/>
          <p:nvPr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15"/>
          <p:cNvCxnSpPr/>
          <p:nvPr/>
        </p:nvCxnSpPr>
        <p:spPr>
          <a:xfrm rot="10800000">
            <a:off x="2422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15"/>
          <p:cNvCxnSpPr/>
          <p:nvPr/>
        </p:nvCxnSpPr>
        <p:spPr>
          <a:xfrm rot="10800000">
            <a:off x="462491" y="6320547"/>
            <a:ext cx="821795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15"/>
          <p:cNvSpPr/>
          <p:nvPr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15"/>
          <p:cNvCxnSpPr/>
          <p:nvPr/>
        </p:nvCxnSpPr>
        <p:spPr>
          <a:xfrm>
            <a:off x="8772211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p15"/>
          <p:cNvSpPr/>
          <p:nvPr/>
        </p:nvSpPr>
        <p:spPr>
          <a:xfrm flipH="1">
            <a:off x="8705212" y="264975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15"/>
          <p:cNvCxnSpPr>
            <a:endCxn id="279" idx="0"/>
          </p:cNvCxnSpPr>
          <p:nvPr/>
        </p:nvCxnSpPr>
        <p:spPr>
          <a:xfrm rot="10800000">
            <a:off x="418349" y="2734410"/>
            <a:ext cx="0" cy="3544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15"/>
          <p:cNvSpPr/>
          <p:nvPr/>
        </p:nvSpPr>
        <p:spPr>
          <a:xfrm rot="-5400000">
            <a:off x="418349" y="2673528"/>
            <a:ext cx="121764" cy="121764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15"/>
          <p:cNvCxnSpPr/>
          <p:nvPr/>
        </p:nvCxnSpPr>
        <p:spPr>
          <a:xfrm rot="10800000">
            <a:off x="479233" y="2673528"/>
            <a:ext cx="8201217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15"/>
          <p:cNvSpPr txBox="1"/>
          <p:nvPr>
            <p:ph type="title"/>
          </p:nvPr>
        </p:nvSpPr>
        <p:spPr>
          <a:xfrm>
            <a:off x="584938" y="797860"/>
            <a:ext cx="7932000" cy="1795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2" name="Google Shape;282;p15"/>
          <p:cNvSpPr txBox="1"/>
          <p:nvPr>
            <p:ph idx="1" type="body"/>
          </p:nvPr>
        </p:nvSpPr>
        <p:spPr>
          <a:xfrm>
            <a:off x="600074" y="2765533"/>
            <a:ext cx="790733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83" name="Google Shape;283;p15"/>
          <p:cNvGrpSpPr/>
          <p:nvPr/>
        </p:nvGrpSpPr>
        <p:grpSpPr>
          <a:xfrm>
            <a:off x="234352" y="6464039"/>
            <a:ext cx="364343" cy="292066"/>
            <a:chOff x="3326325" y="4936267"/>
            <a:chExt cx="631663" cy="506356"/>
          </a:xfrm>
        </p:grpSpPr>
        <p:sp>
          <p:nvSpPr>
            <p:cNvPr id="284" name="Google Shape;284;p15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.6" showMasterSp="0">
  <p:cSld name="Agenda 1.6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6"/>
          <p:cNvSpPr txBox="1"/>
          <p:nvPr/>
        </p:nvSpPr>
        <p:spPr>
          <a:xfrm>
            <a:off x="8493978" y="6445465"/>
            <a:ext cx="794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| </a:t>
            </a: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6"/>
          <p:cNvSpPr/>
          <p:nvPr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rgbClr val="0B34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16"/>
          <p:cNvCxnSpPr/>
          <p:nvPr/>
        </p:nvCxnSpPr>
        <p:spPr>
          <a:xfrm rot="10800000">
            <a:off x="2422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16"/>
          <p:cNvCxnSpPr/>
          <p:nvPr/>
        </p:nvCxnSpPr>
        <p:spPr>
          <a:xfrm rot="10800000">
            <a:off x="462491" y="6320547"/>
            <a:ext cx="8217959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16"/>
          <p:cNvSpPr/>
          <p:nvPr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rgbClr val="0B34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16"/>
          <p:cNvCxnSpPr/>
          <p:nvPr/>
        </p:nvCxnSpPr>
        <p:spPr>
          <a:xfrm>
            <a:off x="8772211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16"/>
          <p:cNvSpPr/>
          <p:nvPr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16"/>
          <p:cNvCxnSpPr/>
          <p:nvPr/>
        </p:nvCxnSpPr>
        <p:spPr>
          <a:xfrm rot="10800000">
            <a:off x="2422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16"/>
          <p:cNvCxnSpPr/>
          <p:nvPr/>
        </p:nvCxnSpPr>
        <p:spPr>
          <a:xfrm rot="10800000">
            <a:off x="462491" y="6320547"/>
            <a:ext cx="821795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p16"/>
          <p:cNvSpPr/>
          <p:nvPr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16"/>
          <p:cNvCxnSpPr/>
          <p:nvPr/>
        </p:nvCxnSpPr>
        <p:spPr>
          <a:xfrm>
            <a:off x="8772211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Google Shape;305;p16"/>
          <p:cNvSpPr/>
          <p:nvPr/>
        </p:nvSpPr>
        <p:spPr>
          <a:xfrm flipH="1">
            <a:off x="8705212" y="264975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16"/>
          <p:cNvCxnSpPr>
            <a:endCxn id="307" idx="0"/>
          </p:cNvCxnSpPr>
          <p:nvPr/>
        </p:nvCxnSpPr>
        <p:spPr>
          <a:xfrm rot="10800000">
            <a:off x="418349" y="2734410"/>
            <a:ext cx="0" cy="3544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7" name="Google Shape;307;p16"/>
          <p:cNvSpPr/>
          <p:nvPr/>
        </p:nvSpPr>
        <p:spPr>
          <a:xfrm rot="-5400000">
            <a:off x="418349" y="2673528"/>
            <a:ext cx="121764" cy="121764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16"/>
          <p:cNvCxnSpPr/>
          <p:nvPr/>
        </p:nvCxnSpPr>
        <p:spPr>
          <a:xfrm rot="10800000">
            <a:off x="479233" y="2673528"/>
            <a:ext cx="8201217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16"/>
          <p:cNvSpPr txBox="1"/>
          <p:nvPr>
            <p:ph type="title"/>
          </p:nvPr>
        </p:nvSpPr>
        <p:spPr>
          <a:xfrm>
            <a:off x="584938" y="770966"/>
            <a:ext cx="7932000" cy="1822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0" name="Google Shape;310;p16"/>
          <p:cNvSpPr txBox="1"/>
          <p:nvPr>
            <p:ph idx="1" type="body"/>
          </p:nvPr>
        </p:nvSpPr>
        <p:spPr>
          <a:xfrm>
            <a:off x="600074" y="2765533"/>
            <a:ext cx="790733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11" name="Google Shape;311;p16"/>
          <p:cNvGrpSpPr/>
          <p:nvPr/>
        </p:nvGrpSpPr>
        <p:grpSpPr>
          <a:xfrm>
            <a:off x="234352" y="6464039"/>
            <a:ext cx="364343" cy="292066"/>
            <a:chOff x="3326325" y="4936267"/>
            <a:chExt cx="631663" cy="506356"/>
          </a:xfrm>
        </p:grpSpPr>
        <p:sp>
          <p:nvSpPr>
            <p:cNvPr id="312" name="Google Shape;312;p16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Divider 1">
  <p:cSld name="Agenda Divider 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7"/>
          <p:cNvSpPr/>
          <p:nvPr/>
        </p:nvSpPr>
        <p:spPr>
          <a:xfrm>
            <a:off x="0" y="6320547"/>
            <a:ext cx="9144000" cy="5374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17"/>
          <p:cNvCxnSpPr/>
          <p:nvPr/>
        </p:nvCxnSpPr>
        <p:spPr>
          <a:xfrm>
            <a:off x="0" y="6320547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17"/>
          <p:cNvSpPr txBox="1"/>
          <p:nvPr/>
        </p:nvSpPr>
        <p:spPr>
          <a:xfrm>
            <a:off x="8493978" y="6445465"/>
            <a:ext cx="794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2B49"/>
                </a:solidFill>
                <a:latin typeface="Arial"/>
                <a:ea typeface="Arial"/>
                <a:cs typeface="Arial"/>
                <a:sym typeface="Arial"/>
              </a:rPr>
              <a:t>   | </a:t>
            </a:r>
            <a:fld id="{00000000-1234-1234-1234-123412341234}" type="slidenum">
              <a:rPr b="0" i="0" lang="en-US" sz="1200" u="none" cap="none" strike="noStrike">
                <a:solidFill>
                  <a:srgbClr val="002B4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2B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7"/>
          <p:cNvSpPr txBox="1"/>
          <p:nvPr>
            <p:ph idx="1" type="body"/>
          </p:nvPr>
        </p:nvSpPr>
        <p:spPr>
          <a:xfrm>
            <a:off x="573740" y="3030398"/>
            <a:ext cx="6247234" cy="1783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085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085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085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085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6" name="Google Shape;326;p17"/>
          <p:cNvSpPr txBox="1"/>
          <p:nvPr>
            <p:ph type="title"/>
          </p:nvPr>
        </p:nvSpPr>
        <p:spPr>
          <a:xfrm>
            <a:off x="564625" y="1308850"/>
            <a:ext cx="62565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327" name="Google Shape;327;p17"/>
          <p:cNvGrpSpPr/>
          <p:nvPr/>
        </p:nvGrpSpPr>
        <p:grpSpPr>
          <a:xfrm>
            <a:off x="245437" y="6466186"/>
            <a:ext cx="349815" cy="280369"/>
            <a:chOff x="3326325" y="4936267"/>
            <a:chExt cx="631663" cy="506356"/>
          </a:xfrm>
        </p:grpSpPr>
        <p:sp>
          <p:nvSpPr>
            <p:cNvPr id="328" name="Google Shape;328;p17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Divider 2">
  <p:cSld name="Agenda Divider 2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8"/>
          <p:cNvSpPr/>
          <p:nvPr/>
        </p:nvSpPr>
        <p:spPr>
          <a:xfrm>
            <a:off x="0" y="6320547"/>
            <a:ext cx="9144000" cy="5374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18"/>
          <p:cNvCxnSpPr/>
          <p:nvPr/>
        </p:nvCxnSpPr>
        <p:spPr>
          <a:xfrm>
            <a:off x="0" y="6320547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0" name="Google Shape;340;p18"/>
          <p:cNvSpPr txBox="1"/>
          <p:nvPr/>
        </p:nvSpPr>
        <p:spPr>
          <a:xfrm>
            <a:off x="8493978" y="6445465"/>
            <a:ext cx="794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2B49"/>
                </a:solidFill>
                <a:latin typeface="Arial"/>
                <a:ea typeface="Arial"/>
                <a:cs typeface="Arial"/>
                <a:sym typeface="Arial"/>
              </a:rPr>
              <a:t>   | </a:t>
            </a:r>
            <a:fld id="{00000000-1234-1234-1234-123412341234}" type="slidenum">
              <a:rPr b="0" i="0" lang="en-US" sz="1200" u="none" cap="none" strike="noStrike">
                <a:solidFill>
                  <a:srgbClr val="002B4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2B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8"/>
          <p:cNvSpPr txBox="1"/>
          <p:nvPr>
            <p:ph idx="1" type="body"/>
          </p:nvPr>
        </p:nvSpPr>
        <p:spPr>
          <a:xfrm>
            <a:off x="573740" y="3030398"/>
            <a:ext cx="6247234" cy="1783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085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085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085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085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2" name="Google Shape;342;p18"/>
          <p:cNvSpPr txBox="1"/>
          <p:nvPr>
            <p:ph type="title"/>
          </p:nvPr>
        </p:nvSpPr>
        <p:spPr>
          <a:xfrm>
            <a:off x="564637" y="1308847"/>
            <a:ext cx="6256337" cy="1701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343" name="Google Shape;343;p18"/>
          <p:cNvGrpSpPr/>
          <p:nvPr/>
        </p:nvGrpSpPr>
        <p:grpSpPr>
          <a:xfrm>
            <a:off x="245437" y="6466186"/>
            <a:ext cx="349815" cy="280369"/>
            <a:chOff x="3326325" y="4936267"/>
            <a:chExt cx="631663" cy="506356"/>
          </a:xfrm>
        </p:grpSpPr>
        <p:sp>
          <p:nvSpPr>
            <p:cNvPr id="344" name="Google Shape;344;p18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Divider 3">
  <p:cSld name="Agenda Divider 3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9"/>
          <p:cNvSpPr/>
          <p:nvPr/>
        </p:nvSpPr>
        <p:spPr>
          <a:xfrm>
            <a:off x="0" y="6320547"/>
            <a:ext cx="9144000" cy="5374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19"/>
          <p:cNvCxnSpPr/>
          <p:nvPr/>
        </p:nvCxnSpPr>
        <p:spPr>
          <a:xfrm>
            <a:off x="0" y="6320547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6" name="Google Shape;356;p19"/>
          <p:cNvSpPr txBox="1"/>
          <p:nvPr/>
        </p:nvSpPr>
        <p:spPr>
          <a:xfrm>
            <a:off x="8493978" y="6445465"/>
            <a:ext cx="794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2B49"/>
                </a:solidFill>
                <a:latin typeface="Arial"/>
                <a:ea typeface="Arial"/>
                <a:cs typeface="Arial"/>
                <a:sym typeface="Arial"/>
              </a:rPr>
              <a:t>   | </a:t>
            </a:r>
            <a:fld id="{00000000-1234-1234-1234-123412341234}" type="slidenum">
              <a:rPr b="0" i="0" lang="en-US" sz="1200" u="none" cap="none" strike="noStrike">
                <a:solidFill>
                  <a:srgbClr val="002B4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2B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 txBox="1"/>
          <p:nvPr>
            <p:ph idx="1" type="body"/>
          </p:nvPr>
        </p:nvSpPr>
        <p:spPr>
          <a:xfrm>
            <a:off x="573740" y="3030398"/>
            <a:ext cx="6247234" cy="1783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085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085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085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085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8" name="Google Shape;358;p19"/>
          <p:cNvSpPr txBox="1"/>
          <p:nvPr>
            <p:ph type="title"/>
          </p:nvPr>
        </p:nvSpPr>
        <p:spPr>
          <a:xfrm>
            <a:off x="564637" y="1308847"/>
            <a:ext cx="6256337" cy="1701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359" name="Google Shape;359;p19"/>
          <p:cNvGrpSpPr/>
          <p:nvPr/>
        </p:nvGrpSpPr>
        <p:grpSpPr>
          <a:xfrm>
            <a:off x="245437" y="6466186"/>
            <a:ext cx="349815" cy="280369"/>
            <a:chOff x="3326325" y="4936267"/>
            <a:chExt cx="631663" cy="506356"/>
          </a:xfrm>
        </p:grpSpPr>
        <p:sp>
          <p:nvSpPr>
            <p:cNvPr id="360" name="Google Shape;360;p19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Divider 4">
  <p:cSld name="Agenda Divider 4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0"/>
          <p:cNvSpPr/>
          <p:nvPr/>
        </p:nvSpPr>
        <p:spPr>
          <a:xfrm>
            <a:off x="0" y="6320547"/>
            <a:ext cx="9144000" cy="5374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" name="Google Shape;371;p20"/>
          <p:cNvCxnSpPr/>
          <p:nvPr/>
        </p:nvCxnSpPr>
        <p:spPr>
          <a:xfrm>
            <a:off x="0" y="6320547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2" name="Google Shape;372;p20"/>
          <p:cNvSpPr txBox="1"/>
          <p:nvPr/>
        </p:nvSpPr>
        <p:spPr>
          <a:xfrm>
            <a:off x="8493978" y="6445465"/>
            <a:ext cx="794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2B49"/>
                </a:solidFill>
                <a:latin typeface="Arial"/>
                <a:ea typeface="Arial"/>
                <a:cs typeface="Arial"/>
                <a:sym typeface="Arial"/>
              </a:rPr>
              <a:t>   | </a:t>
            </a:r>
            <a:fld id="{00000000-1234-1234-1234-123412341234}" type="slidenum">
              <a:rPr b="0" i="0" lang="en-US" sz="1200" u="none" cap="none" strike="noStrike">
                <a:solidFill>
                  <a:srgbClr val="002B4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2B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0"/>
          <p:cNvSpPr txBox="1"/>
          <p:nvPr>
            <p:ph idx="1" type="body"/>
          </p:nvPr>
        </p:nvSpPr>
        <p:spPr>
          <a:xfrm>
            <a:off x="573740" y="3030398"/>
            <a:ext cx="6247234" cy="1783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085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085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085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085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4" name="Google Shape;374;p20"/>
          <p:cNvSpPr txBox="1"/>
          <p:nvPr>
            <p:ph type="title"/>
          </p:nvPr>
        </p:nvSpPr>
        <p:spPr>
          <a:xfrm>
            <a:off x="564637" y="1308847"/>
            <a:ext cx="6256337" cy="1701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375" name="Google Shape;375;p20"/>
          <p:cNvGrpSpPr/>
          <p:nvPr/>
        </p:nvGrpSpPr>
        <p:grpSpPr>
          <a:xfrm>
            <a:off x="245437" y="6466186"/>
            <a:ext cx="349815" cy="280369"/>
            <a:chOff x="3326325" y="4936267"/>
            <a:chExt cx="631663" cy="506356"/>
          </a:xfrm>
        </p:grpSpPr>
        <p:sp>
          <p:nvSpPr>
            <p:cNvPr id="376" name="Google Shape;376;p20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/>
          <p:nvPr>
            <p:ph type="title"/>
          </p:nvPr>
        </p:nvSpPr>
        <p:spPr>
          <a:xfrm>
            <a:off x="374904" y="46179"/>
            <a:ext cx="8012951" cy="4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3"/>
          <p:cNvSpPr txBox="1"/>
          <p:nvPr>
            <p:ph idx="1" type="body"/>
          </p:nvPr>
        </p:nvSpPr>
        <p:spPr>
          <a:xfrm>
            <a:off x="609600" y="1470212"/>
            <a:ext cx="7907338" cy="4571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9087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25"/>
              <a:buFont typeface="Noto Sans Symbols"/>
              <a:buChar char="◉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9087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25"/>
              <a:buFont typeface="Noto Sans Symbols"/>
              <a:buChar char="⚪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s Divider 5.1" showMasterSp="0">
  <p:cSld name="Presenters Divider 5.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1"/>
          <p:cNvSpPr/>
          <p:nvPr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21"/>
          <p:cNvCxnSpPr/>
          <p:nvPr/>
        </p:nvCxnSpPr>
        <p:spPr>
          <a:xfrm rot="10800000">
            <a:off x="2422" y="608083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8" name="Google Shape;388;p21"/>
          <p:cNvCxnSpPr/>
          <p:nvPr/>
        </p:nvCxnSpPr>
        <p:spPr>
          <a:xfrm rot="10800000">
            <a:off x="462492" y="608083"/>
            <a:ext cx="868150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9" name="Google Shape;389;p21"/>
          <p:cNvSpPr/>
          <p:nvPr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21"/>
          <p:cNvCxnSpPr/>
          <p:nvPr/>
        </p:nvCxnSpPr>
        <p:spPr>
          <a:xfrm rot="10800000">
            <a:off x="2422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1" name="Google Shape;391;p21"/>
          <p:cNvCxnSpPr/>
          <p:nvPr/>
        </p:nvCxnSpPr>
        <p:spPr>
          <a:xfrm rot="10800000">
            <a:off x="462491" y="6320547"/>
            <a:ext cx="821795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" name="Google Shape;392;p21"/>
          <p:cNvSpPr/>
          <p:nvPr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21"/>
          <p:cNvCxnSpPr/>
          <p:nvPr/>
        </p:nvCxnSpPr>
        <p:spPr>
          <a:xfrm>
            <a:off x="8772211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4" name="Google Shape;394;p21"/>
          <p:cNvSpPr txBox="1"/>
          <p:nvPr>
            <p:ph type="title"/>
          </p:nvPr>
        </p:nvSpPr>
        <p:spPr>
          <a:xfrm>
            <a:off x="374904" y="42394"/>
            <a:ext cx="7886700" cy="53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5" name="Google Shape;395;p21"/>
          <p:cNvSpPr txBox="1"/>
          <p:nvPr>
            <p:ph idx="1" type="body"/>
          </p:nvPr>
        </p:nvSpPr>
        <p:spPr>
          <a:xfrm>
            <a:off x="417667" y="1314782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i="0" sz="2400" u="none" cap="none" strike="noStrike">
                <a:solidFill>
                  <a:srgbClr val="FFFFFF"/>
                </a:solidFill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i="0" sz="1800" u="none" cap="none" strike="noStrike">
                <a:solidFill>
                  <a:srgbClr val="FFFFFF"/>
                </a:solidFill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i="0" sz="1600" u="none" cap="none" strike="noStrike">
                <a:solidFill>
                  <a:srgbClr val="FFFFFF"/>
                </a:solidFill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i="0" sz="1600" u="none" cap="none" strike="noStrike">
                <a:solidFill>
                  <a:srgbClr val="FFFFFF"/>
                </a:solidFill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96" name="Google Shape;396;p21"/>
          <p:cNvSpPr txBox="1"/>
          <p:nvPr>
            <p:ph idx="2" type="body"/>
          </p:nvPr>
        </p:nvSpPr>
        <p:spPr>
          <a:xfrm>
            <a:off x="417667" y="1728243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7" name="Google Shape;397;p21"/>
          <p:cNvSpPr txBox="1"/>
          <p:nvPr>
            <p:ph idx="3" type="body"/>
          </p:nvPr>
        </p:nvSpPr>
        <p:spPr>
          <a:xfrm>
            <a:off x="417667" y="2784994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8" name="Google Shape;398;p21"/>
          <p:cNvSpPr txBox="1"/>
          <p:nvPr>
            <p:ph idx="4" type="body"/>
          </p:nvPr>
        </p:nvSpPr>
        <p:spPr>
          <a:xfrm>
            <a:off x="417667" y="3189491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9" name="Google Shape;399;p21"/>
          <p:cNvSpPr txBox="1"/>
          <p:nvPr/>
        </p:nvSpPr>
        <p:spPr>
          <a:xfrm>
            <a:off x="8493978" y="6445465"/>
            <a:ext cx="794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| </a:t>
            </a: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1"/>
          <p:cNvSpPr txBox="1"/>
          <p:nvPr>
            <p:ph idx="5" type="body"/>
          </p:nvPr>
        </p:nvSpPr>
        <p:spPr>
          <a:xfrm>
            <a:off x="417667" y="4228312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1" name="Google Shape;401;p21"/>
          <p:cNvSpPr txBox="1"/>
          <p:nvPr>
            <p:ph idx="6" type="body"/>
          </p:nvPr>
        </p:nvSpPr>
        <p:spPr>
          <a:xfrm>
            <a:off x="417667" y="4632809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02" name="Google Shape;402;p21"/>
          <p:cNvGrpSpPr/>
          <p:nvPr/>
        </p:nvGrpSpPr>
        <p:grpSpPr>
          <a:xfrm>
            <a:off x="234352" y="6464039"/>
            <a:ext cx="364343" cy="292066"/>
            <a:chOff x="3326325" y="4936267"/>
            <a:chExt cx="631663" cy="506356"/>
          </a:xfrm>
        </p:grpSpPr>
        <p:sp>
          <p:nvSpPr>
            <p:cNvPr id="403" name="Google Shape;403;p21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s Divider 5.2" showMasterSp="0">
  <p:cSld name="Presenters Divider 5.2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2"/>
          <p:cNvSpPr/>
          <p:nvPr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22"/>
          <p:cNvCxnSpPr/>
          <p:nvPr/>
        </p:nvCxnSpPr>
        <p:spPr>
          <a:xfrm rot="10800000">
            <a:off x="2422" y="608083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22"/>
          <p:cNvCxnSpPr/>
          <p:nvPr/>
        </p:nvCxnSpPr>
        <p:spPr>
          <a:xfrm rot="10800000">
            <a:off x="462492" y="608083"/>
            <a:ext cx="868150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6" name="Google Shape;416;p22"/>
          <p:cNvSpPr/>
          <p:nvPr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7" name="Google Shape;417;p22"/>
          <p:cNvCxnSpPr/>
          <p:nvPr/>
        </p:nvCxnSpPr>
        <p:spPr>
          <a:xfrm rot="10800000">
            <a:off x="2422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8" name="Google Shape;418;p22"/>
          <p:cNvCxnSpPr/>
          <p:nvPr/>
        </p:nvCxnSpPr>
        <p:spPr>
          <a:xfrm rot="10800000">
            <a:off x="462491" y="6320547"/>
            <a:ext cx="821795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9" name="Google Shape;419;p22"/>
          <p:cNvSpPr/>
          <p:nvPr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22"/>
          <p:cNvCxnSpPr/>
          <p:nvPr/>
        </p:nvCxnSpPr>
        <p:spPr>
          <a:xfrm>
            <a:off x="8772211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" name="Google Shape;421;p22"/>
          <p:cNvSpPr txBox="1"/>
          <p:nvPr>
            <p:ph type="title"/>
          </p:nvPr>
        </p:nvSpPr>
        <p:spPr>
          <a:xfrm>
            <a:off x="374904" y="42394"/>
            <a:ext cx="7886700" cy="53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2" name="Google Shape;422;p22"/>
          <p:cNvSpPr txBox="1"/>
          <p:nvPr/>
        </p:nvSpPr>
        <p:spPr>
          <a:xfrm>
            <a:off x="8493978" y="6445465"/>
            <a:ext cx="794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| </a:t>
            </a: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2"/>
          <p:cNvSpPr txBox="1"/>
          <p:nvPr>
            <p:ph idx="1" type="body"/>
          </p:nvPr>
        </p:nvSpPr>
        <p:spPr>
          <a:xfrm>
            <a:off x="417667" y="1314782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i="0" sz="2400" u="none" cap="none" strike="noStrike">
                <a:solidFill>
                  <a:srgbClr val="FFFFFF"/>
                </a:solidFill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i="0" sz="1800" u="none" cap="none" strike="noStrike">
                <a:solidFill>
                  <a:srgbClr val="FFFFFF"/>
                </a:solidFill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i="0" sz="1600" u="none" cap="none" strike="noStrike">
                <a:solidFill>
                  <a:srgbClr val="FFFFFF"/>
                </a:solidFill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i="0" sz="1600" u="none" cap="none" strike="noStrike">
                <a:solidFill>
                  <a:srgbClr val="FFFFFF"/>
                </a:solidFill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4" name="Google Shape;424;p22"/>
          <p:cNvSpPr txBox="1"/>
          <p:nvPr>
            <p:ph idx="2" type="body"/>
          </p:nvPr>
        </p:nvSpPr>
        <p:spPr>
          <a:xfrm>
            <a:off x="417667" y="1728243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5" name="Google Shape;425;p22"/>
          <p:cNvSpPr txBox="1"/>
          <p:nvPr>
            <p:ph idx="3" type="body"/>
          </p:nvPr>
        </p:nvSpPr>
        <p:spPr>
          <a:xfrm>
            <a:off x="417667" y="2784994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6" name="Google Shape;426;p22"/>
          <p:cNvSpPr txBox="1"/>
          <p:nvPr>
            <p:ph idx="4" type="body"/>
          </p:nvPr>
        </p:nvSpPr>
        <p:spPr>
          <a:xfrm>
            <a:off x="417667" y="3189491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7" name="Google Shape;427;p22"/>
          <p:cNvSpPr txBox="1"/>
          <p:nvPr>
            <p:ph idx="5" type="body"/>
          </p:nvPr>
        </p:nvSpPr>
        <p:spPr>
          <a:xfrm>
            <a:off x="417667" y="4228312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8" name="Google Shape;428;p22"/>
          <p:cNvSpPr txBox="1"/>
          <p:nvPr>
            <p:ph idx="6" type="body"/>
          </p:nvPr>
        </p:nvSpPr>
        <p:spPr>
          <a:xfrm>
            <a:off x="417667" y="4632809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29" name="Google Shape;429;p22"/>
          <p:cNvGrpSpPr/>
          <p:nvPr/>
        </p:nvGrpSpPr>
        <p:grpSpPr>
          <a:xfrm>
            <a:off x="234352" y="6464039"/>
            <a:ext cx="364343" cy="292066"/>
            <a:chOff x="3326325" y="4936267"/>
            <a:chExt cx="631663" cy="506356"/>
          </a:xfrm>
        </p:grpSpPr>
        <p:sp>
          <p:nvSpPr>
            <p:cNvPr id="430" name="Google Shape;430;p22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s Divider 5.3" showMasterSp="0">
  <p:cSld name="Presenters Divider 5.3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3"/>
          <p:cNvSpPr/>
          <p:nvPr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1" name="Google Shape;441;p23"/>
          <p:cNvCxnSpPr/>
          <p:nvPr/>
        </p:nvCxnSpPr>
        <p:spPr>
          <a:xfrm rot="10800000">
            <a:off x="2422" y="608083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23"/>
          <p:cNvCxnSpPr/>
          <p:nvPr/>
        </p:nvCxnSpPr>
        <p:spPr>
          <a:xfrm rot="10800000">
            <a:off x="462492" y="608083"/>
            <a:ext cx="868150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3" name="Google Shape;443;p23"/>
          <p:cNvSpPr/>
          <p:nvPr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4" name="Google Shape;444;p23"/>
          <p:cNvCxnSpPr/>
          <p:nvPr/>
        </p:nvCxnSpPr>
        <p:spPr>
          <a:xfrm rot="10800000">
            <a:off x="2422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5" name="Google Shape;445;p23"/>
          <p:cNvCxnSpPr/>
          <p:nvPr/>
        </p:nvCxnSpPr>
        <p:spPr>
          <a:xfrm rot="10800000">
            <a:off x="462491" y="6320547"/>
            <a:ext cx="821795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6" name="Google Shape;446;p23"/>
          <p:cNvSpPr/>
          <p:nvPr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7" name="Google Shape;447;p23"/>
          <p:cNvCxnSpPr/>
          <p:nvPr/>
        </p:nvCxnSpPr>
        <p:spPr>
          <a:xfrm>
            <a:off x="8772211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8" name="Google Shape;448;p23"/>
          <p:cNvSpPr txBox="1"/>
          <p:nvPr>
            <p:ph type="title"/>
          </p:nvPr>
        </p:nvSpPr>
        <p:spPr>
          <a:xfrm>
            <a:off x="374904" y="42394"/>
            <a:ext cx="7886700" cy="53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9" name="Google Shape;449;p23"/>
          <p:cNvSpPr txBox="1"/>
          <p:nvPr/>
        </p:nvSpPr>
        <p:spPr>
          <a:xfrm>
            <a:off x="8493978" y="6445465"/>
            <a:ext cx="794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| </a:t>
            </a: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3"/>
          <p:cNvSpPr txBox="1"/>
          <p:nvPr>
            <p:ph idx="1" type="body"/>
          </p:nvPr>
        </p:nvSpPr>
        <p:spPr>
          <a:xfrm>
            <a:off x="417667" y="1314782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i="0" sz="2400" u="none" cap="none" strike="noStrike">
                <a:solidFill>
                  <a:srgbClr val="FFFFFF"/>
                </a:solidFill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i="0" sz="1800" u="none" cap="none" strike="noStrike">
                <a:solidFill>
                  <a:srgbClr val="FFFFFF"/>
                </a:solidFill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i="0" sz="1600" u="none" cap="none" strike="noStrike">
                <a:solidFill>
                  <a:srgbClr val="FFFFFF"/>
                </a:solidFill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i="0" sz="1600" u="none" cap="none" strike="noStrike">
                <a:solidFill>
                  <a:srgbClr val="FFFFFF"/>
                </a:solidFill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1" name="Google Shape;451;p23"/>
          <p:cNvSpPr txBox="1"/>
          <p:nvPr>
            <p:ph idx="2" type="body"/>
          </p:nvPr>
        </p:nvSpPr>
        <p:spPr>
          <a:xfrm>
            <a:off x="417667" y="1728243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2" name="Google Shape;452;p23"/>
          <p:cNvSpPr txBox="1"/>
          <p:nvPr>
            <p:ph idx="3" type="body"/>
          </p:nvPr>
        </p:nvSpPr>
        <p:spPr>
          <a:xfrm>
            <a:off x="417667" y="2784994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3" name="Google Shape;453;p23"/>
          <p:cNvSpPr txBox="1"/>
          <p:nvPr>
            <p:ph idx="4" type="body"/>
          </p:nvPr>
        </p:nvSpPr>
        <p:spPr>
          <a:xfrm>
            <a:off x="417667" y="3189491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4" name="Google Shape;454;p23"/>
          <p:cNvSpPr txBox="1"/>
          <p:nvPr>
            <p:ph idx="5" type="body"/>
          </p:nvPr>
        </p:nvSpPr>
        <p:spPr>
          <a:xfrm>
            <a:off x="417667" y="4228312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5" name="Google Shape;455;p23"/>
          <p:cNvSpPr txBox="1"/>
          <p:nvPr>
            <p:ph idx="6" type="body"/>
          </p:nvPr>
        </p:nvSpPr>
        <p:spPr>
          <a:xfrm>
            <a:off x="417667" y="4632809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56" name="Google Shape;456;p23"/>
          <p:cNvGrpSpPr/>
          <p:nvPr/>
        </p:nvGrpSpPr>
        <p:grpSpPr>
          <a:xfrm>
            <a:off x="234352" y="6464039"/>
            <a:ext cx="364343" cy="292066"/>
            <a:chOff x="3326325" y="4936267"/>
            <a:chExt cx="631663" cy="506356"/>
          </a:xfrm>
        </p:grpSpPr>
        <p:sp>
          <p:nvSpPr>
            <p:cNvPr id="457" name="Google Shape;457;p23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s Divider 5.4" showMasterSp="0">
  <p:cSld name="Presenters Divider 5.4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4"/>
          <p:cNvSpPr/>
          <p:nvPr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8" name="Google Shape;468;p24"/>
          <p:cNvCxnSpPr/>
          <p:nvPr/>
        </p:nvCxnSpPr>
        <p:spPr>
          <a:xfrm rot="10800000">
            <a:off x="2422" y="608083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9" name="Google Shape;469;p24"/>
          <p:cNvCxnSpPr/>
          <p:nvPr/>
        </p:nvCxnSpPr>
        <p:spPr>
          <a:xfrm rot="10800000">
            <a:off x="462492" y="608083"/>
            <a:ext cx="868150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0" name="Google Shape;470;p24"/>
          <p:cNvSpPr/>
          <p:nvPr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Google Shape;471;p24"/>
          <p:cNvCxnSpPr/>
          <p:nvPr/>
        </p:nvCxnSpPr>
        <p:spPr>
          <a:xfrm rot="10800000">
            <a:off x="2422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2" name="Google Shape;472;p24"/>
          <p:cNvCxnSpPr/>
          <p:nvPr/>
        </p:nvCxnSpPr>
        <p:spPr>
          <a:xfrm rot="10800000">
            <a:off x="462491" y="6320547"/>
            <a:ext cx="821795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3" name="Google Shape;473;p24"/>
          <p:cNvSpPr/>
          <p:nvPr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4" name="Google Shape;474;p24"/>
          <p:cNvCxnSpPr/>
          <p:nvPr/>
        </p:nvCxnSpPr>
        <p:spPr>
          <a:xfrm>
            <a:off x="8772211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5" name="Google Shape;475;p24"/>
          <p:cNvSpPr txBox="1"/>
          <p:nvPr>
            <p:ph type="title"/>
          </p:nvPr>
        </p:nvSpPr>
        <p:spPr>
          <a:xfrm>
            <a:off x="374904" y="42394"/>
            <a:ext cx="7886700" cy="53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6" name="Google Shape;476;p24"/>
          <p:cNvSpPr txBox="1"/>
          <p:nvPr/>
        </p:nvSpPr>
        <p:spPr>
          <a:xfrm>
            <a:off x="8493978" y="6445465"/>
            <a:ext cx="794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| </a:t>
            </a: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4"/>
          <p:cNvSpPr txBox="1"/>
          <p:nvPr>
            <p:ph idx="1" type="body"/>
          </p:nvPr>
        </p:nvSpPr>
        <p:spPr>
          <a:xfrm>
            <a:off x="417667" y="1314782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i="0" sz="2400" u="none" cap="none" strike="noStrike">
                <a:solidFill>
                  <a:srgbClr val="FFFFFF"/>
                </a:solidFill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i="0" sz="1800" u="none" cap="none" strike="noStrike">
                <a:solidFill>
                  <a:srgbClr val="FFFFFF"/>
                </a:solidFill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i="0" sz="1600" u="none" cap="none" strike="noStrike">
                <a:solidFill>
                  <a:srgbClr val="FFFFFF"/>
                </a:solidFill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i="0" sz="1600" u="none" cap="none" strike="noStrike">
                <a:solidFill>
                  <a:srgbClr val="FFFFFF"/>
                </a:solidFill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8" name="Google Shape;478;p24"/>
          <p:cNvSpPr txBox="1"/>
          <p:nvPr>
            <p:ph idx="2" type="body"/>
          </p:nvPr>
        </p:nvSpPr>
        <p:spPr>
          <a:xfrm>
            <a:off x="417667" y="1728243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9" name="Google Shape;479;p24"/>
          <p:cNvSpPr txBox="1"/>
          <p:nvPr>
            <p:ph idx="3" type="body"/>
          </p:nvPr>
        </p:nvSpPr>
        <p:spPr>
          <a:xfrm>
            <a:off x="417667" y="2784994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0" name="Google Shape;480;p24"/>
          <p:cNvSpPr txBox="1"/>
          <p:nvPr>
            <p:ph idx="4" type="body"/>
          </p:nvPr>
        </p:nvSpPr>
        <p:spPr>
          <a:xfrm>
            <a:off x="417667" y="3189491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1" name="Google Shape;481;p24"/>
          <p:cNvSpPr txBox="1"/>
          <p:nvPr>
            <p:ph idx="5" type="body"/>
          </p:nvPr>
        </p:nvSpPr>
        <p:spPr>
          <a:xfrm>
            <a:off x="417667" y="4228312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2" name="Google Shape;482;p24"/>
          <p:cNvSpPr txBox="1"/>
          <p:nvPr>
            <p:ph idx="6" type="body"/>
          </p:nvPr>
        </p:nvSpPr>
        <p:spPr>
          <a:xfrm>
            <a:off x="417667" y="4632809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83" name="Google Shape;483;p24"/>
          <p:cNvGrpSpPr/>
          <p:nvPr/>
        </p:nvGrpSpPr>
        <p:grpSpPr>
          <a:xfrm>
            <a:off x="234352" y="6464039"/>
            <a:ext cx="364343" cy="292066"/>
            <a:chOff x="3326325" y="4936267"/>
            <a:chExt cx="631663" cy="506356"/>
          </a:xfrm>
        </p:grpSpPr>
        <p:sp>
          <p:nvSpPr>
            <p:cNvPr id="484" name="Google Shape;484;p24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s Divider 5.5" showMasterSp="0">
  <p:cSld name="Presenters Divider 5.5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5"/>
          <p:cNvSpPr/>
          <p:nvPr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5" name="Google Shape;495;p25"/>
          <p:cNvCxnSpPr/>
          <p:nvPr/>
        </p:nvCxnSpPr>
        <p:spPr>
          <a:xfrm rot="10800000">
            <a:off x="2422" y="608083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p25"/>
          <p:cNvCxnSpPr/>
          <p:nvPr/>
        </p:nvCxnSpPr>
        <p:spPr>
          <a:xfrm rot="10800000">
            <a:off x="462492" y="608083"/>
            <a:ext cx="868150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7" name="Google Shape;497;p25"/>
          <p:cNvSpPr/>
          <p:nvPr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8" name="Google Shape;498;p25"/>
          <p:cNvCxnSpPr/>
          <p:nvPr/>
        </p:nvCxnSpPr>
        <p:spPr>
          <a:xfrm rot="10800000">
            <a:off x="2422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9" name="Google Shape;499;p25"/>
          <p:cNvCxnSpPr/>
          <p:nvPr/>
        </p:nvCxnSpPr>
        <p:spPr>
          <a:xfrm rot="10800000">
            <a:off x="462491" y="6320547"/>
            <a:ext cx="821795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0" name="Google Shape;500;p25"/>
          <p:cNvSpPr/>
          <p:nvPr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1" name="Google Shape;501;p25"/>
          <p:cNvCxnSpPr/>
          <p:nvPr/>
        </p:nvCxnSpPr>
        <p:spPr>
          <a:xfrm>
            <a:off x="8772211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2" name="Google Shape;502;p25"/>
          <p:cNvSpPr txBox="1"/>
          <p:nvPr>
            <p:ph type="title"/>
          </p:nvPr>
        </p:nvSpPr>
        <p:spPr>
          <a:xfrm>
            <a:off x="374904" y="42394"/>
            <a:ext cx="7886700" cy="53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3" name="Google Shape;503;p25"/>
          <p:cNvSpPr txBox="1"/>
          <p:nvPr/>
        </p:nvSpPr>
        <p:spPr>
          <a:xfrm>
            <a:off x="8493978" y="6445465"/>
            <a:ext cx="794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| </a:t>
            </a: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5"/>
          <p:cNvSpPr txBox="1"/>
          <p:nvPr>
            <p:ph idx="1" type="body"/>
          </p:nvPr>
        </p:nvSpPr>
        <p:spPr>
          <a:xfrm>
            <a:off x="417667" y="1314782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i="0" sz="2400" u="none" cap="none" strike="noStrike">
                <a:solidFill>
                  <a:srgbClr val="FFFFFF"/>
                </a:solidFill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i="0" sz="1800" u="none" cap="none" strike="noStrike">
                <a:solidFill>
                  <a:srgbClr val="FFFFFF"/>
                </a:solidFill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i="0" sz="1600" u="none" cap="none" strike="noStrike">
                <a:solidFill>
                  <a:srgbClr val="FFFFFF"/>
                </a:solidFill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i="0" sz="1600" u="none" cap="none" strike="noStrike">
                <a:solidFill>
                  <a:srgbClr val="FFFFFF"/>
                </a:solidFill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5" name="Google Shape;505;p25"/>
          <p:cNvSpPr txBox="1"/>
          <p:nvPr>
            <p:ph idx="2" type="body"/>
          </p:nvPr>
        </p:nvSpPr>
        <p:spPr>
          <a:xfrm>
            <a:off x="417667" y="1728243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6" name="Google Shape;506;p25"/>
          <p:cNvSpPr txBox="1"/>
          <p:nvPr>
            <p:ph idx="3" type="body"/>
          </p:nvPr>
        </p:nvSpPr>
        <p:spPr>
          <a:xfrm>
            <a:off x="417667" y="2784994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7" name="Google Shape;507;p25"/>
          <p:cNvSpPr txBox="1"/>
          <p:nvPr>
            <p:ph idx="4" type="body"/>
          </p:nvPr>
        </p:nvSpPr>
        <p:spPr>
          <a:xfrm>
            <a:off x="417667" y="3189491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8" name="Google Shape;508;p25"/>
          <p:cNvSpPr txBox="1"/>
          <p:nvPr>
            <p:ph idx="5" type="body"/>
          </p:nvPr>
        </p:nvSpPr>
        <p:spPr>
          <a:xfrm>
            <a:off x="417667" y="4228312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9" name="Google Shape;509;p25"/>
          <p:cNvSpPr txBox="1"/>
          <p:nvPr>
            <p:ph idx="6" type="body"/>
          </p:nvPr>
        </p:nvSpPr>
        <p:spPr>
          <a:xfrm>
            <a:off x="417667" y="4632809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10" name="Google Shape;510;p25"/>
          <p:cNvGrpSpPr/>
          <p:nvPr/>
        </p:nvGrpSpPr>
        <p:grpSpPr>
          <a:xfrm>
            <a:off x="234352" y="6464039"/>
            <a:ext cx="364343" cy="292066"/>
            <a:chOff x="3326325" y="4936267"/>
            <a:chExt cx="631663" cy="506356"/>
          </a:xfrm>
        </p:grpSpPr>
        <p:sp>
          <p:nvSpPr>
            <p:cNvPr id="511" name="Google Shape;511;p25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s Divider 5.6" showMasterSp="0">
  <p:cSld name="Presenters Divider 5.6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26"/>
          <p:cNvSpPr/>
          <p:nvPr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2" name="Google Shape;522;p26"/>
          <p:cNvCxnSpPr/>
          <p:nvPr/>
        </p:nvCxnSpPr>
        <p:spPr>
          <a:xfrm rot="10800000">
            <a:off x="2422" y="608083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3" name="Google Shape;523;p26"/>
          <p:cNvCxnSpPr/>
          <p:nvPr/>
        </p:nvCxnSpPr>
        <p:spPr>
          <a:xfrm rot="10800000">
            <a:off x="462492" y="608083"/>
            <a:ext cx="868150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4" name="Google Shape;524;p26"/>
          <p:cNvSpPr/>
          <p:nvPr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5" name="Google Shape;525;p26"/>
          <p:cNvCxnSpPr/>
          <p:nvPr/>
        </p:nvCxnSpPr>
        <p:spPr>
          <a:xfrm rot="10800000">
            <a:off x="2422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" name="Google Shape;526;p26"/>
          <p:cNvCxnSpPr/>
          <p:nvPr/>
        </p:nvCxnSpPr>
        <p:spPr>
          <a:xfrm rot="10800000">
            <a:off x="462491" y="6320547"/>
            <a:ext cx="821795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7" name="Google Shape;527;p26"/>
          <p:cNvSpPr/>
          <p:nvPr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p26"/>
          <p:cNvCxnSpPr/>
          <p:nvPr/>
        </p:nvCxnSpPr>
        <p:spPr>
          <a:xfrm>
            <a:off x="8772211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9" name="Google Shape;529;p26"/>
          <p:cNvSpPr txBox="1"/>
          <p:nvPr>
            <p:ph type="title"/>
          </p:nvPr>
        </p:nvSpPr>
        <p:spPr>
          <a:xfrm>
            <a:off x="374904" y="42394"/>
            <a:ext cx="7886700" cy="53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0" name="Google Shape;530;p26"/>
          <p:cNvSpPr txBox="1"/>
          <p:nvPr/>
        </p:nvSpPr>
        <p:spPr>
          <a:xfrm>
            <a:off x="8493978" y="6445465"/>
            <a:ext cx="794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| </a:t>
            </a: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6"/>
          <p:cNvSpPr txBox="1"/>
          <p:nvPr>
            <p:ph idx="1" type="body"/>
          </p:nvPr>
        </p:nvSpPr>
        <p:spPr>
          <a:xfrm>
            <a:off x="417667" y="1314782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i="0" sz="2400" u="none" cap="none" strike="noStrike">
                <a:solidFill>
                  <a:srgbClr val="FFFFFF"/>
                </a:solidFill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i="0" sz="1800" u="none" cap="none" strike="noStrike">
                <a:solidFill>
                  <a:srgbClr val="FFFFFF"/>
                </a:solidFill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i="0" sz="1600" u="none" cap="none" strike="noStrike">
                <a:solidFill>
                  <a:srgbClr val="FFFFFF"/>
                </a:solidFill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i="0" sz="1600" u="none" cap="none" strike="noStrike">
                <a:solidFill>
                  <a:srgbClr val="FFFFFF"/>
                </a:solidFill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2" name="Google Shape;532;p26"/>
          <p:cNvSpPr txBox="1"/>
          <p:nvPr>
            <p:ph idx="2" type="body"/>
          </p:nvPr>
        </p:nvSpPr>
        <p:spPr>
          <a:xfrm>
            <a:off x="417667" y="1728243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3" name="Google Shape;533;p26"/>
          <p:cNvSpPr txBox="1"/>
          <p:nvPr>
            <p:ph idx="3" type="body"/>
          </p:nvPr>
        </p:nvSpPr>
        <p:spPr>
          <a:xfrm>
            <a:off x="417667" y="2784994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4" name="Google Shape;534;p26"/>
          <p:cNvSpPr txBox="1"/>
          <p:nvPr>
            <p:ph idx="4" type="body"/>
          </p:nvPr>
        </p:nvSpPr>
        <p:spPr>
          <a:xfrm>
            <a:off x="417667" y="3189491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5" name="Google Shape;535;p26"/>
          <p:cNvSpPr txBox="1"/>
          <p:nvPr>
            <p:ph idx="5" type="body"/>
          </p:nvPr>
        </p:nvSpPr>
        <p:spPr>
          <a:xfrm>
            <a:off x="417667" y="4228312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6" name="Google Shape;536;p26"/>
          <p:cNvSpPr txBox="1"/>
          <p:nvPr>
            <p:ph idx="6" type="body"/>
          </p:nvPr>
        </p:nvSpPr>
        <p:spPr>
          <a:xfrm>
            <a:off x="417667" y="4632809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37" name="Google Shape;537;p26"/>
          <p:cNvGrpSpPr/>
          <p:nvPr/>
        </p:nvGrpSpPr>
        <p:grpSpPr>
          <a:xfrm>
            <a:off x="234352" y="6464039"/>
            <a:ext cx="364343" cy="292066"/>
            <a:chOff x="3326325" y="4936267"/>
            <a:chExt cx="631663" cy="506356"/>
          </a:xfrm>
        </p:grpSpPr>
        <p:sp>
          <p:nvSpPr>
            <p:cNvPr id="538" name="Google Shape;538;p26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s Divider 5.7" showMasterSp="0">
  <p:cSld name="Presenters Divider 5.7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27"/>
          <p:cNvSpPr/>
          <p:nvPr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9" name="Google Shape;549;p27"/>
          <p:cNvCxnSpPr/>
          <p:nvPr/>
        </p:nvCxnSpPr>
        <p:spPr>
          <a:xfrm rot="10800000">
            <a:off x="2422" y="608083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0" name="Google Shape;550;p27"/>
          <p:cNvCxnSpPr/>
          <p:nvPr/>
        </p:nvCxnSpPr>
        <p:spPr>
          <a:xfrm rot="10800000">
            <a:off x="462492" y="608083"/>
            <a:ext cx="868150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1" name="Google Shape;551;p27"/>
          <p:cNvSpPr/>
          <p:nvPr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27"/>
          <p:cNvCxnSpPr/>
          <p:nvPr/>
        </p:nvCxnSpPr>
        <p:spPr>
          <a:xfrm rot="10800000">
            <a:off x="2422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3" name="Google Shape;553;p27"/>
          <p:cNvCxnSpPr/>
          <p:nvPr/>
        </p:nvCxnSpPr>
        <p:spPr>
          <a:xfrm rot="10800000">
            <a:off x="462491" y="6320547"/>
            <a:ext cx="821795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4" name="Google Shape;554;p27"/>
          <p:cNvSpPr/>
          <p:nvPr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5" name="Google Shape;555;p27"/>
          <p:cNvCxnSpPr/>
          <p:nvPr/>
        </p:nvCxnSpPr>
        <p:spPr>
          <a:xfrm>
            <a:off x="8772211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6" name="Google Shape;556;p27"/>
          <p:cNvSpPr txBox="1"/>
          <p:nvPr>
            <p:ph type="title"/>
          </p:nvPr>
        </p:nvSpPr>
        <p:spPr>
          <a:xfrm>
            <a:off x="374904" y="42394"/>
            <a:ext cx="7886700" cy="53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7" name="Google Shape;557;p27"/>
          <p:cNvSpPr txBox="1"/>
          <p:nvPr/>
        </p:nvSpPr>
        <p:spPr>
          <a:xfrm>
            <a:off x="8493978" y="6445465"/>
            <a:ext cx="794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| </a:t>
            </a: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 txBox="1"/>
          <p:nvPr>
            <p:ph idx="1" type="body"/>
          </p:nvPr>
        </p:nvSpPr>
        <p:spPr>
          <a:xfrm>
            <a:off x="417667" y="1314782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i="0" sz="2400" u="none" cap="none" strike="noStrike">
                <a:solidFill>
                  <a:srgbClr val="FFFFFF"/>
                </a:solidFill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i="0" sz="1800" u="none" cap="none" strike="noStrike">
                <a:solidFill>
                  <a:srgbClr val="FFFFFF"/>
                </a:solidFill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i="0" sz="1600" u="none" cap="none" strike="noStrike">
                <a:solidFill>
                  <a:srgbClr val="FFFFFF"/>
                </a:solidFill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i="0" sz="1600" u="none" cap="none" strike="noStrike">
                <a:solidFill>
                  <a:srgbClr val="FFFFFF"/>
                </a:solidFill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9" name="Google Shape;559;p27"/>
          <p:cNvSpPr txBox="1"/>
          <p:nvPr>
            <p:ph idx="2" type="body"/>
          </p:nvPr>
        </p:nvSpPr>
        <p:spPr>
          <a:xfrm>
            <a:off x="417667" y="1728243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0" name="Google Shape;560;p27"/>
          <p:cNvSpPr txBox="1"/>
          <p:nvPr>
            <p:ph idx="3" type="body"/>
          </p:nvPr>
        </p:nvSpPr>
        <p:spPr>
          <a:xfrm>
            <a:off x="417667" y="2784994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1" name="Google Shape;561;p27"/>
          <p:cNvSpPr txBox="1"/>
          <p:nvPr>
            <p:ph idx="4" type="body"/>
          </p:nvPr>
        </p:nvSpPr>
        <p:spPr>
          <a:xfrm>
            <a:off x="417667" y="3189491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2" name="Google Shape;562;p27"/>
          <p:cNvSpPr txBox="1"/>
          <p:nvPr>
            <p:ph idx="5" type="body"/>
          </p:nvPr>
        </p:nvSpPr>
        <p:spPr>
          <a:xfrm>
            <a:off x="417667" y="4228312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3" name="Google Shape;563;p27"/>
          <p:cNvSpPr txBox="1"/>
          <p:nvPr>
            <p:ph idx="6" type="body"/>
          </p:nvPr>
        </p:nvSpPr>
        <p:spPr>
          <a:xfrm>
            <a:off x="417667" y="4632809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64" name="Google Shape;564;p27"/>
          <p:cNvGrpSpPr/>
          <p:nvPr/>
        </p:nvGrpSpPr>
        <p:grpSpPr>
          <a:xfrm>
            <a:off x="234352" y="6464039"/>
            <a:ext cx="364343" cy="292066"/>
            <a:chOff x="3326325" y="4936267"/>
            <a:chExt cx="631663" cy="506356"/>
          </a:xfrm>
        </p:grpSpPr>
        <p:sp>
          <p:nvSpPr>
            <p:cNvPr id="565" name="Google Shape;565;p27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ers Divider 5.8" showMasterSp="0">
  <p:cSld name="Presenters Divider 5.8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-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8"/>
          <p:cNvSpPr/>
          <p:nvPr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6" name="Google Shape;576;p28"/>
          <p:cNvCxnSpPr/>
          <p:nvPr/>
        </p:nvCxnSpPr>
        <p:spPr>
          <a:xfrm rot="10800000">
            <a:off x="2422" y="608083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7" name="Google Shape;577;p28"/>
          <p:cNvCxnSpPr/>
          <p:nvPr/>
        </p:nvCxnSpPr>
        <p:spPr>
          <a:xfrm rot="10800000">
            <a:off x="462492" y="608083"/>
            <a:ext cx="868150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8" name="Google Shape;578;p28"/>
          <p:cNvSpPr/>
          <p:nvPr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9" name="Google Shape;579;p28"/>
          <p:cNvCxnSpPr/>
          <p:nvPr/>
        </p:nvCxnSpPr>
        <p:spPr>
          <a:xfrm rot="10800000">
            <a:off x="2422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0" name="Google Shape;580;p28"/>
          <p:cNvCxnSpPr/>
          <p:nvPr/>
        </p:nvCxnSpPr>
        <p:spPr>
          <a:xfrm rot="10800000">
            <a:off x="462491" y="6320547"/>
            <a:ext cx="821795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1" name="Google Shape;581;p28"/>
          <p:cNvSpPr/>
          <p:nvPr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2" name="Google Shape;582;p28"/>
          <p:cNvCxnSpPr/>
          <p:nvPr/>
        </p:nvCxnSpPr>
        <p:spPr>
          <a:xfrm>
            <a:off x="8772211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3" name="Google Shape;583;p28"/>
          <p:cNvSpPr txBox="1"/>
          <p:nvPr>
            <p:ph type="title"/>
          </p:nvPr>
        </p:nvSpPr>
        <p:spPr>
          <a:xfrm>
            <a:off x="374904" y="42394"/>
            <a:ext cx="7886700" cy="53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4" name="Google Shape;584;p28"/>
          <p:cNvSpPr txBox="1"/>
          <p:nvPr/>
        </p:nvSpPr>
        <p:spPr>
          <a:xfrm>
            <a:off x="8493978" y="6445465"/>
            <a:ext cx="794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| </a:t>
            </a: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8"/>
          <p:cNvSpPr txBox="1"/>
          <p:nvPr>
            <p:ph idx="1" type="body"/>
          </p:nvPr>
        </p:nvSpPr>
        <p:spPr>
          <a:xfrm>
            <a:off x="417667" y="1314782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 i="0" sz="2400" u="none" cap="none" strike="noStrike">
                <a:solidFill>
                  <a:srgbClr val="FFFFFF"/>
                </a:solidFill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i="0" sz="1800" u="none" cap="none" strike="noStrike">
                <a:solidFill>
                  <a:srgbClr val="FFFFFF"/>
                </a:solidFill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i="0" sz="1600" u="none" cap="none" strike="noStrike">
                <a:solidFill>
                  <a:srgbClr val="FFFFFF"/>
                </a:solidFill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i="0" sz="1600" u="none" cap="none" strike="noStrike">
                <a:solidFill>
                  <a:srgbClr val="FFFFFF"/>
                </a:solidFill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b="1" i="0" sz="2000" u="none" cap="none" strike="noStrike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6" name="Google Shape;586;p28"/>
          <p:cNvSpPr txBox="1"/>
          <p:nvPr>
            <p:ph idx="2" type="body"/>
          </p:nvPr>
        </p:nvSpPr>
        <p:spPr>
          <a:xfrm>
            <a:off x="417667" y="1728243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7" name="Google Shape;587;p28"/>
          <p:cNvSpPr txBox="1"/>
          <p:nvPr>
            <p:ph idx="3" type="body"/>
          </p:nvPr>
        </p:nvSpPr>
        <p:spPr>
          <a:xfrm>
            <a:off x="417667" y="2784994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8" name="Google Shape;588;p28"/>
          <p:cNvSpPr txBox="1"/>
          <p:nvPr>
            <p:ph idx="4" type="body"/>
          </p:nvPr>
        </p:nvSpPr>
        <p:spPr>
          <a:xfrm>
            <a:off x="417667" y="3189491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9" name="Google Shape;589;p28"/>
          <p:cNvSpPr txBox="1"/>
          <p:nvPr>
            <p:ph idx="5" type="body"/>
          </p:nvPr>
        </p:nvSpPr>
        <p:spPr>
          <a:xfrm>
            <a:off x="417667" y="4228312"/>
            <a:ext cx="70500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0" name="Google Shape;590;p28"/>
          <p:cNvSpPr txBox="1"/>
          <p:nvPr>
            <p:ph idx="6" type="body"/>
          </p:nvPr>
        </p:nvSpPr>
        <p:spPr>
          <a:xfrm>
            <a:off x="417667" y="4632809"/>
            <a:ext cx="705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91" name="Google Shape;591;p28"/>
          <p:cNvGrpSpPr/>
          <p:nvPr/>
        </p:nvGrpSpPr>
        <p:grpSpPr>
          <a:xfrm>
            <a:off x="234352" y="6464039"/>
            <a:ext cx="364343" cy="292066"/>
            <a:chOff x="3326325" y="4936267"/>
            <a:chExt cx="631663" cy="506356"/>
          </a:xfrm>
        </p:grpSpPr>
        <p:sp>
          <p:nvSpPr>
            <p:cNvPr id="592" name="Google Shape;592;p28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gage with ICANN White">
  <p:cSld name="Engage with ICANN White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9"/>
          <p:cNvSpPr/>
          <p:nvPr/>
        </p:nvSpPr>
        <p:spPr>
          <a:xfrm>
            <a:off x="2313656" y="685224"/>
            <a:ext cx="6830343" cy="18649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9"/>
          <p:cNvSpPr txBox="1"/>
          <p:nvPr/>
        </p:nvSpPr>
        <p:spPr>
          <a:xfrm>
            <a:off x="2543489" y="1552703"/>
            <a:ext cx="6600509" cy="329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Visit us at 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icann.org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9"/>
          <p:cNvSpPr txBox="1"/>
          <p:nvPr/>
        </p:nvSpPr>
        <p:spPr>
          <a:xfrm>
            <a:off x="2543489" y="1049144"/>
            <a:ext cx="5230690" cy="325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 and Questions</a:t>
            </a:r>
            <a:endParaRPr/>
          </a:p>
        </p:txBody>
      </p:sp>
      <p:sp>
        <p:nvSpPr>
          <p:cNvPr id="604" name="Google Shape;604;p29"/>
          <p:cNvSpPr/>
          <p:nvPr/>
        </p:nvSpPr>
        <p:spPr>
          <a:xfrm>
            <a:off x="1" y="685224"/>
            <a:ext cx="2232955" cy="1864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9"/>
          <p:cNvSpPr txBox="1"/>
          <p:nvPr>
            <p:ph idx="1" type="body"/>
          </p:nvPr>
        </p:nvSpPr>
        <p:spPr>
          <a:xfrm>
            <a:off x="2543489" y="1865312"/>
            <a:ext cx="5973449" cy="3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6" name="Google Shape;606;p29"/>
          <p:cNvSpPr txBox="1"/>
          <p:nvPr>
            <p:ph type="title"/>
          </p:nvPr>
        </p:nvSpPr>
        <p:spPr>
          <a:xfrm>
            <a:off x="374904" y="42394"/>
            <a:ext cx="7886700" cy="53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607" name="Google Shape;607;p29"/>
          <p:cNvGrpSpPr/>
          <p:nvPr/>
        </p:nvGrpSpPr>
        <p:grpSpPr>
          <a:xfrm>
            <a:off x="239662" y="900884"/>
            <a:ext cx="1797839" cy="1441190"/>
            <a:chOff x="3326325" y="4936267"/>
            <a:chExt cx="631663" cy="506356"/>
          </a:xfrm>
        </p:grpSpPr>
        <p:sp>
          <p:nvSpPr>
            <p:cNvPr id="608" name="Google Shape;608;p29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6" name="Google Shape;616;p29"/>
          <p:cNvGrpSpPr/>
          <p:nvPr/>
        </p:nvGrpSpPr>
        <p:grpSpPr>
          <a:xfrm>
            <a:off x="2543494" y="2717688"/>
            <a:ext cx="3730454" cy="3430937"/>
            <a:chOff x="2543494" y="2717688"/>
            <a:chExt cx="3730454" cy="3430937"/>
          </a:xfrm>
        </p:grpSpPr>
        <p:pic>
          <p:nvPicPr>
            <p:cNvPr id="617" name="Google Shape;617;p2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543494" y="3232448"/>
              <a:ext cx="361400" cy="36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8" name="Google Shape;618;p29"/>
            <p:cNvSpPr txBox="1"/>
            <p:nvPr/>
          </p:nvSpPr>
          <p:spPr>
            <a:xfrm>
              <a:off x="3010848" y="3247730"/>
              <a:ext cx="32631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04B"/>
                </a:buClr>
                <a:buSzPts val="1400"/>
                <a:buFont typeface="Arial"/>
                <a:buNone/>
              </a:pPr>
              <a:r>
                <a:rPr b="0" i="0" lang="en-US" sz="1400" u="sng" cap="none" strike="noStrike">
                  <a:solidFill>
                    <a:srgbClr val="0A304B"/>
                  </a:solidFill>
                  <a:latin typeface="Arial"/>
                  <a:ea typeface="Arial"/>
                  <a:cs typeface="Arial"/>
                  <a:sym typeface="Arial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facebook.com/icannorg </a:t>
              </a:r>
              <a:endParaRPr b="0" i="0" sz="1400" u="none" cap="none" strike="noStrike">
                <a:solidFill>
                  <a:srgbClr val="0A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9"/>
            <p:cNvSpPr txBox="1"/>
            <p:nvPr/>
          </p:nvSpPr>
          <p:spPr>
            <a:xfrm>
              <a:off x="3010850" y="2744251"/>
              <a:ext cx="23421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04B"/>
                </a:buClr>
                <a:buSzPts val="1400"/>
                <a:buFont typeface="Arial"/>
                <a:buNone/>
              </a:pPr>
              <a:r>
                <a:rPr b="0" i="0" lang="en-US" sz="1400" u="sng" cap="none" strike="noStrike">
                  <a:solidFill>
                    <a:srgbClr val="0A304B"/>
                  </a:solidFill>
                  <a:latin typeface="Arial"/>
                  <a:ea typeface="Arial"/>
                  <a:cs typeface="Arial"/>
                  <a:sym typeface="Arial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@icann</a:t>
              </a:r>
              <a:endParaRPr b="0" i="0" sz="1400" u="none" cap="none" strike="noStrike">
                <a:solidFill>
                  <a:srgbClr val="0A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0" name="Google Shape;620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43500" y="2717688"/>
              <a:ext cx="361400" cy="36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1" name="Google Shape;621;p29"/>
            <p:cNvSpPr txBox="1"/>
            <p:nvPr/>
          </p:nvSpPr>
          <p:spPr>
            <a:xfrm>
              <a:off x="3005750" y="5288591"/>
              <a:ext cx="2118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04B"/>
                </a:buClr>
                <a:buSzPts val="1400"/>
                <a:buFont typeface="Arial"/>
                <a:buNone/>
              </a:pPr>
              <a:r>
                <a:rPr b="0" i="0" lang="en-US" sz="1400" u="sng" cap="none" strike="noStrike">
                  <a:solidFill>
                    <a:srgbClr val="0A304B"/>
                  </a:solidFill>
                  <a:latin typeface="Arial"/>
                  <a:ea typeface="Arial"/>
                  <a:cs typeface="Arial"/>
                  <a:sym typeface="Arial"/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soundcloud.com/icann</a:t>
              </a:r>
              <a:endParaRPr b="0" i="0" sz="1400" u="none" cap="none" strike="noStrike">
                <a:solidFill>
                  <a:srgbClr val="0A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2" name="Google Shape;622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43494" y="5277192"/>
              <a:ext cx="361400" cy="3614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3" name="Google Shape;623;p29"/>
            <p:cNvSpPr txBox="1"/>
            <p:nvPr/>
          </p:nvSpPr>
          <p:spPr>
            <a:xfrm>
              <a:off x="3005758" y="5801848"/>
              <a:ext cx="29493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04B"/>
                </a:buClr>
                <a:buSzPts val="1400"/>
                <a:buFont typeface="Arial"/>
                <a:buNone/>
              </a:pPr>
              <a:r>
                <a:rPr b="0" i="0" lang="en-US" sz="1400" u="sng" cap="none" strike="noStrike">
                  <a:solidFill>
                    <a:srgbClr val="0A304B"/>
                  </a:solidFill>
                  <a:latin typeface="Arial"/>
                  <a:ea typeface="Arial"/>
                  <a:cs typeface="Arial"/>
                  <a:sym typeface="Arial"/>
                  <a:hlinkClick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instagram.com/icannorg</a:t>
              </a:r>
              <a:endParaRPr b="0" i="0" sz="1400" u="none" cap="none" strike="noStrike">
                <a:solidFill>
                  <a:srgbClr val="0A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4" name="Google Shape;624;p2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43494" y="5787225"/>
              <a:ext cx="361400" cy="36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5" name="Google Shape;625;p29"/>
            <p:cNvSpPr txBox="1"/>
            <p:nvPr/>
          </p:nvSpPr>
          <p:spPr>
            <a:xfrm>
              <a:off x="3005745" y="4788994"/>
              <a:ext cx="31692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04B"/>
                </a:buClr>
                <a:buSzPts val="1400"/>
                <a:buFont typeface="Arial"/>
                <a:buNone/>
              </a:pPr>
              <a:r>
                <a:rPr b="0" i="0" lang="en-US" sz="1400" u="sng" cap="none" strike="noStrike">
                  <a:solidFill>
                    <a:srgbClr val="0A304B"/>
                  </a:solidFill>
                  <a:latin typeface="Arial"/>
                  <a:ea typeface="Arial"/>
                  <a:cs typeface="Arial"/>
                  <a:sym typeface="Arial"/>
                  <a:hlinkClick r:id="rId10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linkedin.com/company/icann</a:t>
              </a:r>
              <a:endParaRPr b="0" i="0" sz="1400" u="none" cap="none" strike="noStrike">
                <a:solidFill>
                  <a:srgbClr val="0A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6" name="Google Shape;626;p2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543494" y="4762437"/>
              <a:ext cx="361400" cy="36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7" name="Google Shape;627;p29"/>
            <p:cNvSpPr txBox="1"/>
            <p:nvPr/>
          </p:nvSpPr>
          <p:spPr>
            <a:xfrm>
              <a:off x="3010849" y="4267062"/>
              <a:ext cx="29493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04B"/>
                </a:buClr>
                <a:buSzPts val="1400"/>
                <a:buFont typeface="Arial"/>
                <a:buNone/>
              </a:pPr>
              <a:r>
                <a:rPr b="0" i="0" lang="en-US" sz="1400" u="sng" cap="none" strike="noStrike">
                  <a:solidFill>
                    <a:srgbClr val="0A304B"/>
                  </a:solidFill>
                  <a:latin typeface="Arial"/>
                  <a:ea typeface="Arial"/>
                  <a:cs typeface="Arial"/>
                  <a:sym typeface="Arial"/>
                  <a:hlinkClick r:id="rId1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flickr.com/icann</a:t>
              </a:r>
              <a:endParaRPr b="0" i="0" sz="1400" u="none" cap="none" strike="noStrike">
                <a:solidFill>
                  <a:srgbClr val="0A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8" name="Google Shape;628;p2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543494" y="4252439"/>
              <a:ext cx="361400" cy="36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9" name="Google Shape;629;p29"/>
            <p:cNvSpPr txBox="1"/>
            <p:nvPr/>
          </p:nvSpPr>
          <p:spPr>
            <a:xfrm>
              <a:off x="3010850" y="3747306"/>
              <a:ext cx="26205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04B"/>
                </a:buClr>
                <a:buSzPts val="1400"/>
                <a:buFont typeface="Arial"/>
                <a:buNone/>
              </a:pPr>
              <a:r>
                <a:rPr b="0" i="0" lang="en-US" sz="1400" u="sng" cap="none" strike="noStrike">
                  <a:solidFill>
                    <a:srgbClr val="0A304B"/>
                  </a:solidFill>
                  <a:latin typeface="Arial"/>
                  <a:ea typeface="Arial"/>
                  <a:cs typeface="Arial"/>
                  <a:sym typeface="Arial"/>
                  <a:hlinkClick r:id="rId1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youtube.com/icannnews</a:t>
              </a:r>
              <a:endParaRPr b="0" i="0" sz="1400" u="none" cap="none" strike="noStrike">
                <a:solidFill>
                  <a:srgbClr val="0A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0" name="Google Shape;630;p29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2543494" y="3742446"/>
              <a:ext cx="361400" cy="3613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gage with ICANN Blue" showMasterSp="0">
  <p:cSld name="Engage with ICANN Blue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0"/>
          <p:cNvSpPr txBox="1"/>
          <p:nvPr/>
        </p:nvSpPr>
        <p:spPr>
          <a:xfrm>
            <a:off x="374212" y="862601"/>
            <a:ext cx="7403218" cy="393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0"/>
          <p:cNvSpPr/>
          <p:nvPr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5" name="Google Shape;635;p30"/>
          <p:cNvCxnSpPr/>
          <p:nvPr/>
        </p:nvCxnSpPr>
        <p:spPr>
          <a:xfrm rot="10800000">
            <a:off x="2422" y="608083"/>
            <a:ext cx="371789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6" name="Google Shape;636;p30"/>
          <p:cNvCxnSpPr/>
          <p:nvPr/>
        </p:nvCxnSpPr>
        <p:spPr>
          <a:xfrm rot="10800000">
            <a:off x="462492" y="608083"/>
            <a:ext cx="868150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7" name="Google Shape;637;p30"/>
          <p:cNvSpPr/>
          <p:nvPr/>
        </p:nvSpPr>
        <p:spPr>
          <a:xfrm>
            <a:off x="1811695" y="6297593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8" name="Google Shape;638;p30"/>
          <p:cNvCxnSpPr/>
          <p:nvPr/>
        </p:nvCxnSpPr>
        <p:spPr>
          <a:xfrm rot="10800000">
            <a:off x="0" y="6320453"/>
            <a:ext cx="1790417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9" name="Google Shape;639;p30"/>
          <p:cNvCxnSpPr/>
          <p:nvPr/>
        </p:nvCxnSpPr>
        <p:spPr>
          <a:xfrm rot="10800000">
            <a:off x="1878696" y="6320453"/>
            <a:ext cx="669340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0" name="Google Shape;640;p30"/>
          <p:cNvSpPr/>
          <p:nvPr/>
        </p:nvSpPr>
        <p:spPr>
          <a:xfrm flipH="1">
            <a:off x="8610117" y="6297593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0"/>
          <p:cNvSpPr/>
          <p:nvPr/>
        </p:nvSpPr>
        <p:spPr>
          <a:xfrm flipH="1">
            <a:off x="8610117" y="2196678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2" name="Google Shape;642;p30"/>
          <p:cNvCxnSpPr>
            <a:endCxn id="643" idx="0"/>
          </p:cNvCxnSpPr>
          <p:nvPr/>
        </p:nvCxnSpPr>
        <p:spPr>
          <a:xfrm rot="10800000">
            <a:off x="1834554" y="2281331"/>
            <a:ext cx="0" cy="39975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3" name="Google Shape;643;p30"/>
          <p:cNvSpPr/>
          <p:nvPr/>
        </p:nvSpPr>
        <p:spPr>
          <a:xfrm rot="-5400000">
            <a:off x="1834554" y="2220449"/>
            <a:ext cx="121764" cy="121764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4" name="Google Shape;644;p30"/>
          <p:cNvCxnSpPr/>
          <p:nvPr/>
        </p:nvCxnSpPr>
        <p:spPr>
          <a:xfrm rot="10800000">
            <a:off x="1895439" y="2220449"/>
            <a:ext cx="6691671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5" name="Google Shape;645;p30"/>
          <p:cNvCxnSpPr/>
          <p:nvPr/>
        </p:nvCxnSpPr>
        <p:spPr>
          <a:xfrm rot="10800000">
            <a:off x="8686803" y="6320453"/>
            <a:ext cx="457197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6" name="Google Shape;646;p30"/>
          <p:cNvCxnSpPr/>
          <p:nvPr/>
        </p:nvCxnSpPr>
        <p:spPr>
          <a:xfrm rot="10800000">
            <a:off x="8678063" y="2219538"/>
            <a:ext cx="465937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7" name="Google Shape;647;p30"/>
          <p:cNvSpPr txBox="1"/>
          <p:nvPr>
            <p:ph type="title"/>
          </p:nvPr>
        </p:nvSpPr>
        <p:spPr>
          <a:xfrm>
            <a:off x="374904" y="42394"/>
            <a:ext cx="8856010" cy="53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648" name="Google Shape;648;p30"/>
          <p:cNvGrpSpPr/>
          <p:nvPr/>
        </p:nvGrpSpPr>
        <p:grpSpPr>
          <a:xfrm>
            <a:off x="2071432" y="1036357"/>
            <a:ext cx="4330992" cy="785817"/>
            <a:chOff x="2071432" y="1036357"/>
            <a:chExt cx="4330992" cy="785817"/>
          </a:xfrm>
        </p:grpSpPr>
        <p:sp>
          <p:nvSpPr>
            <p:cNvPr id="649" name="Google Shape;649;p30"/>
            <p:cNvSpPr/>
            <p:nvPr/>
          </p:nvSpPr>
          <p:spPr>
            <a:xfrm>
              <a:off x="2196475" y="1036357"/>
              <a:ext cx="640430" cy="510726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2204477" y="1287601"/>
              <a:ext cx="240161" cy="150214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2196475" y="1702005"/>
              <a:ext cx="70046" cy="120170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2323519" y="1700003"/>
              <a:ext cx="100066" cy="120170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2471572" y="1702005"/>
              <a:ext cx="120080" cy="120170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2649633" y="1702005"/>
              <a:ext cx="110074" cy="120170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2825695" y="1702005"/>
              <a:ext cx="110074" cy="120170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2071432" y="1625929"/>
              <a:ext cx="980657" cy="50071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3248908" y="1334283"/>
              <a:ext cx="180469" cy="226546"/>
            </a:xfrm>
            <a:custGeom>
              <a:rect b="b" l="l" r="r" t="t"/>
              <a:pathLst>
                <a:path extrusionOk="0" h="421481" w="335756">
                  <a:moveTo>
                    <a:pt x="0" y="210026"/>
                  </a:moveTo>
                  <a:cubicBezTo>
                    <a:pt x="0" y="81439"/>
                    <a:pt x="70009" y="0"/>
                    <a:pt x="167878" y="0"/>
                  </a:cubicBezTo>
                  <a:cubicBezTo>
                    <a:pt x="266462" y="0"/>
                    <a:pt x="336471" y="81439"/>
                    <a:pt x="336471" y="210026"/>
                  </a:cubicBezTo>
                  <a:cubicBezTo>
                    <a:pt x="336471" y="339328"/>
                    <a:pt x="266462" y="422910"/>
                    <a:pt x="167878" y="422910"/>
                  </a:cubicBezTo>
                  <a:cubicBezTo>
                    <a:pt x="70009" y="422910"/>
                    <a:pt x="0" y="339328"/>
                    <a:pt x="0" y="210026"/>
                  </a:cubicBezTo>
                  <a:close/>
                  <a:moveTo>
                    <a:pt x="306467" y="210026"/>
                  </a:moveTo>
                  <a:cubicBezTo>
                    <a:pt x="306467" y="97155"/>
                    <a:pt x="251460" y="25718"/>
                    <a:pt x="168593" y="25718"/>
                  </a:cubicBezTo>
                  <a:cubicBezTo>
                    <a:pt x="85725" y="25718"/>
                    <a:pt x="30718" y="97155"/>
                    <a:pt x="30718" y="210026"/>
                  </a:cubicBezTo>
                  <a:cubicBezTo>
                    <a:pt x="30718" y="323612"/>
                    <a:pt x="85725" y="397193"/>
                    <a:pt x="168593" y="397193"/>
                  </a:cubicBezTo>
                  <a:cubicBezTo>
                    <a:pt x="250746" y="397193"/>
                    <a:pt x="306467" y="323612"/>
                    <a:pt x="306467" y="2100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3475576" y="1393932"/>
              <a:ext cx="115193" cy="161270"/>
            </a:xfrm>
            <a:custGeom>
              <a:rect b="b" l="l" r="r" t="t"/>
              <a:pathLst>
                <a:path extrusionOk="0" h="300037" w="214312">
                  <a:moveTo>
                    <a:pt x="0" y="7858"/>
                  </a:moveTo>
                  <a:lnTo>
                    <a:pt x="23575" y="7858"/>
                  </a:lnTo>
                  <a:lnTo>
                    <a:pt x="25718" y="53578"/>
                  </a:lnTo>
                  <a:lnTo>
                    <a:pt x="27861" y="53578"/>
                  </a:lnTo>
                  <a:cubicBezTo>
                    <a:pt x="57864" y="23574"/>
                    <a:pt x="89297" y="0"/>
                    <a:pt x="130016" y="0"/>
                  </a:cubicBezTo>
                  <a:cubicBezTo>
                    <a:pt x="191453" y="0"/>
                    <a:pt x="220028" y="37148"/>
                    <a:pt x="220028" y="114300"/>
                  </a:cubicBezTo>
                  <a:lnTo>
                    <a:pt x="220028" y="305038"/>
                  </a:lnTo>
                  <a:lnTo>
                    <a:pt x="192881" y="305038"/>
                  </a:lnTo>
                  <a:lnTo>
                    <a:pt x="192881" y="117872"/>
                  </a:lnTo>
                  <a:cubicBezTo>
                    <a:pt x="192881" y="55007"/>
                    <a:pt x="172879" y="25003"/>
                    <a:pt x="125016" y="25003"/>
                  </a:cubicBezTo>
                  <a:cubicBezTo>
                    <a:pt x="90011" y="25003"/>
                    <a:pt x="64294" y="43577"/>
                    <a:pt x="27861" y="80724"/>
                  </a:cubicBezTo>
                  <a:lnTo>
                    <a:pt x="27861" y="305038"/>
                  </a:lnTo>
                  <a:lnTo>
                    <a:pt x="714" y="305038"/>
                  </a:lnTo>
                  <a:lnTo>
                    <a:pt x="714" y="78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3636436" y="1393932"/>
              <a:ext cx="130552" cy="165110"/>
            </a:xfrm>
            <a:custGeom>
              <a:rect b="b" l="l" r="r" t="t"/>
              <a:pathLst>
                <a:path extrusionOk="0" h="307181" w="242887">
                  <a:moveTo>
                    <a:pt x="0" y="156448"/>
                  </a:moveTo>
                  <a:cubicBezTo>
                    <a:pt x="0" y="59293"/>
                    <a:pt x="62865" y="0"/>
                    <a:pt x="129302" y="0"/>
                  </a:cubicBezTo>
                  <a:cubicBezTo>
                    <a:pt x="200025" y="0"/>
                    <a:pt x="243602" y="50006"/>
                    <a:pt x="243602" y="137160"/>
                  </a:cubicBezTo>
                  <a:cubicBezTo>
                    <a:pt x="243602" y="144304"/>
                    <a:pt x="243602" y="152162"/>
                    <a:pt x="242173" y="159306"/>
                  </a:cubicBezTo>
                  <a:lnTo>
                    <a:pt x="27861" y="159306"/>
                  </a:lnTo>
                  <a:cubicBezTo>
                    <a:pt x="29289" y="234315"/>
                    <a:pt x="72866" y="287893"/>
                    <a:pt x="140018" y="287893"/>
                  </a:cubicBezTo>
                  <a:cubicBezTo>
                    <a:pt x="172164" y="287893"/>
                    <a:pt x="197882" y="277177"/>
                    <a:pt x="220027" y="261461"/>
                  </a:cubicBezTo>
                  <a:lnTo>
                    <a:pt x="231457" y="282178"/>
                  </a:lnTo>
                  <a:cubicBezTo>
                    <a:pt x="207883" y="296466"/>
                    <a:pt x="181451" y="311468"/>
                    <a:pt x="137874" y="311468"/>
                  </a:cubicBezTo>
                  <a:cubicBezTo>
                    <a:pt x="61436" y="312182"/>
                    <a:pt x="0" y="254318"/>
                    <a:pt x="0" y="156448"/>
                  </a:cubicBezTo>
                  <a:close/>
                  <a:moveTo>
                    <a:pt x="217170" y="137874"/>
                  </a:moveTo>
                  <a:cubicBezTo>
                    <a:pt x="217170" y="61436"/>
                    <a:pt x="182880" y="23574"/>
                    <a:pt x="130016" y="23574"/>
                  </a:cubicBezTo>
                  <a:cubicBezTo>
                    <a:pt x="79296" y="23574"/>
                    <a:pt x="34290" y="66437"/>
                    <a:pt x="27861" y="137874"/>
                  </a:cubicBezTo>
                  <a:lnTo>
                    <a:pt x="217170" y="1378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3849634" y="1338131"/>
              <a:ext cx="234225" cy="218866"/>
            </a:xfrm>
            <a:custGeom>
              <a:rect b="b" l="l" r="r" t="t"/>
              <a:pathLst>
                <a:path extrusionOk="0" h="407193" w="435768">
                  <a:moveTo>
                    <a:pt x="0" y="0"/>
                  </a:moveTo>
                  <a:lnTo>
                    <a:pt x="30004" y="0"/>
                  </a:lnTo>
                  <a:lnTo>
                    <a:pt x="81439" y="240030"/>
                  </a:lnTo>
                  <a:cubicBezTo>
                    <a:pt x="90726" y="284321"/>
                    <a:pt x="100013" y="329327"/>
                    <a:pt x="109299" y="372904"/>
                  </a:cubicBezTo>
                  <a:lnTo>
                    <a:pt x="111443" y="372904"/>
                  </a:lnTo>
                  <a:cubicBezTo>
                    <a:pt x="121444" y="328613"/>
                    <a:pt x="132159" y="284321"/>
                    <a:pt x="142875" y="240030"/>
                  </a:cubicBezTo>
                  <a:lnTo>
                    <a:pt x="206454" y="0"/>
                  </a:lnTo>
                  <a:lnTo>
                    <a:pt x="235744" y="0"/>
                  </a:lnTo>
                  <a:lnTo>
                    <a:pt x="299323" y="240030"/>
                  </a:lnTo>
                  <a:cubicBezTo>
                    <a:pt x="310753" y="284321"/>
                    <a:pt x="320754" y="328613"/>
                    <a:pt x="332184" y="372904"/>
                  </a:cubicBezTo>
                  <a:lnTo>
                    <a:pt x="334327" y="372904"/>
                  </a:lnTo>
                  <a:cubicBezTo>
                    <a:pt x="343614" y="328613"/>
                    <a:pt x="351473" y="284321"/>
                    <a:pt x="360759" y="240030"/>
                  </a:cubicBezTo>
                  <a:lnTo>
                    <a:pt x="412194" y="0"/>
                  </a:lnTo>
                  <a:lnTo>
                    <a:pt x="440055" y="0"/>
                  </a:lnTo>
                  <a:lnTo>
                    <a:pt x="349329" y="407908"/>
                  </a:lnTo>
                  <a:lnTo>
                    <a:pt x="317897" y="407908"/>
                  </a:lnTo>
                  <a:lnTo>
                    <a:pt x="243602" y="127873"/>
                  </a:lnTo>
                  <a:cubicBezTo>
                    <a:pt x="236458" y="95726"/>
                    <a:pt x="228600" y="67866"/>
                    <a:pt x="222171" y="35719"/>
                  </a:cubicBezTo>
                  <a:lnTo>
                    <a:pt x="220027" y="35719"/>
                  </a:lnTo>
                  <a:cubicBezTo>
                    <a:pt x="212884" y="67866"/>
                    <a:pt x="204311" y="95726"/>
                    <a:pt x="197168" y="127873"/>
                  </a:cubicBezTo>
                  <a:lnTo>
                    <a:pt x="124301" y="407908"/>
                  </a:lnTo>
                  <a:lnTo>
                    <a:pt x="93583" y="407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4111321" y="1393932"/>
              <a:ext cx="142071" cy="165110"/>
            </a:xfrm>
            <a:custGeom>
              <a:rect b="b" l="l" r="r" t="t"/>
              <a:pathLst>
                <a:path extrusionOk="0" h="307181" w="264318">
                  <a:moveTo>
                    <a:pt x="0" y="156448"/>
                  </a:moveTo>
                  <a:cubicBezTo>
                    <a:pt x="0" y="56436"/>
                    <a:pt x="62151" y="0"/>
                    <a:pt x="132874" y="0"/>
                  </a:cubicBezTo>
                  <a:cubicBezTo>
                    <a:pt x="205026" y="0"/>
                    <a:pt x="266462" y="57150"/>
                    <a:pt x="266462" y="156448"/>
                  </a:cubicBezTo>
                  <a:cubicBezTo>
                    <a:pt x="266462" y="255032"/>
                    <a:pt x="204311" y="312182"/>
                    <a:pt x="132874" y="312182"/>
                  </a:cubicBezTo>
                  <a:cubicBezTo>
                    <a:pt x="61436" y="312182"/>
                    <a:pt x="0" y="255032"/>
                    <a:pt x="0" y="156448"/>
                  </a:cubicBezTo>
                  <a:close/>
                  <a:moveTo>
                    <a:pt x="237887" y="156448"/>
                  </a:moveTo>
                  <a:cubicBezTo>
                    <a:pt x="237887" y="77867"/>
                    <a:pt x="192881" y="23574"/>
                    <a:pt x="132874" y="23574"/>
                  </a:cubicBezTo>
                  <a:cubicBezTo>
                    <a:pt x="72866" y="23574"/>
                    <a:pt x="27861" y="77152"/>
                    <a:pt x="27861" y="156448"/>
                  </a:cubicBezTo>
                  <a:cubicBezTo>
                    <a:pt x="27861" y="234315"/>
                    <a:pt x="72152" y="287893"/>
                    <a:pt x="132874" y="287893"/>
                  </a:cubicBezTo>
                  <a:cubicBezTo>
                    <a:pt x="192881" y="287893"/>
                    <a:pt x="237887" y="235029"/>
                    <a:pt x="237887" y="1564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4299505" y="1393932"/>
              <a:ext cx="72955" cy="161270"/>
            </a:xfrm>
            <a:custGeom>
              <a:rect b="b" l="l" r="r" t="t"/>
              <a:pathLst>
                <a:path extrusionOk="0" h="300037" w="135731">
                  <a:moveTo>
                    <a:pt x="0" y="7858"/>
                  </a:moveTo>
                  <a:lnTo>
                    <a:pt x="23575" y="7858"/>
                  </a:lnTo>
                  <a:lnTo>
                    <a:pt x="25718" y="62865"/>
                  </a:lnTo>
                  <a:lnTo>
                    <a:pt x="27861" y="62865"/>
                  </a:lnTo>
                  <a:cubicBezTo>
                    <a:pt x="47863" y="26432"/>
                    <a:pt x="76438" y="0"/>
                    <a:pt x="112157" y="0"/>
                  </a:cubicBezTo>
                  <a:cubicBezTo>
                    <a:pt x="123587" y="0"/>
                    <a:pt x="132160" y="1429"/>
                    <a:pt x="142161" y="6429"/>
                  </a:cubicBezTo>
                  <a:lnTo>
                    <a:pt x="135731" y="31432"/>
                  </a:lnTo>
                  <a:cubicBezTo>
                    <a:pt x="125730" y="27861"/>
                    <a:pt x="120015" y="26432"/>
                    <a:pt x="108585" y="26432"/>
                  </a:cubicBezTo>
                  <a:cubicBezTo>
                    <a:pt x="82153" y="26432"/>
                    <a:pt x="50721" y="47149"/>
                    <a:pt x="27146" y="102870"/>
                  </a:cubicBezTo>
                  <a:lnTo>
                    <a:pt x="27146" y="305752"/>
                  </a:lnTo>
                  <a:lnTo>
                    <a:pt x="0" y="305752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4402255" y="1318120"/>
              <a:ext cx="26878" cy="241905"/>
            </a:xfrm>
            <a:custGeom>
              <a:rect b="b" l="l" r="r" t="t"/>
              <a:pathLst>
                <a:path extrusionOk="0" h="450056" w="50006">
                  <a:moveTo>
                    <a:pt x="0" y="405765"/>
                  </a:moveTo>
                  <a:lnTo>
                    <a:pt x="0" y="0"/>
                  </a:lnTo>
                  <a:lnTo>
                    <a:pt x="27147" y="0"/>
                  </a:lnTo>
                  <a:lnTo>
                    <a:pt x="27147" y="409337"/>
                  </a:lnTo>
                  <a:cubicBezTo>
                    <a:pt x="27147" y="422196"/>
                    <a:pt x="32862" y="428625"/>
                    <a:pt x="40005" y="428625"/>
                  </a:cubicBezTo>
                  <a:cubicBezTo>
                    <a:pt x="42148" y="428625"/>
                    <a:pt x="45006" y="428625"/>
                    <a:pt x="51435" y="427196"/>
                  </a:cubicBezTo>
                  <a:lnTo>
                    <a:pt x="56436" y="449342"/>
                  </a:lnTo>
                  <a:cubicBezTo>
                    <a:pt x="50721" y="451485"/>
                    <a:pt x="45006" y="452200"/>
                    <a:pt x="36433" y="452200"/>
                  </a:cubicBezTo>
                  <a:cubicBezTo>
                    <a:pt x="12144" y="452914"/>
                    <a:pt x="0" y="437912"/>
                    <a:pt x="0" y="4057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4464599" y="1318120"/>
              <a:ext cx="130552" cy="241905"/>
            </a:xfrm>
            <a:custGeom>
              <a:rect b="b" l="l" r="r" t="t"/>
              <a:pathLst>
                <a:path extrusionOk="0" h="450056" w="242887">
                  <a:moveTo>
                    <a:pt x="0" y="297180"/>
                  </a:moveTo>
                  <a:cubicBezTo>
                    <a:pt x="0" y="201454"/>
                    <a:pt x="61437" y="140732"/>
                    <a:pt x="132159" y="140732"/>
                  </a:cubicBezTo>
                  <a:cubicBezTo>
                    <a:pt x="167878" y="140732"/>
                    <a:pt x="192167" y="154305"/>
                    <a:pt x="222171" y="177165"/>
                  </a:cubicBezTo>
                  <a:lnTo>
                    <a:pt x="220742" y="122873"/>
                  </a:lnTo>
                  <a:lnTo>
                    <a:pt x="220742" y="0"/>
                  </a:lnTo>
                  <a:lnTo>
                    <a:pt x="247888" y="0"/>
                  </a:lnTo>
                  <a:lnTo>
                    <a:pt x="247888" y="445056"/>
                  </a:lnTo>
                  <a:lnTo>
                    <a:pt x="224314" y="445056"/>
                  </a:lnTo>
                  <a:lnTo>
                    <a:pt x="222171" y="406480"/>
                  </a:lnTo>
                  <a:lnTo>
                    <a:pt x="219313" y="406480"/>
                  </a:lnTo>
                  <a:cubicBezTo>
                    <a:pt x="195024" y="430768"/>
                    <a:pt x="162163" y="452200"/>
                    <a:pt x="122873" y="452200"/>
                  </a:cubicBezTo>
                  <a:cubicBezTo>
                    <a:pt x="47863" y="452914"/>
                    <a:pt x="0" y="397907"/>
                    <a:pt x="0" y="297180"/>
                  </a:cubicBezTo>
                  <a:close/>
                  <a:moveTo>
                    <a:pt x="220027" y="380048"/>
                  </a:moveTo>
                  <a:lnTo>
                    <a:pt x="220027" y="203597"/>
                  </a:lnTo>
                  <a:cubicBezTo>
                    <a:pt x="188595" y="175736"/>
                    <a:pt x="162163" y="165021"/>
                    <a:pt x="133588" y="165021"/>
                  </a:cubicBezTo>
                  <a:cubicBezTo>
                    <a:pt x="74295" y="165021"/>
                    <a:pt x="28575" y="222885"/>
                    <a:pt x="28575" y="297894"/>
                  </a:cubicBezTo>
                  <a:cubicBezTo>
                    <a:pt x="28575" y="376476"/>
                    <a:pt x="63580" y="429339"/>
                    <a:pt x="126444" y="429339"/>
                  </a:cubicBezTo>
                  <a:cubicBezTo>
                    <a:pt x="159306" y="428625"/>
                    <a:pt x="188595" y="411480"/>
                    <a:pt x="220027" y="3800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4641237" y="1532087"/>
              <a:ext cx="38397" cy="76795"/>
            </a:xfrm>
            <a:custGeom>
              <a:rect b="b" l="l" r="r" t="t"/>
              <a:pathLst>
                <a:path extrusionOk="0" h="142875" w="71437">
                  <a:moveTo>
                    <a:pt x="0" y="125730"/>
                  </a:moveTo>
                  <a:cubicBezTo>
                    <a:pt x="28575" y="110728"/>
                    <a:pt x="47863" y="84296"/>
                    <a:pt x="47863" y="50721"/>
                  </a:cubicBezTo>
                  <a:cubicBezTo>
                    <a:pt x="45720" y="51435"/>
                    <a:pt x="42863" y="51435"/>
                    <a:pt x="40719" y="51435"/>
                  </a:cubicBezTo>
                  <a:cubicBezTo>
                    <a:pt x="26432" y="51435"/>
                    <a:pt x="15002" y="42148"/>
                    <a:pt x="15002" y="25718"/>
                  </a:cubicBezTo>
                  <a:cubicBezTo>
                    <a:pt x="15002" y="9287"/>
                    <a:pt x="27860" y="0"/>
                    <a:pt x="41434" y="0"/>
                  </a:cubicBezTo>
                  <a:cubicBezTo>
                    <a:pt x="60007" y="0"/>
                    <a:pt x="72866" y="16431"/>
                    <a:pt x="72866" y="44291"/>
                  </a:cubicBezTo>
                  <a:cubicBezTo>
                    <a:pt x="72866" y="89297"/>
                    <a:pt x="46434" y="125730"/>
                    <a:pt x="9287" y="145018"/>
                  </a:cubicBezTo>
                  <a:lnTo>
                    <a:pt x="0" y="1257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4776699" y="1334283"/>
              <a:ext cx="180469" cy="226546"/>
            </a:xfrm>
            <a:custGeom>
              <a:rect b="b" l="l" r="r" t="t"/>
              <a:pathLst>
                <a:path extrusionOk="0" h="421481" w="335756">
                  <a:moveTo>
                    <a:pt x="0" y="210026"/>
                  </a:moveTo>
                  <a:cubicBezTo>
                    <a:pt x="0" y="81439"/>
                    <a:pt x="70009" y="0"/>
                    <a:pt x="167878" y="0"/>
                  </a:cubicBezTo>
                  <a:cubicBezTo>
                    <a:pt x="266462" y="0"/>
                    <a:pt x="336470" y="81439"/>
                    <a:pt x="336470" y="210026"/>
                  </a:cubicBezTo>
                  <a:cubicBezTo>
                    <a:pt x="336470" y="339328"/>
                    <a:pt x="266462" y="422910"/>
                    <a:pt x="167878" y="422910"/>
                  </a:cubicBezTo>
                  <a:cubicBezTo>
                    <a:pt x="70009" y="422910"/>
                    <a:pt x="0" y="339328"/>
                    <a:pt x="0" y="210026"/>
                  </a:cubicBezTo>
                  <a:close/>
                  <a:moveTo>
                    <a:pt x="305752" y="210026"/>
                  </a:moveTo>
                  <a:cubicBezTo>
                    <a:pt x="305752" y="97155"/>
                    <a:pt x="250745" y="25718"/>
                    <a:pt x="167878" y="25718"/>
                  </a:cubicBezTo>
                  <a:cubicBezTo>
                    <a:pt x="85010" y="25718"/>
                    <a:pt x="30003" y="97155"/>
                    <a:pt x="30003" y="210026"/>
                  </a:cubicBezTo>
                  <a:cubicBezTo>
                    <a:pt x="30003" y="323612"/>
                    <a:pt x="85010" y="397193"/>
                    <a:pt x="167878" y="397193"/>
                  </a:cubicBezTo>
                  <a:cubicBezTo>
                    <a:pt x="250745" y="397193"/>
                    <a:pt x="305752" y="323612"/>
                    <a:pt x="305752" y="2100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5003366" y="1393932"/>
              <a:ext cx="115193" cy="161270"/>
            </a:xfrm>
            <a:custGeom>
              <a:rect b="b" l="l" r="r" t="t"/>
              <a:pathLst>
                <a:path extrusionOk="0" h="300037" w="214312">
                  <a:moveTo>
                    <a:pt x="0" y="7858"/>
                  </a:moveTo>
                  <a:lnTo>
                    <a:pt x="23574" y="7858"/>
                  </a:lnTo>
                  <a:lnTo>
                    <a:pt x="25718" y="53578"/>
                  </a:lnTo>
                  <a:lnTo>
                    <a:pt x="27861" y="53578"/>
                  </a:lnTo>
                  <a:cubicBezTo>
                    <a:pt x="57865" y="23574"/>
                    <a:pt x="89297" y="0"/>
                    <a:pt x="130016" y="0"/>
                  </a:cubicBezTo>
                  <a:cubicBezTo>
                    <a:pt x="191452" y="0"/>
                    <a:pt x="220027" y="37148"/>
                    <a:pt x="220027" y="114300"/>
                  </a:cubicBezTo>
                  <a:lnTo>
                    <a:pt x="220027" y="305038"/>
                  </a:lnTo>
                  <a:lnTo>
                    <a:pt x="192881" y="305038"/>
                  </a:lnTo>
                  <a:lnTo>
                    <a:pt x="192881" y="117872"/>
                  </a:lnTo>
                  <a:cubicBezTo>
                    <a:pt x="192881" y="55007"/>
                    <a:pt x="172879" y="25003"/>
                    <a:pt x="125016" y="25003"/>
                  </a:cubicBezTo>
                  <a:cubicBezTo>
                    <a:pt x="90012" y="25003"/>
                    <a:pt x="64294" y="43577"/>
                    <a:pt x="27861" y="80724"/>
                  </a:cubicBezTo>
                  <a:lnTo>
                    <a:pt x="27861" y="305038"/>
                  </a:lnTo>
                  <a:lnTo>
                    <a:pt x="715" y="305038"/>
                  </a:lnTo>
                  <a:lnTo>
                    <a:pt x="715" y="78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5164226" y="1393932"/>
              <a:ext cx="130552" cy="165110"/>
            </a:xfrm>
            <a:custGeom>
              <a:rect b="b" l="l" r="r" t="t"/>
              <a:pathLst>
                <a:path extrusionOk="0" h="307181" w="242887">
                  <a:moveTo>
                    <a:pt x="0" y="156448"/>
                  </a:moveTo>
                  <a:cubicBezTo>
                    <a:pt x="0" y="59293"/>
                    <a:pt x="62865" y="0"/>
                    <a:pt x="129302" y="0"/>
                  </a:cubicBezTo>
                  <a:cubicBezTo>
                    <a:pt x="200025" y="0"/>
                    <a:pt x="243602" y="50006"/>
                    <a:pt x="243602" y="137160"/>
                  </a:cubicBezTo>
                  <a:cubicBezTo>
                    <a:pt x="243602" y="144304"/>
                    <a:pt x="243602" y="152162"/>
                    <a:pt x="242173" y="159306"/>
                  </a:cubicBezTo>
                  <a:lnTo>
                    <a:pt x="27861" y="159306"/>
                  </a:lnTo>
                  <a:cubicBezTo>
                    <a:pt x="29290" y="234315"/>
                    <a:pt x="72866" y="287893"/>
                    <a:pt x="140018" y="287893"/>
                  </a:cubicBezTo>
                  <a:cubicBezTo>
                    <a:pt x="172165" y="287893"/>
                    <a:pt x="197882" y="277177"/>
                    <a:pt x="220028" y="261461"/>
                  </a:cubicBezTo>
                  <a:lnTo>
                    <a:pt x="231458" y="282178"/>
                  </a:lnTo>
                  <a:cubicBezTo>
                    <a:pt x="207883" y="296466"/>
                    <a:pt x="181451" y="311468"/>
                    <a:pt x="137875" y="311468"/>
                  </a:cubicBezTo>
                  <a:cubicBezTo>
                    <a:pt x="61437" y="312182"/>
                    <a:pt x="0" y="254318"/>
                    <a:pt x="0" y="156448"/>
                  </a:cubicBezTo>
                  <a:close/>
                  <a:moveTo>
                    <a:pt x="217170" y="137874"/>
                  </a:moveTo>
                  <a:cubicBezTo>
                    <a:pt x="217170" y="61436"/>
                    <a:pt x="182880" y="23574"/>
                    <a:pt x="130016" y="23574"/>
                  </a:cubicBezTo>
                  <a:cubicBezTo>
                    <a:pt x="79296" y="23574"/>
                    <a:pt x="34290" y="66437"/>
                    <a:pt x="27861" y="137874"/>
                  </a:cubicBezTo>
                  <a:lnTo>
                    <a:pt x="217170" y="1378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5400514" y="1338131"/>
              <a:ext cx="15359" cy="218866"/>
            </a:xfrm>
            <a:custGeom>
              <a:rect b="b" l="l" r="r" t="t"/>
              <a:pathLst>
                <a:path extrusionOk="0" h="407193" w="28575">
                  <a:moveTo>
                    <a:pt x="0" y="0"/>
                  </a:moveTo>
                  <a:lnTo>
                    <a:pt x="28575" y="0"/>
                  </a:lnTo>
                  <a:lnTo>
                    <a:pt x="28575" y="407908"/>
                  </a:lnTo>
                  <a:lnTo>
                    <a:pt x="0" y="407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5475557" y="1393932"/>
              <a:ext cx="115193" cy="161270"/>
            </a:xfrm>
            <a:custGeom>
              <a:rect b="b" l="l" r="r" t="t"/>
              <a:pathLst>
                <a:path extrusionOk="0" h="300037" w="214312">
                  <a:moveTo>
                    <a:pt x="0" y="7858"/>
                  </a:moveTo>
                  <a:lnTo>
                    <a:pt x="23574" y="7858"/>
                  </a:lnTo>
                  <a:lnTo>
                    <a:pt x="25717" y="53578"/>
                  </a:lnTo>
                  <a:lnTo>
                    <a:pt x="27861" y="53578"/>
                  </a:lnTo>
                  <a:cubicBezTo>
                    <a:pt x="57864" y="23574"/>
                    <a:pt x="89297" y="0"/>
                    <a:pt x="130016" y="0"/>
                  </a:cubicBezTo>
                  <a:cubicBezTo>
                    <a:pt x="191452" y="0"/>
                    <a:pt x="220027" y="37148"/>
                    <a:pt x="220027" y="114300"/>
                  </a:cubicBezTo>
                  <a:lnTo>
                    <a:pt x="220027" y="305038"/>
                  </a:lnTo>
                  <a:lnTo>
                    <a:pt x="192881" y="305038"/>
                  </a:lnTo>
                  <a:lnTo>
                    <a:pt x="192881" y="117872"/>
                  </a:lnTo>
                  <a:cubicBezTo>
                    <a:pt x="192881" y="55007"/>
                    <a:pt x="172879" y="25003"/>
                    <a:pt x="125016" y="25003"/>
                  </a:cubicBezTo>
                  <a:cubicBezTo>
                    <a:pt x="90011" y="25003"/>
                    <a:pt x="64294" y="43577"/>
                    <a:pt x="27861" y="80724"/>
                  </a:cubicBezTo>
                  <a:lnTo>
                    <a:pt x="27861" y="305038"/>
                  </a:lnTo>
                  <a:lnTo>
                    <a:pt x="0" y="30503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5628336" y="1351601"/>
              <a:ext cx="88314" cy="207347"/>
            </a:xfrm>
            <a:custGeom>
              <a:rect b="b" l="l" r="r" t="t"/>
              <a:pathLst>
                <a:path extrusionOk="0" h="385762" w="164306">
                  <a:moveTo>
                    <a:pt x="46434" y="300752"/>
                  </a:moveTo>
                  <a:lnTo>
                    <a:pt x="46434" y="109299"/>
                  </a:lnTo>
                  <a:lnTo>
                    <a:pt x="0" y="109299"/>
                  </a:lnTo>
                  <a:lnTo>
                    <a:pt x="0" y="88582"/>
                  </a:lnTo>
                  <a:lnTo>
                    <a:pt x="47149" y="86439"/>
                  </a:lnTo>
                  <a:lnTo>
                    <a:pt x="50720" y="0"/>
                  </a:lnTo>
                  <a:lnTo>
                    <a:pt x="74295" y="0"/>
                  </a:lnTo>
                  <a:lnTo>
                    <a:pt x="74295" y="86439"/>
                  </a:lnTo>
                  <a:lnTo>
                    <a:pt x="160734" y="86439"/>
                  </a:lnTo>
                  <a:lnTo>
                    <a:pt x="160734" y="110014"/>
                  </a:lnTo>
                  <a:lnTo>
                    <a:pt x="74295" y="110014"/>
                  </a:lnTo>
                  <a:lnTo>
                    <a:pt x="74295" y="303609"/>
                  </a:lnTo>
                  <a:cubicBezTo>
                    <a:pt x="74295" y="341471"/>
                    <a:pt x="83582" y="366474"/>
                    <a:pt x="124301" y="366474"/>
                  </a:cubicBezTo>
                  <a:cubicBezTo>
                    <a:pt x="135731" y="366474"/>
                    <a:pt x="150733" y="362188"/>
                    <a:pt x="161449" y="357188"/>
                  </a:cubicBezTo>
                  <a:lnTo>
                    <a:pt x="168592" y="379333"/>
                  </a:lnTo>
                  <a:cubicBezTo>
                    <a:pt x="151448" y="385763"/>
                    <a:pt x="132874" y="390763"/>
                    <a:pt x="120015" y="390763"/>
                  </a:cubicBezTo>
                  <a:cubicBezTo>
                    <a:pt x="62865" y="390763"/>
                    <a:pt x="46434" y="354330"/>
                    <a:pt x="46434" y="3007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5733395" y="1393932"/>
              <a:ext cx="130552" cy="165110"/>
            </a:xfrm>
            <a:custGeom>
              <a:rect b="b" l="l" r="r" t="t"/>
              <a:pathLst>
                <a:path extrusionOk="0" h="307181" w="242887">
                  <a:moveTo>
                    <a:pt x="0" y="156448"/>
                  </a:moveTo>
                  <a:cubicBezTo>
                    <a:pt x="0" y="59293"/>
                    <a:pt x="62865" y="0"/>
                    <a:pt x="129302" y="0"/>
                  </a:cubicBezTo>
                  <a:cubicBezTo>
                    <a:pt x="200025" y="0"/>
                    <a:pt x="243602" y="50006"/>
                    <a:pt x="243602" y="137160"/>
                  </a:cubicBezTo>
                  <a:cubicBezTo>
                    <a:pt x="243602" y="144304"/>
                    <a:pt x="243602" y="152162"/>
                    <a:pt x="242173" y="159306"/>
                  </a:cubicBezTo>
                  <a:lnTo>
                    <a:pt x="27861" y="159306"/>
                  </a:lnTo>
                  <a:cubicBezTo>
                    <a:pt x="29289" y="234315"/>
                    <a:pt x="72866" y="287893"/>
                    <a:pt x="140017" y="287893"/>
                  </a:cubicBezTo>
                  <a:cubicBezTo>
                    <a:pt x="172164" y="287893"/>
                    <a:pt x="197882" y="277177"/>
                    <a:pt x="220027" y="261461"/>
                  </a:cubicBezTo>
                  <a:lnTo>
                    <a:pt x="231458" y="282178"/>
                  </a:lnTo>
                  <a:cubicBezTo>
                    <a:pt x="207883" y="296466"/>
                    <a:pt x="181451" y="311468"/>
                    <a:pt x="137874" y="311468"/>
                  </a:cubicBezTo>
                  <a:cubicBezTo>
                    <a:pt x="61436" y="312182"/>
                    <a:pt x="0" y="254318"/>
                    <a:pt x="0" y="156448"/>
                  </a:cubicBezTo>
                  <a:close/>
                  <a:moveTo>
                    <a:pt x="217170" y="137874"/>
                  </a:moveTo>
                  <a:cubicBezTo>
                    <a:pt x="217170" y="61436"/>
                    <a:pt x="182880" y="23574"/>
                    <a:pt x="130016" y="23574"/>
                  </a:cubicBezTo>
                  <a:cubicBezTo>
                    <a:pt x="79295" y="23574"/>
                    <a:pt x="34290" y="66437"/>
                    <a:pt x="27861" y="137874"/>
                  </a:cubicBezTo>
                  <a:lnTo>
                    <a:pt x="217170" y="1378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5904647" y="1393932"/>
              <a:ext cx="72955" cy="161270"/>
            </a:xfrm>
            <a:custGeom>
              <a:rect b="b" l="l" r="r" t="t"/>
              <a:pathLst>
                <a:path extrusionOk="0" h="300037" w="135731">
                  <a:moveTo>
                    <a:pt x="0" y="7858"/>
                  </a:moveTo>
                  <a:lnTo>
                    <a:pt x="23574" y="7858"/>
                  </a:lnTo>
                  <a:lnTo>
                    <a:pt x="25717" y="62865"/>
                  </a:lnTo>
                  <a:lnTo>
                    <a:pt x="27861" y="62865"/>
                  </a:lnTo>
                  <a:cubicBezTo>
                    <a:pt x="47863" y="26432"/>
                    <a:pt x="76438" y="0"/>
                    <a:pt x="112157" y="0"/>
                  </a:cubicBezTo>
                  <a:cubicBezTo>
                    <a:pt x="123587" y="0"/>
                    <a:pt x="132159" y="1429"/>
                    <a:pt x="142161" y="6429"/>
                  </a:cubicBezTo>
                  <a:lnTo>
                    <a:pt x="135731" y="31432"/>
                  </a:lnTo>
                  <a:cubicBezTo>
                    <a:pt x="125730" y="27861"/>
                    <a:pt x="120015" y="26432"/>
                    <a:pt x="108585" y="26432"/>
                  </a:cubicBezTo>
                  <a:cubicBezTo>
                    <a:pt x="82153" y="26432"/>
                    <a:pt x="50006" y="47149"/>
                    <a:pt x="27146" y="102870"/>
                  </a:cubicBezTo>
                  <a:lnTo>
                    <a:pt x="27146" y="305752"/>
                  </a:lnTo>
                  <a:lnTo>
                    <a:pt x="0" y="305752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6007013" y="1393932"/>
              <a:ext cx="115193" cy="161270"/>
            </a:xfrm>
            <a:custGeom>
              <a:rect b="b" l="l" r="r" t="t"/>
              <a:pathLst>
                <a:path extrusionOk="0" h="300037" w="214312">
                  <a:moveTo>
                    <a:pt x="0" y="7858"/>
                  </a:moveTo>
                  <a:lnTo>
                    <a:pt x="23575" y="7858"/>
                  </a:lnTo>
                  <a:lnTo>
                    <a:pt x="25718" y="53578"/>
                  </a:lnTo>
                  <a:lnTo>
                    <a:pt x="27861" y="53578"/>
                  </a:lnTo>
                  <a:cubicBezTo>
                    <a:pt x="57865" y="23574"/>
                    <a:pt x="89297" y="0"/>
                    <a:pt x="130016" y="0"/>
                  </a:cubicBezTo>
                  <a:cubicBezTo>
                    <a:pt x="191453" y="0"/>
                    <a:pt x="220028" y="37148"/>
                    <a:pt x="220028" y="114300"/>
                  </a:cubicBezTo>
                  <a:lnTo>
                    <a:pt x="220028" y="305038"/>
                  </a:lnTo>
                  <a:lnTo>
                    <a:pt x="192167" y="305038"/>
                  </a:lnTo>
                  <a:lnTo>
                    <a:pt x="192167" y="117872"/>
                  </a:lnTo>
                  <a:cubicBezTo>
                    <a:pt x="192167" y="55007"/>
                    <a:pt x="172165" y="25003"/>
                    <a:pt x="124301" y="25003"/>
                  </a:cubicBezTo>
                  <a:cubicBezTo>
                    <a:pt x="89297" y="25003"/>
                    <a:pt x="63580" y="43577"/>
                    <a:pt x="27147" y="80724"/>
                  </a:cubicBezTo>
                  <a:lnTo>
                    <a:pt x="27147" y="305038"/>
                  </a:lnTo>
                  <a:lnTo>
                    <a:pt x="0" y="30503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6167873" y="1393932"/>
              <a:ext cx="130552" cy="165110"/>
            </a:xfrm>
            <a:custGeom>
              <a:rect b="b" l="l" r="r" t="t"/>
              <a:pathLst>
                <a:path extrusionOk="0" h="307181" w="242887">
                  <a:moveTo>
                    <a:pt x="0" y="156448"/>
                  </a:moveTo>
                  <a:cubicBezTo>
                    <a:pt x="0" y="59293"/>
                    <a:pt x="62865" y="0"/>
                    <a:pt x="129302" y="0"/>
                  </a:cubicBezTo>
                  <a:cubicBezTo>
                    <a:pt x="200025" y="0"/>
                    <a:pt x="243602" y="50006"/>
                    <a:pt x="243602" y="137160"/>
                  </a:cubicBezTo>
                  <a:cubicBezTo>
                    <a:pt x="243602" y="144304"/>
                    <a:pt x="243602" y="152162"/>
                    <a:pt x="242173" y="159306"/>
                  </a:cubicBezTo>
                  <a:lnTo>
                    <a:pt x="27860" y="159306"/>
                  </a:lnTo>
                  <a:cubicBezTo>
                    <a:pt x="29289" y="234315"/>
                    <a:pt x="72866" y="287893"/>
                    <a:pt x="140017" y="287893"/>
                  </a:cubicBezTo>
                  <a:cubicBezTo>
                    <a:pt x="172164" y="287893"/>
                    <a:pt x="197882" y="277177"/>
                    <a:pt x="220027" y="261461"/>
                  </a:cubicBezTo>
                  <a:lnTo>
                    <a:pt x="231457" y="282178"/>
                  </a:lnTo>
                  <a:cubicBezTo>
                    <a:pt x="207883" y="296466"/>
                    <a:pt x="181451" y="311468"/>
                    <a:pt x="137874" y="311468"/>
                  </a:cubicBezTo>
                  <a:cubicBezTo>
                    <a:pt x="61436" y="312182"/>
                    <a:pt x="0" y="254318"/>
                    <a:pt x="0" y="156448"/>
                  </a:cubicBezTo>
                  <a:close/>
                  <a:moveTo>
                    <a:pt x="217170" y="137874"/>
                  </a:moveTo>
                  <a:cubicBezTo>
                    <a:pt x="217170" y="61436"/>
                    <a:pt x="182880" y="23574"/>
                    <a:pt x="130016" y="23574"/>
                  </a:cubicBezTo>
                  <a:cubicBezTo>
                    <a:pt x="79295" y="23574"/>
                    <a:pt x="34290" y="66437"/>
                    <a:pt x="27860" y="137874"/>
                  </a:cubicBezTo>
                  <a:lnTo>
                    <a:pt x="217170" y="1378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6314110" y="1351601"/>
              <a:ext cx="88314" cy="207347"/>
            </a:xfrm>
            <a:custGeom>
              <a:rect b="b" l="l" r="r" t="t"/>
              <a:pathLst>
                <a:path extrusionOk="0" h="385762" w="164306">
                  <a:moveTo>
                    <a:pt x="46434" y="300752"/>
                  </a:moveTo>
                  <a:lnTo>
                    <a:pt x="46434" y="109299"/>
                  </a:lnTo>
                  <a:lnTo>
                    <a:pt x="0" y="109299"/>
                  </a:lnTo>
                  <a:lnTo>
                    <a:pt x="0" y="88582"/>
                  </a:lnTo>
                  <a:lnTo>
                    <a:pt x="47149" y="86439"/>
                  </a:lnTo>
                  <a:lnTo>
                    <a:pt x="50720" y="0"/>
                  </a:lnTo>
                  <a:lnTo>
                    <a:pt x="74295" y="0"/>
                  </a:lnTo>
                  <a:lnTo>
                    <a:pt x="74295" y="86439"/>
                  </a:lnTo>
                  <a:lnTo>
                    <a:pt x="160734" y="86439"/>
                  </a:lnTo>
                  <a:lnTo>
                    <a:pt x="160734" y="110014"/>
                  </a:lnTo>
                  <a:lnTo>
                    <a:pt x="74295" y="110014"/>
                  </a:lnTo>
                  <a:lnTo>
                    <a:pt x="74295" y="303609"/>
                  </a:lnTo>
                  <a:cubicBezTo>
                    <a:pt x="74295" y="341471"/>
                    <a:pt x="83582" y="366474"/>
                    <a:pt x="124301" y="366474"/>
                  </a:cubicBezTo>
                  <a:cubicBezTo>
                    <a:pt x="135731" y="366474"/>
                    <a:pt x="150733" y="362188"/>
                    <a:pt x="161449" y="357188"/>
                  </a:cubicBezTo>
                  <a:lnTo>
                    <a:pt x="168592" y="379333"/>
                  </a:lnTo>
                  <a:cubicBezTo>
                    <a:pt x="151447" y="385763"/>
                    <a:pt x="132874" y="390763"/>
                    <a:pt x="120014" y="390763"/>
                  </a:cubicBezTo>
                  <a:cubicBezTo>
                    <a:pt x="63580" y="390763"/>
                    <a:pt x="46434" y="354330"/>
                    <a:pt x="46434" y="3007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A1F24"/>
                </a:solidFill>
              </a:endParaRPr>
            </a:p>
          </p:txBody>
        </p:sp>
      </p:grpSp>
      <p:grpSp>
        <p:nvGrpSpPr>
          <p:cNvPr id="677" name="Google Shape;677;p30"/>
          <p:cNvGrpSpPr/>
          <p:nvPr/>
        </p:nvGrpSpPr>
        <p:grpSpPr>
          <a:xfrm>
            <a:off x="3248455" y="2425025"/>
            <a:ext cx="3154200" cy="3738867"/>
            <a:chOff x="3248455" y="2425025"/>
            <a:chExt cx="3154200" cy="3738867"/>
          </a:xfrm>
        </p:grpSpPr>
        <p:sp>
          <p:nvSpPr>
            <p:cNvPr id="678" name="Google Shape;678;p30"/>
            <p:cNvSpPr txBox="1"/>
            <p:nvPr/>
          </p:nvSpPr>
          <p:spPr>
            <a:xfrm>
              <a:off x="3248455" y="2425025"/>
              <a:ext cx="31542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Visit us at </a:t>
              </a:r>
              <a:r>
                <a:rPr b="1" i="0" lang="en-US" sz="1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icann.org</a:t>
              </a:r>
              <a:endPara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9" name="Google Shape;679;p3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251113" y="2818200"/>
              <a:ext cx="1131430" cy="393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51113" y="3310283"/>
              <a:ext cx="2256736" cy="393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1" name="Google Shape;681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51113" y="3802367"/>
              <a:ext cx="2310964" cy="393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2" name="Google Shape;682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51113" y="4294450"/>
              <a:ext cx="1693594" cy="393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3" name="Google Shape;683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51113" y="4786533"/>
              <a:ext cx="2636334" cy="393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4" name="Google Shape;684;p3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251112" y="5278617"/>
              <a:ext cx="2206679" cy="393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5" name="Google Shape;685;p3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262513" y="5770700"/>
              <a:ext cx="2331821" cy="3931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ackground Slide">
  <p:cSld name="Blank Background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type="title"/>
          </p:nvPr>
        </p:nvSpPr>
        <p:spPr>
          <a:xfrm>
            <a:off x="374904" y="46179"/>
            <a:ext cx="8012951" cy="4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gage with ICANN White">
  <p:cSld name="1_Engage with ICANN Whit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>
            <a:off x="2313656" y="685224"/>
            <a:ext cx="6830343" cy="18649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1" y="685224"/>
            <a:ext cx="2232955" cy="18649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 txBox="1"/>
          <p:nvPr>
            <p:ph type="title"/>
          </p:nvPr>
        </p:nvSpPr>
        <p:spPr>
          <a:xfrm>
            <a:off x="374904" y="42394"/>
            <a:ext cx="7886700" cy="53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60" name="Google Shape;60;p5"/>
          <p:cNvGrpSpPr/>
          <p:nvPr/>
        </p:nvGrpSpPr>
        <p:grpSpPr>
          <a:xfrm>
            <a:off x="239662" y="900884"/>
            <a:ext cx="1797839" cy="1441190"/>
            <a:chOff x="3326325" y="4936267"/>
            <a:chExt cx="631663" cy="506356"/>
          </a:xfrm>
        </p:grpSpPr>
        <p:sp>
          <p:nvSpPr>
            <p:cNvPr id="61" name="Google Shape;61;p5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1 White" showMasterSp="0">
  <p:cSld name="Cover 1 Whit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610726" y="0"/>
            <a:ext cx="7744845" cy="25333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6"/>
          <p:cNvSpPr txBox="1"/>
          <p:nvPr>
            <p:ph idx="1" type="body"/>
          </p:nvPr>
        </p:nvSpPr>
        <p:spPr>
          <a:xfrm>
            <a:off x="610725" y="3562904"/>
            <a:ext cx="81198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2" type="body"/>
          </p:nvPr>
        </p:nvSpPr>
        <p:spPr>
          <a:xfrm>
            <a:off x="610725" y="4252817"/>
            <a:ext cx="8119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6"/>
          <p:cNvSpPr txBox="1"/>
          <p:nvPr>
            <p:ph idx="3" type="body"/>
          </p:nvPr>
        </p:nvSpPr>
        <p:spPr>
          <a:xfrm>
            <a:off x="610725" y="4553317"/>
            <a:ext cx="8119872" cy="403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4" type="body"/>
          </p:nvPr>
        </p:nvSpPr>
        <p:spPr>
          <a:xfrm>
            <a:off x="610725" y="2854692"/>
            <a:ext cx="81198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B3458"/>
              </a:buClr>
              <a:buSzPts val="1800"/>
              <a:buChar char="–"/>
              <a:defRPr b="1" i="0" sz="1800" u="none" cap="none" strike="noStrike">
                <a:solidFill>
                  <a:srgbClr val="0B3458"/>
                </a:solidFill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B3458"/>
              </a:buClr>
              <a:buSzPts val="1800"/>
              <a:buChar char="•"/>
              <a:defRPr b="1" i="0" sz="1800" u="none" cap="none" strike="noStrike">
                <a:solidFill>
                  <a:srgbClr val="0B3458"/>
                </a:solidFill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Char char="–"/>
              <a:defRPr b="1" i="0" sz="1800" u="none" cap="none" strike="noStrike">
                <a:solidFill>
                  <a:srgbClr val="0B3458"/>
                </a:solidFill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Char char="»"/>
              <a:defRPr b="1" i="0" sz="1800" u="none" cap="none" strike="noStrike">
                <a:solidFill>
                  <a:srgbClr val="0B3458"/>
                </a:solidFill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Char char="•"/>
              <a:defRPr b="1" i="0" sz="1800" u="none" cap="none" strike="noStrike">
                <a:solidFill>
                  <a:srgbClr val="0B3458"/>
                </a:solidFill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Char char="•"/>
              <a:defRPr b="1" i="0" sz="1800" u="none" cap="none" strike="noStrike">
                <a:solidFill>
                  <a:srgbClr val="0B3458"/>
                </a:solidFill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Char char="•"/>
              <a:defRPr b="1" i="0" sz="1800" u="none" cap="none" strike="noStrike">
                <a:solidFill>
                  <a:srgbClr val="0B3458"/>
                </a:solidFill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B3458"/>
              </a:buClr>
              <a:buSzPts val="1800"/>
              <a:buChar char="•"/>
              <a:defRPr b="1" i="0" sz="1800" u="none" cap="none" strike="noStrike">
                <a:solidFill>
                  <a:srgbClr val="0B3458"/>
                </a:solidFill>
              </a:defRPr>
            </a:lvl9pPr>
          </a:lstStyle>
          <a:p/>
        </p:txBody>
      </p:sp>
      <p:grpSp>
        <p:nvGrpSpPr>
          <p:cNvPr id="75" name="Google Shape;75;p6"/>
          <p:cNvGrpSpPr/>
          <p:nvPr/>
        </p:nvGrpSpPr>
        <p:grpSpPr>
          <a:xfrm>
            <a:off x="654073" y="5518984"/>
            <a:ext cx="1155691" cy="926429"/>
            <a:chOff x="3326325" y="4936267"/>
            <a:chExt cx="631663" cy="506356"/>
          </a:xfrm>
        </p:grpSpPr>
        <p:sp>
          <p:nvSpPr>
            <p:cNvPr id="76" name="Google Shape;76;p6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1 Blue" showMasterSp="0">
  <p:cSld name="Cover 1 Blu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 txBox="1"/>
          <p:nvPr>
            <p:ph type="title"/>
          </p:nvPr>
        </p:nvSpPr>
        <p:spPr>
          <a:xfrm>
            <a:off x="610724" y="0"/>
            <a:ext cx="7744845" cy="25333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7"/>
          <p:cNvSpPr txBox="1"/>
          <p:nvPr>
            <p:ph idx="1" type="body"/>
          </p:nvPr>
        </p:nvSpPr>
        <p:spPr>
          <a:xfrm>
            <a:off x="610723" y="3562904"/>
            <a:ext cx="8119872" cy="71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7"/>
          <p:cNvSpPr txBox="1"/>
          <p:nvPr>
            <p:ph idx="2" type="body"/>
          </p:nvPr>
        </p:nvSpPr>
        <p:spPr>
          <a:xfrm>
            <a:off x="610723" y="4252817"/>
            <a:ext cx="8119872" cy="273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7"/>
          <p:cNvSpPr txBox="1"/>
          <p:nvPr>
            <p:ph idx="3" type="body"/>
          </p:nvPr>
        </p:nvSpPr>
        <p:spPr>
          <a:xfrm>
            <a:off x="610723" y="4544352"/>
            <a:ext cx="8119872" cy="403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7"/>
          <p:cNvSpPr txBox="1"/>
          <p:nvPr>
            <p:ph idx="4" type="body"/>
          </p:nvPr>
        </p:nvSpPr>
        <p:spPr>
          <a:xfrm>
            <a:off x="610723" y="2854692"/>
            <a:ext cx="8119872" cy="71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 b="1" i="0" sz="1800" u="none" cap="none" strike="noStrike">
                <a:solidFill>
                  <a:srgbClr val="FFFFFF"/>
                </a:solidFill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 i="0" sz="1800" u="none" cap="none" strike="noStrike">
                <a:solidFill>
                  <a:srgbClr val="FFFFFF"/>
                </a:solidFill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 b="1" i="0" sz="1800" u="none" cap="none" strike="noStrike">
                <a:solidFill>
                  <a:srgbClr val="FFFFFF"/>
                </a:solidFill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 b="1" i="0" sz="1800" u="none" cap="none" strike="noStrike">
                <a:solidFill>
                  <a:srgbClr val="FFFFFF"/>
                </a:solidFill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 i="0" sz="1800" u="none" cap="none" strike="noStrike">
                <a:solidFill>
                  <a:srgbClr val="FFFFFF"/>
                </a:solidFill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 i="0" sz="1800" u="none" cap="none" strike="noStrike">
                <a:solidFill>
                  <a:srgbClr val="FFFFFF"/>
                </a:solidFill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 i="0" sz="1800" u="none" cap="none" strike="noStrike">
                <a:solidFill>
                  <a:srgbClr val="FFFFFF"/>
                </a:solidFill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 i="0" sz="1800" u="none" cap="none" strike="noStrike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91" name="Google Shape;91;p7"/>
          <p:cNvGrpSpPr/>
          <p:nvPr/>
        </p:nvGrpSpPr>
        <p:grpSpPr>
          <a:xfrm>
            <a:off x="654073" y="5545822"/>
            <a:ext cx="1155691" cy="926429"/>
            <a:chOff x="3326325" y="4936267"/>
            <a:chExt cx="631663" cy="506356"/>
          </a:xfrm>
        </p:grpSpPr>
        <p:sp>
          <p:nvSpPr>
            <p:cNvPr id="92" name="Google Shape;92;p7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2 Decorative">
  <p:cSld name="Cover 2 Decorativ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8"/>
          <p:cNvSpPr/>
          <p:nvPr/>
        </p:nvSpPr>
        <p:spPr>
          <a:xfrm>
            <a:off x="1811695" y="6101651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8"/>
          <p:cNvCxnSpPr/>
          <p:nvPr/>
        </p:nvCxnSpPr>
        <p:spPr>
          <a:xfrm rot="10800000">
            <a:off x="0" y="6124511"/>
            <a:ext cx="1790417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8"/>
          <p:cNvCxnSpPr/>
          <p:nvPr/>
        </p:nvCxnSpPr>
        <p:spPr>
          <a:xfrm rot="10800000">
            <a:off x="1878696" y="6124511"/>
            <a:ext cx="669340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8"/>
          <p:cNvSpPr/>
          <p:nvPr/>
        </p:nvSpPr>
        <p:spPr>
          <a:xfrm flipH="1">
            <a:off x="8610117" y="6101651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/>
          <p:nvPr/>
        </p:nvSpPr>
        <p:spPr>
          <a:xfrm flipH="1">
            <a:off x="8610117" y="3470373"/>
            <a:ext cx="45720" cy="45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8"/>
          <p:cNvCxnSpPr/>
          <p:nvPr/>
        </p:nvCxnSpPr>
        <p:spPr>
          <a:xfrm rot="10800000">
            <a:off x="1834554" y="3552825"/>
            <a:ext cx="0" cy="2529961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8"/>
          <p:cNvSpPr/>
          <p:nvPr/>
        </p:nvSpPr>
        <p:spPr>
          <a:xfrm rot="-5400000">
            <a:off x="1834554" y="3494144"/>
            <a:ext cx="121764" cy="121764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8"/>
          <p:cNvCxnSpPr/>
          <p:nvPr/>
        </p:nvCxnSpPr>
        <p:spPr>
          <a:xfrm rot="10800000">
            <a:off x="1895439" y="3494144"/>
            <a:ext cx="6691671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8"/>
          <p:cNvSpPr txBox="1"/>
          <p:nvPr>
            <p:ph type="title"/>
          </p:nvPr>
        </p:nvSpPr>
        <p:spPr>
          <a:xfrm>
            <a:off x="2061883" y="761997"/>
            <a:ext cx="6382512" cy="25333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1" name="Google Shape;111;p8"/>
          <p:cNvSpPr txBox="1"/>
          <p:nvPr>
            <p:ph idx="1" type="body"/>
          </p:nvPr>
        </p:nvSpPr>
        <p:spPr>
          <a:xfrm>
            <a:off x="2070848" y="4593844"/>
            <a:ext cx="6382512" cy="71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8"/>
          <p:cNvSpPr txBox="1"/>
          <p:nvPr>
            <p:ph idx="2" type="body"/>
          </p:nvPr>
        </p:nvSpPr>
        <p:spPr>
          <a:xfrm>
            <a:off x="2070848" y="5301687"/>
            <a:ext cx="6382512" cy="273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8"/>
          <p:cNvSpPr txBox="1"/>
          <p:nvPr>
            <p:ph idx="3" type="body"/>
          </p:nvPr>
        </p:nvSpPr>
        <p:spPr>
          <a:xfrm>
            <a:off x="2070848" y="5584257"/>
            <a:ext cx="6382512" cy="403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8"/>
          <p:cNvSpPr txBox="1"/>
          <p:nvPr>
            <p:ph idx="4" type="body"/>
          </p:nvPr>
        </p:nvSpPr>
        <p:spPr>
          <a:xfrm>
            <a:off x="2070848" y="3652549"/>
            <a:ext cx="6382512" cy="71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 b="1" i="0" sz="1800" u="none" cap="none" strike="noStrike">
                <a:solidFill>
                  <a:srgbClr val="FFFFFF"/>
                </a:solidFill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 i="0" sz="1800" u="none" cap="none" strike="noStrike">
                <a:solidFill>
                  <a:srgbClr val="FFFFFF"/>
                </a:solidFill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 b="1" i="0" sz="1800" u="none" cap="none" strike="noStrike">
                <a:solidFill>
                  <a:srgbClr val="FFFFFF"/>
                </a:solidFill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 b="1" i="0" sz="1800" u="none" cap="none" strike="noStrike">
                <a:solidFill>
                  <a:srgbClr val="FFFFFF"/>
                </a:solidFill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 i="0" sz="1800" u="none" cap="none" strike="noStrike">
                <a:solidFill>
                  <a:srgbClr val="FFFFFF"/>
                </a:solidFill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 i="0" sz="1800" u="none" cap="none" strike="noStrike">
                <a:solidFill>
                  <a:srgbClr val="FFFFFF"/>
                </a:solidFill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 i="0" sz="1800" u="none" cap="none" strike="noStrike">
                <a:solidFill>
                  <a:srgbClr val="FFFFFF"/>
                </a:solidFill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 i="0" sz="1800" u="none" cap="none" strike="noStrike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115" name="Google Shape;115;p8"/>
          <p:cNvGrpSpPr/>
          <p:nvPr/>
        </p:nvGrpSpPr>
        <p:grpSpPr>
          <a:xfrm>
            <a:off x="367148" y="4891284"/>
            <a:ext cx="1155691" cy="926429"/>
            <a:chOff x="3326325" y="4936267"/>
            <a:chExt cx="631663" cy="506356"/>
          </a:xfrm>
        </p:grpSpPr>
        <p:sp>
          <p:nvSpPr>
            <p:cNvPr id="116" name="Google Shape;116;p8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Width Photo" showMasterSp="0">
  <p:cSld name="Full-Width Photo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/>
        </p:nvSpPr>
        <p:spPr>
          <a:xfrm>
            <a:off x="8493978" y="6445465"/>
            <a:ext cx="794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2B49"/>
                </a:solidFill>
                <a:latin typeface="Arial"/>
                <a:ea typeface="Arial"/>
                <a:cs typeface="Arial"/>
                <a:sym typeface="Arial"/>
              </a:rPr>
              <a:t>   | </a:t>
            </a:r>
            <a:fld id="{00000000-1234-1234-1234-123412341234}" type="slidenum">
              <a:rPr b="0" i="0" lang="en-US" sz="1200" u="none" cap="none" strike="noStrike">
                <a:solidFill>
                  <a:srgbClr val="002B4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2B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 txBox="1"/>
          <p:nvPr>
            <p:ph type="title"/>
          </p:nvPr>
        </p:nvSpPr>
        <p:spPr>
          <a:xfrm>
            <a:off x="374904" y="46179"/>
            <a:ext cx="8012951" cy="4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27" name="Google Shape;127;p9"/>
          <p:cNvCxnSpPr/>
          <p:nvPr/>
        </p:nvCxnSpPr>
        <p:spPr>
          <a:xfrm rot="10800000">
            <a:off x="0" y="608075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9"/>
          <p:cNvCxnSpPr/>
          <p:nvPr/>
        </p:nvCxnSpPr>
        <p:spPr>
          <a:xfrm rot="10800000">
            <a:off x="0" y="6320550"/>
            <a:ext cx="9178500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9" name="Google Shape;129;p9"/>
          <p:cNvGrpSpPr/>
          <p:nvPr/>
        </p:nvGrpSpPr>
        <p:grpSpPr>
          <a:xfrm>
            <a:off x="245437" y="6466186"/>
            <a:ext cx="349815" cy="280369"/>
            <a:chOff x="3326325" y="4936267"/>
            <a:chExt cx="631663" cy="506356"/>
          </a:xfrm>
        </p:grpSpPr>
        <p:sp>
          <p:nvSpPr>
            <p:cNvPr id="130" name="Google Shape;130;p9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No Header/Footer)" showMasterSp="0">
  <p:cSld name="Blank (No Header/Footer)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/>
        </p:nvSpPr>
        <p:spPr>
          <a:xfrm>
            <a:off x="8493978" y="6445465"/>
            <a:ext cx="794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2B49"/>
                </a:solidFill>
                <a:latin typeface="Arial"/>
                <a:ea typeface="Arial"/>
                <a:cs typeface="Arial"/>
                <a:sym typeface="Arial"/>
              </a:rPr>
              <a:t>   | </a:t>
            </a:r>
            <a:fld id="{00000000-1234-1234-1234-123412341234}" type="slidenum">
              <a:rPr b="0" i="0" lang="en-US" sz="1200" u="none" cap="none" strike="noStrike">
                <a:solidFill>
                  <a:srgbClr val="002B4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2B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0"/>
          <p:cNvSpPr txBox="1"/>
          <p:nvPr>
            <p:ph type="title"/>
          </p:nvPr>
        </p:nvSpPr>
        <p:spPr>
          <a:xfrm>
            <a:off x="374904" y="46179"/>
            <a:ext cx="8012951" cy="4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B34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141" name="Google Shape;141;p10"/>
          <p:cNvCxnSpPr/>
          <p:nvPr/>
        </p:nvCxnSpPr>
        <p:spPr>
          <a:xfrm rot="10800000">
            <a:off x="0" y="608075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0"/>
          <p:cNvCxnSpPr/>
          <p:nvPr/>
        </p:nvCxnSpPr>
        <p:spPr>
          <a:xfrm rot="10800000">
            <a:off x="0" y="6320550"/>
            <a:ext cx="91785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" name="Google Shape;143;p10"/>
          <p:cNvGrpSpPr/>
          <p:nvPr/>
        </p:nvGrpSpPr>
        <p:grpSpPr>
          <a:xfrm>
            <a:off x="245437" y="6466186"/>
            <a:ext cx="349815" cy="280369"/>
            <a:chOff x="3326325" y="4936267"/>
            <a:chExt cx="631663" cy="506356"/>
          </a:xfrm>
        </p:grpSpPr>
        <p:sp>
          <p:nvSpPr>
            <p:cNvPr id="144" name="Google Shape;144;p10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95490" y="585223"/>
            <a:ext cx="45720" cy="45720"/>
          </a:xfrm>
          <a:prstGeom prst="ellipse">
            <a:avLst/>
          </a:prstGeom>
          <a:solidFill>
            <a:srgbClr val="0B34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 rot="10800000">
            <a:off x="2422" y="608083"/>
            <a:ext cx="371789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"/>
          <p:cNvCxnSpPr/>
          <p:nvPr/>
        </p:nvCxnSpPr>
        <p:spPr>
          <a:xfrm rot="10800000">
            <a:off x="462492" y="608083"/>
            <a:ext cx="8681508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/>
          <p:nvPr/>
        </p:nvSpPr>
        <p:spPr>
          <a:xfrm>
            <a:off x="395490" y="6297687"/>
            <a:ext cx="45720" cy="45720"/>
          </a:xfrm>
          <a:prstGeom prst="ellipse">
            <a:avLst/>
          </a:prstGeom>
          <a:solidFill>
            <a:srgbClr val="0B34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1"/>
          <p:cNvCxnSpPr/>
          <p:nvPr/>
        </p:nvCxnSpPr>
        <p:spPr>
          <a:xfrm rot="10800000">
            <a:off x="2422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p1"/>
          <p:cNvCxnSpPr/>
          <p:nvPr/>
        </p:nvCxnSpPr>
        <p:spPr>
          <a:xfrm rot="10800000">
            <a:off x="462491" y="6320547"/>
            <a:ext cx="8217959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1"/>
          <p:cNvSpPr/>
          <p:nvPr/>
        </p:nvSpPr>
        <p:spPr>
          <a:xfrm flipH="1">
            <a:off x="8705212" y="6297687"/>
            <a:ext cx="45720" cy="45720"/>
          </a:xfrm>
          <a:prstGeom prst="ellipse">
            <a:avLst/>
          </a:prstGeom>
          <a:solidFill>
            <a:srgbClr val="0B345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7;p1"/>
          <p:cNvCxnSpPr/>
          <p:nvPr/>
        </p:nvCxnSpPr>
        <p:spPr>
          <a:xfrm>
            <a:off x="8772211" y="6320547"/>
            <a:ext cx="371789" cy="0"/>
          </a:xfrm>
          <a:prstGeom prst="straightConnector1">
            <a:avLst/>
          </a:prstGeom>
          <a:noFill/>
          <a:ln cap="flat" cmpd="sng" w="12700">
            <a:solidFill>
              <a:srgbClr val="0B34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"/>
          <p:cNvSpPr txBox="1"/>
          <p:nvPr/>
        </p:nvSpPr>
        <p:spPr>
          <a:xfrm>
            <a:off x="8493978" y="6445465"/>
            <a:ext cx="7948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2B49"/>
                </a:solidFill>
                <a:latin typeface="Arial"/>
                <a:ea typeface="Arial"/>
                <a:cs typeface="Arial"/>
                <a:sym typeface="Arial"/>
              </a:rPr>
              <a:t>   | </a:t>
            </a:r>
            <a:fld id="{00000000-1234-1234-1234-123412341234}" type="slidenum">
              <a:rPr b="0" i="0" lang="en-US" sz="1200" u="none" cap="none" strike="noStrike">
                <a:solidFill>
                  <a:srgbClr val="002B4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2B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"/>
          <p:cNvGrpSpPr/>
          <p:nvPr/>
        </p:nvGrpSpPr>
        <p:grpSpPr>
          <a:xfrm>
            <a:off x="245437" y="6466186"/>
            <a:ext cx="349815" cy="280369"/>
            <a:chOff x="3326325" y="4936267"/>
            <a:chExt cx="631663" cy="506356"/>
          </a:xfrm>
        </p:grpSpPr>
        <p:sp>
          <p:nvSpPr>
            <p:cNvPr id="20" name="Google Shape;20;p1"/>
            <p:cNvSpPr/>
            <p:nvPr/>
          </p:nvSpPr>
          <p:spPr>
            <a:xfrm>
              <a:off x="3406894" y="4936267"/>
              <a:ext cx="412515" cy="328970"/>
            </a:xfrm>
            <a:custGeom>
              <a:rect b="b" l="l" r="r" t="t"/>
              <a:pathLst>
                <a:path extrusionOk="0" h="328970" w="412515">
                  <a:moveTo>
                    <a:pt x="252021" y="0"/>
                  </a:moveTo>
                  <a:cubicBezTo>
                    <a:pt x="240419" y="0"/>
                    <a:pt x="228172" y="1290"/>
                    <a:pt x="215926" y="3870"/>
                  </a:cubicBezTo>
                  <a:cubicBezTo>
                    <a:pt x="195944" y="8385"/>
                    <a:pt x="177897" y="18061"/>
                    <a:pt x="159849" y="27737"/>
                  </a:cubicBezTo>
                  <a:cubicBezTo>
                    <a:pt x="100550" y="56763"/>
                    <a:pt x="63166" y="117397"/>
                    <a:pt x="68323" y="183191"/>
                  </a:cubicBezTo>
                  <a:lnTo>
                    <a:pt x="97328" y="174806"/>
                  </a:lnTo>
                  <a:cubicBezTo>
                    <a:pt x="94105" y="128363"/>
                    <a:pt x="106352" y="87080"/>
                    <a:pt x="135356" y="53538"/>
                  </a:cubicBezTo>
                  <a:cubicBezTo>
                    <a:pt x="152759" y="147069"/>
                    <a:pt x="190788" y="232214"/>
                    <a:pt x="247509" y="309619"/>
                  </a:cubicBezTo>
                  <a:cubicBezTo>
                    <a:pt x="252666" y="310264"/>
                    <a:pt x="257822" y="310264"/>
                    <a:pt x="262334" y="310264"/>
                  </a:cubicBezTo>
                  <a:cubicBezTo>
                    <a:pt x="267490" y="310264"/>
                    <a:pt x="272002" y="309619"/>
                    <a:pt x="277159" y="308974"/>
                  </a:cubicBezTo>
                  <a:cubicBezTo>
                    <a:pt x="257177" y="288978"/>
                    <a:pt x="241063" y="267046"/>
                    <a:pt x="224949" y="245760"/>
                  </a:cubicBezTo>
                  <a:cubicBezTo>
                    <a:pt x="249443" y="234794"/>
                    <a:pt x="274580" y="223184"/>
                    <a:pt x="296495" y="207058"/>
                  </a:cubicBezTo>
                  <a:cubicBezTo>
                    <a:pt x="293272" y="199317"/>
                    <a:pt x="291339" y="191577"/>
                    <a:pt x="287471" y="184481"/>
                  </a:cubicBezTo>
                  <a:cubicBezTo>
                    <a:pt x="264267" y="202542"/>
                    <a:pt x="239774" y="217378"/>
                    <a:pt x="213992" y="228989"/>
                  </a:cubicBezTo>
                  <a:cubicBezTo>
                    <a:pt x="201746" y="210928"/>
                    <a:pt x="191433" y="192222"/>
                    <a:pt x="181765" y="173516"/>
                  </a:cubicBezTo>
                  <a:lnTo>
                    <a:pt x="181765" y="171581"/>
                  </a:lnTo>
                  <a:cubicBezTo>
                    <a:pt x="209480" y="160615"/>
                    <a:pt x="235907" y="146424"/>
                    <a:pt x="261045" y="128363"/>
                  </a:cubicBezTo>
                  <a:cubicBezTo>
                    <a:pt x="256533" y="120622"/>
                    <a:pt x="252021" y="112237"/>
                    <a:pt x="246864" y="104496"/>
                  </a:cubicBezTo>
                  <a:cubicBezTo>
                    <a:pt x="223661" y="122558"/>
                    <a:pt x="199812" y="139329"/>
                    <a:pt x="174674" y="152874"/>
                  </a:cubicBezTo>
                  <a:lnTo>
                    <a:pt x="172741" y="152874"/>
                  </a:lnTo>
                  <a:cubicBezTo>
                    <a:pt x="157271" y="120622"/>
                    <a:pt x="145669" y="86435"/>
                    <a:pt x="136645" y="51603"/>
                  </a:cubicBezTo>
                  <a:cubicBezTo>
                    <a:pt x="145025" y="42572"/>
                    <a:pt x="154049" y="33542"/>
                    <a:pt x="163717" y="26446"/>
                  </a:cubicBezTo>
                  <a:lnTo>
                    <a:pt x="191433" y="18706"/>
                  </a:lnTo>
                  <a:cubicBezTo>
                    <a:pt x="261689" y="97401"/>
                    <a:pt x="306808" y="186416"/>
                    <a:pt x="331946" y="283172"/>
                  </a:cubicBezTo>
                  <a:cubicBezTo>
                    <a:pt x="338391" y="276722"/>
                    <a:pt x="344192" y="269627"/>
                    <a:pt x="346126" y="261241"/>
                  </a:cubicBezTo>
                  <a:cubicBezTo>
                    <a:pt x="340969" y="247695"/>
                    <a:pt x="337746" y="233504"/>
                    <a:pt x="331301" y="220603"/>
                  </a:cubicBezTo>
                  <a:cubicBezTo>
                    <a:pt x="328078" y="210928"/>
                    <a:pt x="321633" y="201897"/>
                    <a:pt x="319699" y="192867"/>
                  </a:cubicBezTo>
                  <a:cubicBezTo>
                    <a:pt x="337746" y="179321"/>
                    <a:pt x="355794" y="165130"/>
                    <a:pt x="372553" y="149004"/>
                  </a:cubicBezTo>
                  <a:cubicBezTo>
                    <a:pt x="371908" y="136748"/>
                    <a:pt x="369330" y="125783"/>
                    <a:pt x="363529" y="116107"/>
                  </a:cubicBezTo>
                  <a:lnTo>
                    <a:pt x="362240" y="116107"/>
                  </a:lnTo>
                  <a:cubicBezTo>
                    <a:pt x="345481" y="135458"/>
                    <a:pt x="326145" y="153519"/>
                    <a:pt x="306808" y="169645"/>
                  </a:cubicBezTo>
                  <a:cubicBezTo>
                    <a:pt x="296495" y="152874"/>
                    <a:pt x="286827" y="135458"/>
                    <a:pt x="275225" y="118687"/>
                  </a:cubicBezTo>
                  <a:cubicBezTo>
                    <a:pt x="294562" y="103851"/>
                    <a:pt x="313253" y="86435"/>
                    <a:pt x="330656" y="67729"/>
                  </a:cubicBezTo>
                  <a:cubicBezTo>
                    <a:pt x="324211" y="59989"/>
                    <a:pt x="316476" y="50958"/>
                    <a:pt x="307453" y="47733"/>
                  </a:cubicBezTo>
                  <a:cubicBezTo>
                    <a:pt x="292628" y="63859"/>
                    <a:pt x="275869" y="81275"/>
                    <a:pt x="259111" y="95466"/>
                  </a:cubicBezTo>
                  <a:cubicBezTo>
                    <a:pt x="238485" y="69664"/>
                    <a:pt x="216570" y="43863"/>
                    <a:pt x="192077" y="19996"/>
                  </a:cubicBezTo>
                  <a:cubicBezTo>
                    <a:pt x="201746" y="18061"/>
                    <a:pt x="213347" y="16771"/>
                    <a:pt x="224949" y="16771"/>
                  </a:cubicBezTo>
                  <a:cubicBezTo>
                    <a:pt x="236552" y="16771"/>
                    <a:pt x="247509" y="18061"/>
                    <a:pt x="257177" y="19996"/>
                  </a:cubicBezTo>
                  <a:cubicBezTo>
                    <a:pt x="314543" y="30317"/>
                    <a:pt x="370619" y="87080"/>
                    <a:pt x="380287" y="144489"/>
                  </a:cubicBezTo>
                  <a:cubicBezTo>
                    <a:pt x="392534" y="208993"/>
                    <a:pt x="369330" y="268337"/>
                    <a:pt x="316476" y="307684"/>
                  </a:cubicBezTo>
                  <a:cubicBezTo>
                    <a:pt x="297784" y="314780"/>
                    <a:pt x="277803" y="318005"/>
                    <a:pt x="257822" y="318005"/>
                  </a:cubicBezTo>
                  <a:cubicBezTo>
                    <a:pt x="214637" y="318005"/>
                    <a:pt x="172741" y="301879"/>
                    <a:pt x="143736" y="268981"/>
                  </a:cubicBezTo>
                  <a:cubicBezTo>
                    <a:pt x="163717" y="265756"/>
                    <a:pt x="183053" y="259306"/>
                    <a:pt x="202390" y="253501"/>
                  </a:cubicBezTo>
                  <a:cubicBezTo>
                    <a:pt x="199812" y="248340"/>
                    <a:pt x="195944" y="243825"/>
                    <a:pt x="194011" y="238665"/>
                  </a:cubicBezTo>
                  <a:cubicBezTo>
                    <a:pt x="140513" y="259951"/>
                    <a:pt x="82503" y="272207"/>
                    <a:pt x="21915" y="272207"/>
                  </a:cubicBezTo>
                  <a:cubicBezTo>
                    <a:pt x="14825" y="272207"/>
                    <a:pt x="7090" y="272207"/>
                    <a:pt x="0" y="271562"/>
                  </a:cubicBezTo>
                  <a:cubicBezTo>
                    <a:pt x="20626" y="274142"/>
                    <a:pt x="41896" y="275432"/>
                    <a:pt x="63166" y="275432"/>
                  </a:cubicBezTo>
                  <a:cubicBezTo>
                    <a:pt x="76702" y="275432"/>
                    <a:pt x="90238" y="274787"/>
                    <a:pt x="103773" y="274142"/>
                  </a:cubicBezTo>
                  <a:cubicBezTo>
                    <a:pt x="117953" y="292203"/>
                    <a:pt x="136001" y="306394"/>
                    <a:pt x="154693" y="316070"/>
                  </a:cubicBezTo>
                  <a:cubicBezTo>
                    <a:pt x="175963" y="327680"/>
                    <a:pt x="201746" y="333485"/>
                    <a:pt x="228172" y="333485"/>
                  </a:cubicBezTo>
                  <a:cubicBezTo>
                    <a:pt x="259755" y="333485"/>
                    <a:pt x="290694" y="325100"/>
                    <a:pt x="314543" y="308974"/>
                  </a:cubicBezTo>
                  <a:cubicBezTo>
                    <a:pt x="340969" y="298008"/>
                    <a:pt x="366751" y="278012"/>
                    <a:pt x="384154" y="252855"/>
                  </a:cubicBezTo>
                  <a:cubicBezTo>
                    <a:pt x="417671" y="209638"/>
                    <a:pt x="423473" y="138038"/>
                    <a:pt x="398335" y="89660"/>
                  </a:cubicBezTo>
                  <a:lnTo>
                    <a:pt x="387377" y="70954"/>
                  </a:lnTo>
                  <a:cubicBezTo>
                    <a:pt x="354505" y="24511"/>
                    <a:pt x="305519" y="0"/>
                    <a:pt x="252021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12050" y="5098172"/>
              <a:ext cx="154693" cy="96756"/>
            </a:xfrm>
            <a:custGeom>
              <a:rect b="b" l="l" r="r" t="t"/>
              <a:pathLst>
                <a:path extrusionOk="0" h="96756" w="154693">
                  <a:moveTo>
                    <a:pt x="150826" y="0"/>
                  </a:moveTo>
                  <a:cubicBezTo>
                    <a:pt x="104418" y="21932"/>
                    <a:pt x="54143" y="34832"/>
                    <a:pt x="0" y="39347"/>
                  </a:cubicBezTo>
                  <a:cubicBezTo>
                    <a:pt x="3867" y="39347"/>
                    <a:pt x="7090" y="39347"/>
                    <a:pt x="10958" y="39347"/>
                  </a:cubicBezTo>
                  <a:cubicBezTo>
                    <a:pt x="29005" y="39347"/>
                    <a:pt x="47052" y="38702"/>
                    <a:pt x="63811" y="37412"/>
                  </a:cubicBezTo>
                  <a:cubicBezTo>
                    <a:pt x="67034" y="58698"/>
                    <a:pt x="74768" y="78695"/>
                    <a:pt x="86370" y="96756"/>
                  </a:cubicBezTo>
                  <a:cubicBezTo>
                    <a:pt x="98617" y="94176"/>
                    <a:pt x="110219" y="92241"/>
                    <a:pt x="121821" y="89015"/>
                  </a:cubicBezTo>
                  <a:cubicBezTo>
                    <a:pt x="111508" y="75470"/>
                    <a:pt x="104418" y="60634"/>
                    <a:pt x="99261" y="44508"/>
                  </a:cubicBezTo>
                  <a:cubicBezTo>
                    <a:pt x="98617" y="40637"/>
                    <a:pt x="95394" y="36122"/>
                    <a:pt x="97972" y="32252"/>
                  </a:cubicBezTo>
                  <a:cubicBezTo>
                    <a:pt x="118598" y="28382"/>
                    <a:pt x="139224" y="23867"/>
                    <a:pt x="157916" y="16771"/>
                  </a:cubicBezTo>
                  <a:lnTo>
                    <a:pt x="150826" y="0"/>
                  </a:ln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406894" y="5365219"/>
              <a:ext cx="45118" cy="77404"/>
            </a:xfrm>
            <a:custGeom>
              <a:rect b="b" l="l" r="r" t="t"/>
              <a:pathLst>
                <a:path extrusionOk="0" h="77404" w="45118">
                  <a:moveTo>
                    <a:pt x="45763" y="0"/>
                  </a:moveTo>
                  <a:lnTo>
                    <a:pt x="0" y="0"/>
                  </a:lnTo>
                  <a:lnTo>
                    <a:pt x="0" y="14191"/>
                  </a:lnTo>
                  <a:lnTo>
                    <a:pt x="12891" y="14191"/>
                  </a:lnTo>
                  <a:lnTo>
                    <a:pt x="12891" y="63859"/>
                  </a:lnTo>
                  <a:lnTo>
                    <a:pt x="0" y="63859"/>
                  </a:lnTo>
                  <a:lnTo>
                    <a:pt x="0" y="78050"/>
                  </a:lnTo>
                  <a:lnTo>
                    <a:pt x="45763" y="78050"/>
                  </a:lnTo>
                  <a:lnTo>
                    <a:pt x="45763" y="63859"/>
                  </a:lnTo>
                  <a:lnTo>
                    <a:pt x="32872" y="63859"/>
                  </a:lnTo>
                  <a:lnTo>
                    <a:pt x="32872" y="14191"/>
                  </a:lnTo>
                  <a:lnTo>
                    <a:pt x="45763" y="14191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3488752" y="5363929"/>
              <a:ext cx="64455" cy="77404"/>
            </a:xfrm>
            <a:custGeom>
              <a:rect b="b" l="l" r="r" t="t"/>
              <a:pathLst>
                <a:path extrusionOk="0" h="77404" w="64455">
                  <a:moveTo>
                    <a:pt x="38673" y="0"/>
                  </a:moveTo>
                  <a:cubicBezTo>
                    <a:pt x="32872" y="0"/>
                    <a:pt x="27071" y="645"/>
                    <a:pt x="22559" y="2580"/>
                  </a:cubicBezTo>
                  <a:cubicBezTo>
                    <a:pt x="17403" y="4515"/>
                    <a:pt x="13536" y="7095"/>
                    <a:pt x="10313" y="10320"/>
                  </a:cubicBezTo>
                  <a:cubicBezTo>
                    <a:pt x="7090" y="14191"/>
                    <a:pt x="3867" y="18061"/>
                    <a:pt x="2578" y="23221"/>
                  </a:cubicBezTo>
                  <a:cubicBezTo>
                    <a:pt x="645" y="28382"/>
                    <a:pt x="0" y="33542"/>
                    <a:pt x="0" y="39993"/>
                  </a:cubicBezTo>
                  <a:cubicBezTo>
                    <a:pt x="0" y="46443"/>
                    <a:pt x="645" y="52248"/>
                    <a:pt x="2578" y="57408"/>
                  </a:cubicBezTo>
                  <a:cubicBezTo>
                    <a:pt x="4512" y="62569"/>
                    <a:pt x="7090" y="66439"/>
                    <a:pt x="10958" y="70309"/>
                  </a:cubicBezTo>
                  <a:cubicBezTo>
                    <a:pt x="14180" y="73534"/>
                    <a:pt x="18692" y="76115"/>
                    <a:pt x="23204" y="78050"/>
                  </a:cubicBezTo>
                  <a:cubicBezTo>
                    <a:pt x="28360" y="79985"/>
                    <a:pt x="33517" y="80630"/>
                    <a:pt x="39318" y="80630"/>
                  </a:cubicBezTo>
                  <a:cubicBezTo>
                    <a:pt x="43185" y="80630"/>
                    <a:pt x="46408" y="80630"/>
                    <a:pt x="48342" y="79985"/>
                  </a:cubicBezTo>
                  <a:cubicBezTo>
                    <a:pt x="50275" y="79340"/>
                    <a:pt x="52854" y="79340"/>
                    <a:pt x="55432" y="78050"/>
                  </a:cubicBezTo>
                  <a:cubicBezTo>
                    <a:pt x="57365" y="77405"/>
                    <a:pt x="59299" y="76760"/>
                    <a:pt x="61233" y="76115"/>
                  </a:cubicBezTo>
                  <a:cubicBezTo>
                    <a:pt x="63166" y="75470"/>
                    <a:pt x="65100" y="74824"/>
                    <a:pt x="67034" y="73534"/>
                  </a:cubicBezTo>
                  <a:lnTo>
                    <a:pt x="67034" y="54828"/>
                  </a:lnTo>
                  <a:lnTo>
                    <a:pt x="65100" y="54828"/>
                  </a:lnTo>
                  <a:cubicBezTo>
                    <a:pt x="64455" y="55473"/>
                    <a:pt x="63166" y="56763"/>
                    <a:pt x="61233" y="58054"/>
                  </a:cubicBezTo>
                  <a:cubicBezTo>
                    <a:pt x="59944" y="59344"/>
                    <a:pt x="58010" y="59989"/>
                    <a:pt x="56721" y="61279"/>
                  </a:cubicBezTo>
                  <a:cubicBezTo>
                    <a:pt x="54787" y="62569"/>
                    <a:pt x="52209" y="63214"/>
                    <a:pt x="50275" y="64504"/>
                  </a:cubicBezTo>
                  <a:cubicBezTo>
                    <a:pt x="47697" y="65149"/>
                    <a:pt x="45763" y="65794"/>
                    <a:pt x="43185" y="65794"/>
                  </a:cubicBezTo>
                  <a:cubicBezTo>
                    <a:pt x="40607" y="65794"/>
                    <a:pt x="38029" y="65149"/>
                    <a:pt x="35451" y="64504"/>
                  </a:cubicBezTo>
                  <a:cubicBezTo>
                    <a:pt x="32872" y="63859"/>
                    <a:pt x="30294" y="62569"/>
                    <a:pt x="28360" y="60634"/>
                  </a:cubicBezTo>
                  <a:cubicBezTo>
                    <a:pt x="26427" y="58698"/>
                    <a:pt x="24493" y="56119"/>
                    <a:pt x="23204" y="52893"/>
                  </a:cubicBezTo>
                  <a:cubicBezTo>
                    <a:pt x="21915" y="49668"/>
                    <a:pt x="21270" y="45798"/>
                    <a:pt x="21270" y="40637"/>
                  </a:cubicBezTo>
                  <a:cubicBezTo>
                    <a:pt x="21270" y="36122"/>
                    <a:pt x="21915" y="32252"/>
                    <a:pt x="23204" y="29027"/>
                  </a:cubicBezTo>
                  <a:cubicBezTo>
                    <a:pt x="24493" y="25802"/>
                    <a:pt x="26427" y="23221"/>
                    <a:pt x="28360" y="21286"/>
                  </a:cubicBezTo>
                  <a:cubicBezTo>
                    <a:pt x="30294" y="19351"/>
                    <a:pt x="32872" y="18061"/>
                    <a:pt x="35451" y="16771"/>
                  </a:cubicBezTo>
                  <a:cubicBezTo>
                    <a:pt x="38029" y="16126"/>
                    <a:pt x="40607" y="15481"/>
                    <a:pt x="43185" y="15481"/>
                  </a:cubicBezTo>
                  <a:cubicBezTo>
                    <a:pt x="45763" y="15481"/>
                    <a:pt x="48342" y="16126"/>
                    <a:pt x="50275" y="16771"/>
                  </a:cubicBezTo>
                  <a:cubicBezTo>
                    <a:pt x="52209" y="17416"/>
                    <a:pt x="54787" y="18706"/>
                    <a:pt x="56721" y="19351"/>
                  </a:cubicBezTo>
                  <a:cubicBezTo>
                    <a:pt x="58655" y="20641"/>
                    <a:pt x="59944" y="21286"/>
                    <a:pt x="61877" y="22576"/>
                  </a:cubicBezTo>
                  <a:cubicBezTo>
                    <a:pt x="63166" y="23867"/>
                    <a:pt x="64455" y="24511"/>
                    <a:pt x="65745" y="25802"/>
                  </a:cubicBezTo>
                  <a:lnTo>
                    <a:pt x="68323" y="25802"/>
                  </a:lnTo>
                  <a:lnTo>
                    <a:pt x="68323" y="7095"/>
                  </a:lnTo>
                  <a:cubicBezTo>
                    <a:pt x="67034" y="6450"/>
                    <a:pt x="65100" y="5805"/>
                    <a:pt x="63166" y="4515"/>
                  </a:cubicBezTo>
                  <a:cubicBezTo>
                    <a:pt x="61233" y="3870"/>
                    <a:pt x="59299" y="3225"/>
                    <a:pt x="56721" y="2580"/>
                  </a:cubicBezTo>
                  <a:cubicBezTo>
                    <a:pt x="54787" y="1935"/>
                    <a:pt x="52209" y="1290"/>
                    <a:pt x="49631" y="1290"/>
                  </a:cubicBezTo>
                  <a:cubicBezTo>
                    <a:pt x="45119" y="0"/>
                    <a:pt x="41896" y="0"/>
                    <a:pt x="38673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3584147" y="5365219"/>
              <a:ext cx="77346" cy="77404"/>
            </a:xfrm>
            <a:custGeom>
              <a:rect b="b" l="l" r="r" t="t"/>
              <a:pathLst>
                <a:path extrusionOk="0" h="77404" w="77346">
                  <a:moveTo>
                    <a:pt x="51564" y="0"/>
                  </a:moveTo>
                  <a:lnTo>
                    <a:pt x="28360" y="0"/>
                  </a:lnTo>
                  <a:lnTo>
                    <a:pt x="0" y="77405"/>
                  </a:lnTo>
                  <a:lnTo>
                    <a:pt x="19981" y="77405"/>
                  </a:lnTo>
                  <a:lnTo>
                    <a:pt x="25137" y="61924"/>
                  </a:lnTo>
                  <a:lnTo>
                    <a:pt x="54142" y="61924"/>
                  </a:lnTo>
                  <a:lnTo>
                    <a:pt x="59299" y="77405"/>
                  </a:lnTo>
                  <a:lnTo>
                    <a:pt x="79925" y="77405"/>
                  </a:lnTo>
                  <a:lnTo>
                    <a:pt x="51564" y="0"/>
                  </a:lnTo>
                  <a:close/>
                  <a:moveTo>
                    <a:pt x="30294" y="47733"/>
                  </a:moveTo>
                  <a:lnTo>
                    <a:pt x="39962" y="19996"/>
                  </a:lnTo>
                  <a:lnTo>
                    <a:pt x="49631" y="47733"/>
                  </a:lnTo>
                  <a:lnTo>
                    <a:pt x="30294" y="47733"/>
                  </a:ln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3698877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047" y="78050"/>
                  </a:lnTo>
                  <a:lnTo>
                    <a:pt x="18047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3812319" y="5365219"/>
              <a:ext cx="70901" cy="77404"/>
            </a:xfrm>
            <a:custGeom>
              <a:rect b="b" l="l" r="r" t="t"/>
              <a:pathLst>
                <a:path extrusionOk="0" h="77404" w="70901">
                  <a:moveTo>
                    <a:pt x="70901" y="0"/>
                  </a:moveTo>
                  <a:lnTo>
                    <a:pt x="52209" y="0"/>
                  </a:lnTo>
                  <a:lnTo>
                    <a:pt x="52209" y="44508"/>
                  </a:lnTo>
                  <a:lnTo>
                    <a:pt x="23849" y="0"/>
                  </a:lnTo>
                  <a:lnTo>
                    <a:pt x="0" y="0"/>
                  </a:lnTo>
                  <a:lnTo>
                    <a:pt x="0" y="78050"/>
                  </a:lnTo>
                  <a:lnTo>
                    <a:pt x="18692" y="78050"/>
                  </a:lnTo>
                  <a:lnTo>
                    <a:pt x="18692" y="24511"/>
                  </a:lnTo>
                  <a:lnTo>
                    <a:pt x="51564" y="78050"/>
                  </a:lnTo>
                  <a:lnTo>
                    <a:pt x="70901" y="78050"/>
                  </a:lnTo>
                  <a:close/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3326325" y="5316195"/>
              <a:ext cx="631663" cy="32252"/>
            </a:xfrm>
            <a:custGeom>
              <a:rect b="b" l="l" r="r" t="t"/>
              <a:pathLst>
                <a:path extrusionOk="0" h="32252" w="631663">
                  <a:moveTo>
                    <a:pt x="319055" y="0"/>
                  </a:moveTo>
                  <a:cubicBezTo>
                    <a:pt x="209480" y="0"/>
                    <a:pt x="99906" y="10966"/>
                    <a:pt x="0" y="32252"/>
                  </a:cubicBezTo>
                  <a:cubicBezTo>
                    <a:pt x="99906" y="21286"/>
                    <a:pt x="204968" y="16126"/>
                    <a:pt x="309386" y="16126"/>
                  </a:cubicBezTo>
                  <a:cubicBezTo>
                    <a:pt x="420250" y="16126"/>
                    <a:pt x="531758" y="21932"/>
                    <a:pt x="637464" y="32897"/>
                  </a:cubicBezTo>
                  <a:cubicBezTo>
                    <a:pt x="538203" y="10966"/>
                    <a:pt x="428629" y="0"/>
                    <a:pt x="319055" y="0"/>
                  </a:cubicBezTo>
                </a:path>
              </a:pathLst>
            </a:custGeom>
            <a:solidFill>
              <a:srgbClr val="002B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A1F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5365">
          <p15:clr>
            <a:srgbClr val="F26B43"/>
          </p15:clr>
        </p15:guide>
        <p15:guide id="4" pos="384">
          <p15:clr>
            <a:srgbClr val="F26B43"/>
          </p15:clr>
        </p15:guide>
        <p15:guide id="5" pos="260">
          <p15:clr>
            <a:srgbClr val="F26B43"/>
          </p15:clr>
        </p15:guide>
        <p15:guide id="6" orient="horz" pos="384">
          <p15:clr>
            <a:srgbClr val="F26B43"/>
          </p15:clr>
        </p15:guide>
        <p15:guide id="7" orient="horz" pos="39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icann.org/rsep-en" TargetMode="External"/><Relationship Id="rId4" Type="http://schemas.openxmlformats.org/officeDocument/2006/relationships/hyperlink" Target="https://www.ietf.org/blog/ietf121-epp-tutorial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hyperlink" Target="https://www.facebook.com/icannorg" TargetMode="External"/><Relationship Id="rId9" Type="http://schemas.openxmlformats.org/officeDocument/2006/relationships/hyperlink" Target="https://www.instagram.com/icannorg" TargetMode="External"/><Relationship Id="rId5" Type="http://schemas.openxmlformats.org/officeDocument/2006/relationships/hyperlink" Target="https://www.twitter.com/icann" TargetMode="External"/><Relationship Id="rId6" Type="http://schemas.openxmlformats.org/officeDocument/2006/relationships/image" Target="../media/image6.png"/><Relationship Id="rId7" Type="http://schemas.openxmlformats.org/officeDocument/2006/relationships/hyperlink" Target="https://soundcloud.com/icann" TargetMode="External"/><Relationship Id="rId8" Type="http://schemas.openxmlformats.org/officeDocument/2006/relationships/image" Target="../media/image17.png"/><Relationship Id="rId11" Type="http://schemas.openxmlformats.org/officeDocument/2006/relationships/hyperlink" Target="https://www.linkedin.com/company/icann" TargetMode="External"/><Relationship Id="rId10" Type="http://schemas.openxmlformats.org/officeDocument/2006/relationships/image" Target="../media/image3.png"/><Relationship Id="rId13" Type="http://schemas.openxmlformats.org/officeDocument/2006/relationships/hyperlink" Target="https://www.flickr.com/photos/icann" TargetMode="External"/><Relationship Id="rId12" Type="http://schemas.openxmlformats.org/officeDocument/2006/relationships/image" Target="../media/image4.png"/><Relationship Id="rId15" Type="http://schemas.openxmlformats.org/officeDocument/2006/relationships/hyperlink" Target="https://www.youtube.com/user/ICANNnews" TargetMode="External"/><Relationship Id="rId14" Type="http://schemas.openxmlformats.org/officeDocument/2006/relationships/image" Target="../media/image13.png"/><Relationship Id="rId16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ietf-wg-rpp/rpp-requirement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atatracker.ietf.org/wg/rpp/" TargetMode="External"/><Relationship Id="rId4" Type="http://schemas.openxmlformats.org/officeDocument/2006/relationships/hyperlink" Target="https://github.com/ietf-wg-rpp" TargetMode="External"/><Relationship Id="rId5" Type="http://schemas.openxmlformats.org/officeDocument/2006/relationships/hyperlink" Target="https://ietf.org/note-we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1"/>
          <p:cNvSpPr txBox="1"/>
          <p:nvPr>
            <p:ph type="title"/>
          </p:nvPr>
        </p:nvSpPr>
        <p:spPr>
          <a:xfrm>
            <a:off x="2061883" y="761997"/>
            <a:ext cx="6382500" cy="25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3600"/>
              <a:buFont typeface="Arial"/>
              <a:buNone/>
            </a:pPr>
            <a:r>
              <a:rPr lang="en-US"/>
              <a:t>The RESTful Provisioning Protocol (RPP)</a:t>
            </a:r>
            <a:endParaRPr/>
          </a:p>
        </p:txBody>
      </p:sp>
      <p:sp>
        <p:nvSpPr>
          <p:cNvPr id="691" name="Google Shape;691;p31"/>
          <p:cNvSpPr txBox="1"/>
          <p:nvPr>
            <p:ph idx="1" type="body"/>
          </p:nvPr>
        </p:nvSpPr>
        <p:spPr>
          <a:xfrm>
            <a:off x="2070848" y="4593844"/>
            <a:ext cx="63825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1800"/>
              <a:buNone/>
            </a:pPr>
            <a:r>
              <a:rPr lang="en-US"/>
              <a:t>Gavin Brown, Principal Engineer, GDS Technical Services</a:t>
            </a:r>
            <a:endParaRPr/>
          </a:p>
        </p:txBody>
      </p:sp>
      <p:sp>
        <p:nvSpPr>
          <p:cNvPr id="692" name="Google Shape;692;p31"/>
          <p:cNvSpPr txBox="1"/>
          <p:nvPr>
            <p:ph idx="2" type="body"/>
          </p:nvPr>
        </p:nvSpPr>
        <p:spPr>
          <a:xfrm>
            <a:off x="2070848" y="5301687"/>
            <a:ext cx="6382512" cy="273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1800"/>
              <a:buNone/>
            </a:pPr>
            <a:r>
              <a:rPr lang="en-US"/>
              <a:t>Nordic Domain Days, Stockholm</a:t>
            </a:r>
            <a:endParaRPr/>
          </a:p>
        </p:txBody>
      </p:sp>
      <p:sp>
        <p:nvSpPr>
          <p:cNvPr id="693" name="Google Shape;693;p31"/>
          <p:cNvSpPr txBox="1"/>
          <p:nvPr>
            <p:ph idx="3" type="body"/>
          </p:nvPr>
        </p:nvSpPr>
        <p:spPr>
          <a:xfrm>
            <a:off x="2070848" y="5584257"/>
            <a:ext cx="6382512" cy="403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1800"/>
              <a:buNone/>
            </a:pPr>
            <a:r>
              <a:rPr lang="en-US"/>
              <a:t>29 April 2025</a:t>
            </a:r>
            <a:endParaRPr/>
          </a:p>
        </p:txBody>
      </p:sp>
      <p:sp>
        <p:nvSpPr>
          <p:cNvPr id="694" name="Google Shape;694;p31"/>
          <p:cNvSpPr txBox="1"/>
          <p:nvPr>
            <p:ph idx="4" type="body"/>
          </p:nvPr>
        </p:nvSpPr>
        <p:spPr>
          <a:xfrm>
            <a:off x="2070848" y="3652549"/>
            <a:ext cx="63825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0"/>
          <p:cNvSpPr txBox="1"/>
          <p:nvPr>
            <p:ph idx="1" type="body"/>
          </p:nvPr>
        </p:nvSpPr>
        <p:spPr>
          <a:xfrm>
            <a:off x="618300" y="609600"/>
            <a:ext cx="79074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RPP is a “</a:t>
            </a:r>
            <a:r>
              <a:rPr lang="en-US"/>
              <a:t>registry service” and its use in gTLDs is governed by the </a:t>
            </a:r>
            <a:r>
              <a:rPr b="1" lang="en-US"/>
              <a:t>Registry Services Evaluation Policy</a:t>
            </a:r>
            <a:r>
              <a:rPr lang="en-US"/>
              <a:t> (RSEP).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To offer RPP, a gTLD Registry Operator must submit an RSEP request, and obtain approval to offer it to registrars.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Support for EPP will continue to be mandatory for all gTLDs.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For more information, see:</a:t>
            </a:r>
            <a:endParaRPr/>
          </a:p>
          <a:p>
            <a:pPr indent="-341312" lvl="1" marL="798512" rtl="0" algn="l">
              <a:spcBef>
                <a:spcPts val="2000"/>
              </a:spcBef>
              <a:spcAft>
                <a:spcPts val="0"/>
              </a:spcAft>
              <a:buSzPts val="1425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https://www.icann.org/rsep-en</a:t>
            </a:r>
            <a:endParaRPr/>
          </a:p>
          <a:p>
            <a:pPr indent="-341312" lvl="1" marL="798512" rtl="0" algn="l">
              <a:spcBef>
                <a:spcPts val="2000"/>
              </a:spcBef>
              <a:spcAft>
                <a:spcPts val="0"/>
              </a:spcAft>
              <a:buSzPts val="1425"/>
              <a:buChar char="○"/>
            </a:pPr>
            <a:r>
              <a:rPr lang="en-US"/>
              <a:t>My talk from IETF 121: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https://www.ietf.org/blog/ietf121-epp-tutorial/</a:t>
            </a:r>
            <a:endParaRPr/>
          </a:p>
        </p:txBody>
      </p:sp>
      <p:sp>
        <p:nvSpPr>
          <p:cNvPr id="749" name="Google Shape;749;p40"/>
          <p:cNvSpPr txBox="1"/>
          <p:nvPr>
            <p:ph type="title"/>
          </p:nvPr>
        </p:nvSpPr>
        <p:spPr>
          <a:xfrm>
            <a:off x="374904" y="46179"/>
            <a:ext cx="8013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/>
              <a:t>RPP and generic TLDs</a:t>
            </a:r>
            <a:endParaRPr sz="25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2520"/>
              <a:buFont typeface="Arial"/>
              <a:buNone/>
            </a:pPr>
            <a:r>
              <a:t/>
            </a:r>
            <a:endParaRPr sz="25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1"/>
          <p:cNvSpPr txBox="1"/>
          <p:nvPr>
            <p:ph type="title"/>
          </p:nvPr>
        </p:nvSpPr>
        <p:spPr>
          <a:xfrm>
            <a:off x="374904" y="46179"/>
            <a:ext cx="8013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/>
              <a:t>How to contribute</a:t>
            </a:r>
            <a:endParaRPr sz="25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2520"/>
              <a:buFont typeface="Arial"/>
              <a:buNone/>
            </a:pPr>
            <a:r>
              <a:t/>
            </a:r>
            <a:endParaRPr sz="2520"/>
          </a:p>
        </p:txBody>
      </p:sp>
      <p:sp>
        <p:nvSpPr>
          <p:cNvPr id="755" name="Google Shape;755;p41"/>
          <p:cNvSpPr txBox="1"/>
          <p:nvPr>
            <p:ph idx="1" type="body"/>
          </p:nvPr>
        </p:nvSpPr>
        <p:spPr>
          <a:xfrm>
            <a:off x="609600" y="857575"/>
            <a:ext cx="79074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Read the RPP charter and the current </a:t>
            </a:r>
            <a:r>
              <a:rPr lang="en-US"/>
              <a:t>requirements</a:t>
            </a:r>
            <a:r>
              <a:rPr lang="en-US"/>
              <a:t> draft on GitHub, offer feedback and suggestions by submitting pull requests!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Join the RPP mailing list and participate in the conversation!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Talk to me, Marco or the other document authors, most of who are here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2"/>
          <p:cNvSpPr txBox="1"/>
          <p:nvPr>
            <p:ph type="title"/>
          </p:nvPr>
        </p:nvSpPr>
        <p:spPr>
          <a:xfrm>
            <a:off x="374904" y="42394"/>
            <a:ext cx="7886700" cy="531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2800"/>
              <a:buFont typeface="Arial"/>
              <a:buNone/>
            </a:pPr>
            <a:r>
              <a:rPr lang="en-US"/>
              <a:t>Engage with ICANN</a:t>
            </a:r>
            <a:endParaRPr/>
          </a:p>
        </p:txBody>
      </p:sp>
      <p:sp>
        <p:nvSpPr>
          <p:cNvPr id="761" name="Google Shape;761;p42"/>
          <p:cNvSpPr/>
          <p:nvPr/>
        </p:nvSpPr>
        <p:spPr>
          <a:xfrm>
            <a:off x="2313656" y="685224"/>
            <a:ext cx="6830343" cy="18649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2"/>
          <p:cNvSpPr txBox="1"/>
          <p:nvPr/>
        </p:nvSpPr>
        <p:spPr>
          <a:xfrm>
            <a:off x="2543489" y="1552703"/>
            <a:ext cx="6600509" cy="329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Visit us at 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icann.org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42"/>
          <p:cNvSpPr txBox="1"/>
          <p:nvPr/>
        </p:nvSpPr>
        <p:spPr>
          <a:xfrm>
            <a:off x="2543489" y="1049144"/>
            <a:ext cx="5230690" cy="325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 and Questions</a:t>
            </a:r>
            <a:endParaRPr/>
          </a:p>
        </p:txBody>
      </p:sp>
      <p:sp>
        <p:nvSpPr>
          <p:cNvPr id="764" name="Google Shape;764;p42"/>
          <p:cNvSpPr txBox="1"/>
          <p:nvPr/>
        </p:nvSpPr>
        <p:spPr>
          <a:xfrm>
            <a:off x="2543489" y="1865312"/>
            <a:ext cx="5973449" cy="3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Email: email</a:t>
            </a:r>
            <a:endParaRPr/>
          </a:p>
        </p:txBody>
      </p:sp>
      <p:grpSp>
        <p:nvGrpSpPr>
          <p:cNvPr id="765" name="Google Shape;765;p42"/>
          <p:cNvGrpSpPr/>
          <p:nvPr/>
        </p:nvGrpSpPr>
        <p:grpSpPr>
          <a:xfrm>
            <a:off x="2543494" y="2717688"/>
            <a:ext cx="3730454" cy="3430937"/>
            <a:chOff x="2543494" y="2717688"/>
            <a:chExt cx="3730454" cy="3430937"/>
          </a:xfrm>
        </p:grpSpPr>
        <p:pic>
          <p:nvPicPr>
            <p:cNvPr id="766" name="Google Shape;766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43494" y="3232448"/>
              <a:ext cx="361400" cy="36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7" name="Google Shape;767;p42"/>
            <p:cNvSpPr txBox="1"/>
            <p:nvPr/>
          </p:nvSpPr>
          <p:spPr>
            <a:xfrm>
              <a:off x="3010848" y="3247730"/>
              <a:ext cx="32631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04B"/>
                </a:buClr>
                <a:buSzPts val="1400"/>
                <a:buFont typeface="Arial"/>
                <a:buNone/>
              </a:pPr>
              <a:r>
                <a:rPr b="0" i="0" lang="en-US" sz="1400" u="sng" cap="none" strike="noStrike">
                  <a:solidFill>
                    <a:srgbClr val="0A304B"/>
                  </a:solidFill>
                  <a:latin typeface="Arial"/>
                  <a:ea typeface="Arial"/>
                  <a:cs typeface="Arial"/>
                  <a:sym typeface="Arial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facebook.com/icannorg </a:t>
              </a:r>
              <a:endParaRPr b="0" i="0" sz="1400" u="none" cap="none" strike="noStrike">
                <a:solidFill>
                  <a:srgbClr val="0A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2"/>
            <p:cNvSpPr txBox="1"/>
            <p:nvPr/>
          </p:nvSpPr>
          <p:spPr>
            <a:xfrm>
              <a:off x="3010850" y="2744251"/>
              <a:ext cx="23421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04B"/>
                </a:buClr>
                <a:buSzPts val="1400"/>
                <a:buFont typeface="Arial"/>
                <a:buNone/>
              </a:pPr>
              <a:r>
                <a:rPr b="0" i="0" lang="en-US" sz="1400" u="sng" cap="none" strike="noStrike">
                  <a:solidFill>
                    <a:srgbClr val="0A304B"/>
                  </a:solidFill>
                  <a:latin typeface="Arial"/>
                  <a:ea typeface="Arial"/>
                  <a:cs typeface="Arial"/>
                  <a:sym typeface="Arial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@icann</a:t>
              </a:r>
              <a:endParaRPr b="0" i="0" sz="1400" u="none" cap="none" strike="noStrike">
                <a:solidFill>
                  <a:srgbClr val="0A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9" name="Google Shape;769;p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543500" y="2717688"/>
              <a:ext cx="361400" cy="36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0" name="Google Shape;770;p42"/>
            <p:cNvSpPr txBox="1"/>
            <p:nvPr/>
          </p:nvSpPr>
          <p:spPr>
            <a:xfrm>
              <a:off x="3005750" y="5288591"/>
              <a:ext cx="2118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04B"/>
                </a:buClr>
                <a:buSzPts val="1400"/>
                <a:buFont typeface="Arial"/>
                <a:buNone/>
              </a:pPr>
              <a:r>
                <a:rPr b="0" i="0" lang="en-US" sz="1400" u="sng" cap="none" strike="noStrike">
                  <a:solidFill>
                    <a:srgbClr val="0A304B"/>
                  </a:solidFill>
                  <a:latin typeface="Arial"/>
                  <a:ea typeface="Arial"/>
                  <a:cs typeface="Arial"/>
                  <a:sym typeface="Arial"/>
                  <a:hlinkClick r:id="rId7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soundcloud.com/icann</a:t>
              </a:r>
              <a:endParaRPr b="0" i="0" sz="1400" u="none" cap="none" strike="noStrike">
                <a:solidFill>
                  <a:srgbClr val="0A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1" name="Google Shape;771;p4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43494" y="5277192"/>
              <a:ext cx="361400" cy="3614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2" name="Google Shape;772;p42"/>
            <p:cNvSpPr txBox="1"/>
            <p:nvPr/>
          </p:nvSpPr>
          <p:spPr>
            <a:xfrm>
              <a:off x="3005758" y="5801848"/>
              <a:ext cx="29493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04B"/>
                </a:buClr>
                <a:buSzPts val="1400"/>
                <a:buFont typeface="Arial"/>
                <a:buNone/>
              </a:pPr>
              <a:r>
                <a:rPr b="0" i="0" lang="en-US" sz="1400" u="sng" cap="none" strike="noStrike">
                  <a:solidFill>
                    <a:srgbClr val="0A304B"/>
                  </a:solidFill>
                  <a:latin typeface="Arial"/>
                  <a:ea typeface="Arial"/>
                  <a:cs typeface="Arial"/>
                  <a:sym typeface="Arial"/>
                  <a:hlinkClick r:id="rId9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instagram.com/icannorg</a:t>
              </a:r>
              <a:endParaRPr b="0" i="0" sz="1400" u="none" cap="none" strike="noStrike">
                <a:solidFill>
                  <a:srgbClr val="0A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3" name="Google Shape;773;p4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543494" y="5787225"/>
              <a:ext cx="361400" cy="36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4" name="Google Shape;774;p42"/>
            <p:cNvSpPr txBox="1"/>
            <p:nvPr/>
          </p:nvSpPr>
          <p:spPr>
            <a:xfrm>
              <a:off x="3005745" y="4788994"/>
              <a:ext cx="31692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04B"/>
                </a:buClr>
                <a:buSzPts val="1400"/>
                <a:buFont typeface="Arial"/>
                <a:buNone/>
              </a:pPr>
              <a:r>
                <a:rPr b="0" i="0" lang="en-US" sz="1400" u="sng" cap="none" strike="noStrike">
                  <a:solidFill>
                    <a:srgbClr val="0A304B"/>
                  </a:solidFill>
                  <a:latin typeface="Arial"/>
                  <a:ea typeface="Arial"/>
                  <a:cs typeface="Arial"/>
                  <a:sym typeface="Arial"/>
                  <a:hlinkClick r:id="rId11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linkedin.com/company/icann</a:t>
              </a:r>
              <a:endParaRPr b="0" i="0" sz="1400" u="none" cap="none" strike="noStrike">
                <a:solidFill>
                  <a:srgbClr val="0A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5" name="Google Shape;775;p4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543494" y="4762437"/>
              <a:ext cx="361400" cy="36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6" name="Google Shape;776;p42"/>
            <p:cNvSpPr txBox="1"/>
            <p:nvPr/>
          </p:nvSpPr>
          <p:spPr>
            <a:xfrm>
              <a:off x="3010849" y="4267062"/>
              <a:ext cx="29493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04B"/>
                </a:buClr>
                <a:buSzPts val="1400"/>
                <a:buFont typeface="Arial"/>
                <a:buNone/>
              </a:pPr>
              <a:r>
                <a:rPr b="0" i="0" lang="en-US" sz="1400" u="sng" cap="none" strike="noStrike">
                  <a:solidFill>
                    <a:srgbClr val="0A304B"/>
                  </a:solidFill>
                  <a:latin typeface="Arial"/>
                  <a:ea typeface="Arial"/>
                  <a:cs typeface="Arial"/>
                  <a:sym typeface="Arial"/>
                  <a:hlinkClick r:id="rId1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flickr.com/icann</a:t>
              </a:r>
              <a:endParaRPr b="0" i="0" sz="1400" u="none" cap="none" strike="noStrike">
                <a:solidFill>
                  <a:srgbClr val="0A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7" name="Google Shape;777;p4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2543494" y="4252439"/>
              <a:ext cx="361400" cy="36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8" name="Google Shape;778;p42"/>
            <p:cNvSpPr txBox="1"/>
            <p:nvPr/>
          </p:nvSpPr>
          <p:spPr>
            <a:xfrm>
              <a:off x="3010850" y="3747306"/>
              <a:ext cx="26205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04B"/>
                </a:buClr>
                <a:buSzPts val="1400"/>
                <a:buFont typeface="Arial"/>
                <a:buNone/>
              </a:pPr>
              <a:r>
                <a:rPr b="0" i="0" lang="en-US" sz="1400" u="sng" cap="none" strike="noStrike">
                  <a:solidFill>
                    <a:srgbClr val="0A304B"/>
                  </a:solidFill>
                  <a:latin typeface="Arial"/>
                  <a:ea typeface="Arial"/>
                  <a:cs typeface="Arial"/>
                  <a:sym typeface="Arial"/>
                  <a:hlinkClick r:id="rId1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youtube.com/icannnews</a:t>
              </a:r>
              <a:endParaRPr b="0" i="0" sz="1400" u="none" cap="none" strike="noStrike">
                <a:solidFill>
                  <a:srgbClr val="0A30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9" name="Google Shape;779;p42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2543494" y="3742446"/>
              <a:ext cx="361400" cy="3613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2"/>
          <p:cNvSpPr txBox="1"/>
          <p:nvPr>
            <p:ph type="title"/>
          </p:nvPr>
        </p:nvSpPr>
        <p:spPr>
          <a:xfrm>
            <a:off x="374904" y="46179"/>
            <a:ext cx="8013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2520"/>
              <a:buFont typeface="Arial"/>
              <a:buNone/>
            </a:pPr>
            <a:r>
              <a:rPr lang="en-US" sz="2520"/>
              <a:t>Agenda</a:t>
            </a:r>
            <a:endParaRPr/>
          </a:p>
        </p:txBody>
      </p:sp>
      <p:sp>
        <p:nvSpPr>
          <p:cNvPr id="700" name="Google Shape;700;p32"/>
          <p:cNvSpPr txBox="1"/>
          <p:nvPr>
            <p:ph idx="1" type="body"/>
          </p:nvPr>
        </p:nvSpPr>
        <p:spPr>
          <a:xfrm>
            <a:off x="609600" y="857575"/>
            <a:ext cx="79074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25"/>
              <a:buFont typeface="Noto Sans Symbols"/>
              <a:buChar char="●"/>
            </a:pPr>
            <a:r>
              <a:rPr lang="en-US"/>
              <a:t>Introduction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What is a “provisioning protocol”?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The history of domain provisioning protocols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The rationale behind RPP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What RPP will look like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How RPP is being designed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RPP and generic TLDs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How to contribute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3"/>
          <p:cNvSpPr txBox="1"/>
          <p:nvPr>
            <p:ph type="title"/>
          </p:nvPr>
        </p:nvSpPr>
        <p:spPr>
          <a:xfrm>
            <a:off x="374904" y="46179"/>
            <a:ext cx="8012951" cy="4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2520"/>
              <a:buFont typeface="Arial"/>
              <a:buNone/>
            </a:pPr>
            <a:r>
              <a:rPr lang="en-US" sz="2520"/>
              <a:t>Introduction</a:t>
            </a:r>
            <a:endParaRPr/>
          </a:p>
        </p:txBody>
      </p:sp>
      <p:sp>
        <p:nvSpPr>
          <p:cNvPr id="706" name="Google Shape;706;p33"/>
          <p:cNvSpPr txBox="1"/>
          <p:nvPr>
            <p:ph idx="1" type="body"/>
          </p:nvPr>
        </p:nvSpPr>
        <p:spPr>
          <a:xfrm>
            <a:off x="609600" y="609600"/>
            <a:ext cx="50319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I’m a Principal Engineer in the Technical Services team of ICANN’s Global Domains &amp; Strategy (GDS) Division.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Before joining ICANN I spent 22 years at Team Internet (formerly CentralNic), 14 of which were as CTO. I also ran its Registry Services division from 2020 - 2023.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I co-authored the RFCs for the EPP Launch  and Fee extensions.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I’m one of two co-chairs of the IETF RPP Working Group.</a:t>
            </a:r>
            <a:endParaRPr/>
          </a:p>
        </p:txBody>
      </p:sp>
      <p:pic>
        <p:nvPicPr>
          <p:cNvPr id="707" name="Google Shape;707;p33" title="tempImage2D0BOq.gif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1350" y="837548"/>
            <a:ext cx="2820698" cy="282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4"/>
          <p:cNvSpPr txBox="1"/>
          <p:nvPr>
            <p:ph type="title"/>
          </p:nvPr>
        </p:nvSpPr>
        <p:spPr>
          <a:xfrm>
            <a:off x="374904" y="46179"/>
            <a:ext cx="8013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/>
              <a:t>What is a “provisioning protocol”?</a:t>
            </a:r>
            <a:endParaRPr sz="25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2520"/>
              <a:buFont typeface="Arial"/>
              <a:buNone/>
            </a:pPr>
            <a:r>
              <a:t/>
            </a:r>
            <a:endParaRPr sz="2520"/>
          </a:p>
        </p:txBody>
      </p:sp>
      <p:sp>
        <p:nvSpPr>
          <p:cNvPr id="713" name="Google Shape;713;p34"/>
          <p:cNvSpPr txBox="1"/>
          <p:nvPr>
            <p:ph idx="1" type="body"/>
          </p:nvPr>
        </p:nvSpPr>
        <p:spPr>
          <a:xfrm>
            <a:off x="618300" y="609600"/>
            <a:ext cx="79074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rtl="0" algn="l">
              <a:spcBef>
                <a:spcPts val="2000"/>
              </a:spcBef>
              <a:spcAft>
                <a:spcPts val="0"/>
              </a:spcAft>
              <a:buSzPts val="1225"/>
              <a:buChar char="●"/>
            </a:pPr>
            <a:r>
              <a:rPr lang="en-US" sz="1700"/>
              <a:t>A “protocol” is a description of how computers can talk to each other.</a:t>
            </a:r>
            <a:endParaRPr sz="1700"/>
          </a:p>
          <a:p>
            <a:pPr indent="-330200" lvl="0" marL="342900" rtl="0" algn="l">
              <a:spcBef>
                <a:spcPts val="2000"/>
              </a:spcBef>
              <a:spcAft>
                <a:spcPts val="0"/>
              </a:spcAft>
              <a:buSzPts val="1225"/>
              <a:buChar char="●"/>
            </a:pPr>
            <a:r>
              <a:rPr lang="en-US" sz="1700"/>
              <a:t>There are many different protocols: IP, TCP, HTTP, SMTP, SIP, etc.</a:t>
            </a:r>
            <a:endParaRPr sz="1700"/>
          </a:p>
          <a:p>
            <a:pPr indent="-330200" lvl="0" marL="342900" rtl="0" algn="l">
              <a:spcBef>
                <a:spcPts val="2000"/>
              </a:spcBef>
              <a:spcAft>
                <a:spcPts val="0"/>
              </a:spcAft>
              <a:buSzPts val="1225"/>
              <a:buChar char="●"/>
            </a:pPr>
            <a:r>
              <a:rPr lang="en-US" sz="1700"/>
              <a:t>Some are general purpose and some are specific.</a:t>
            </a:r>
            <a:endParaRPr sz="1700"/>
          </a:p>
          <a:p>
            <a:pPr indent="-330200" lvl="0" marL="342900" rtl="0" algn="l">
              <a:spcBef>
                <a:spcPts val="2000"/>
              </a:spcBef>
              <a:spcAft>
                <a:spcPts val="0"/>
              </a:spcAft>
              <a:buSzPts val="1225"/>
              <a:buChar char="●"/>
            </a:pPr>
            <a:r>
              <a:rPr lang="en-US" sz="1700"/>
              <a:t>One protocol can be </a:t>
            </a:r>
            <a:r>
              <a:rPr i="1" lang="en-US" sz="1700"/>
              <a:t>layered</a:t>
            </a:r>
            <a:r>
              <a:rPr lang="en-US" sz="1700"/>
              <a:t> on top of another.</a:t>
            </a:r>
            <a:endParaRPr sz="1700"/>
          </a:p>
          <a:p>
            <a:pPr indent="-330200" lvl="0" marL="342900" rtl="0" algn="l">
              <a:spcBef>
                <a:spcPts val="2000"/>
              </a:spcBef>
              <a:spcAft>
                <a:spcPts val="0"/>
              </a:spcAft>
              <a:buSzPts val="1225"/>
              <a:buChar char="●"/>
            </a:pPr>
            <a:r>
              <a:rPr lang="en-US" sz="1700"/>
              <a:t>A “provisioning protocol” is a </a:t>
            </a:r>
            <a:r>
              <a:rPr lang="en-US" sz="1700"/>
              <a:t>protocol that allows one computer (the </a:t>
            </a:r>
            <a:r>
              <a:rPr i="1" lang="en-US" sz="1700"/>
              <a:t>client</a:t>
            </a:r>
            <a:r>
              <a:rPr lang="en-US" sz="1700"/>
              <a:t>) to “provision” (create and manage) some kind of object in another (the </a:t>
            </a:r>
            <a:r>
              <a:rPr i="1" lang="en-US" sz="1700"/>
              <a:t>server</a:t>
            </a:r>
            <a:r>
              <a:rPr lang="en-US" sz="1700"/>
              <a:t>), e.g. a domain name registration.</a:t>
            </a:r>
            <a:endParaRPr sz="1700"/>
          </a:p>
          <a:p>
            <a:pPr indent="-330200" lvl="0" marL="342900" rtl="0" algn="l">
              <a:spcBef>
                <a:spcPts val="2000"/>
              </a:spcBef>
              <a:spcAft>
                <a:spcPts val="0"/>
              </a:spcAft>
              <a:buSzPts val="1225"/>
              <a:buChar char="●"/>
            </a:pPr>
            <a:r>
              <a:rPr lang="en-US" sz="1700"/>
              <a:t>If there are many clients, then the server has to ensure that they all play nicely in the same sandbox.</a:t>
            </a:r>
            <a:endParaRPr sz="1700"/>
          </a:p>
          <a:p>
            <a:pPr indent="-330200" lvl="0" marL="342900" rtl="0" algn="l">
              <a:spcBef>
                <a:spcPts val="2000"/>
              </a:spcBef>
              <a:spcAft>
                <a:spcPts val="0"/>
              </a:spcAft>
              <a:buSzPts val="1225"/>
              <a:buChar char="●"/>
            </a:pPr>
            <a:r>
              <a:rPr lang="en-US" sz="1700"/>
              <a:t>Hey presto! You have a domain name registry!</a:t>
            </a:r>
            <a:endParaRPr sz="1700"/>
          </a:p>
          <a:p>
            <a:pPr indent="-330200" lvl="0" marL="342900" rtl="0" algn="l">
              <a:spcBef>
                <a:spcPts val="2000"/>
              </a:spcBef>
              <a:spcAft>
                <a:spcPts val="0"/>
              </a:spcAft>
              <a:buSzPts val="1225"/>
              <a:buChar char="●"/>
            </a:pPr>
            <a:r>
              <a:rPr lang="en-US" sz="1700"/>
              <a:t>The provisioning protocol is therefore the fundamental foundation of a domain name registry system.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5"/>
          <p:cNvSpPr txBox="1"/>
          <p:nvPr>
            <p:ph type="title"/>
          </p:nvPr>
        </p:nvSpPr>
        <p:spPr>
          <a:xfrm>
            <a:off x="374904" y="46179"/>
            <a:ext cx="8013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2520"/>
              <a:buFont typeface="Arial"/>
              <a:buNone/>
            </a:pPr>
            <a:r>
              <a:rPr lang="en-US" sz="2520"/>
              <a:t>The history of domain provisioning protocols</a:t>
            </a:r>
            <a:endParaRPr sz="2520"/>
          </a:p>
        </p:txBody>
      </p:sp>
      <p:sp>
        <p:nvSpPr>
          <p:cNvPr id="719" name="Google Shape;719;p35"/>
          <p:cNvSpPr txBox="1"/>
          <p:nvPr>
            <p:ph idx="1" type="body"/>
          </p:nvPr>
        </p:nvSpPr>
        <p:spPr>
          <a:xfrm>
            <a:off x="618300" y="609600"/>
            <a:ext cx="79074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Manual registration (by snail mail, fax and email) was the norm in the beginning, but some ccTLDs offered machine-to-machine systems, such as Nominet’s Automaton, which ran over email.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Network Solutions developed the </a:t>
            </a:r>
            <a:r>
              <a:rPr b="1" lang="en-US"/>
              <a:t>Registry-Registrar Protocol</a:t>
            </a:r>
            <a:r>
              <a:rPr lang="en-US"/>
              <a:t> (RRP)</a:t>
            </a:r>
            <a:r>
              <a:rPr lang="en-US"/>
              <a:t> when the </a:t>
            </a:r>
            <a:r>
              <a:rPr b="1" lang="en-US"/>
              <a:t>Shared Registry System</a:t>
            </a:r>
            <a:r>
              <a:rPr lang="en-US"/>
              <a:t> (SRS) model was launched for .com, .net and .org in 2000. This was described in RFC 2832.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However, work almost immediately began on a “Generic Registry-Registrar Protocol” in the provreg working group of the IETF.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This effort produced the </a:t>
            </a:r>
            <a:r>
              <a:rPr b="1" lang="en-US"/>
              <a:t>Extensible Provisioning Protocol</a:t>
            </a:r>
            <a:r>
              <a:rPr lang="en-US"/>
              <a:t> (EPP), described in RFC 3730 - RFC 3735.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After two updates, EPP became an official Internet Standard (STD 69) in 2009.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All gTLDs are contractually obliged to </a:t>
            </a:r>
            <a:r>
              <a:rPr lang="en-US"/>
              <a:t>provide EPP to registrars.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/>
          <p:nvPr>
            <p:ph type="title"/>
          </p:nvPr>
        </p:nvSpPr>
        <p:spPr>
          <a:xfrm>
            <a:off x="374904" y="46179"/>
            <a:ext cx="8013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2520"/>
              <a:buFont typeface="Arial"/>
              <a:buNone/>
            </a:pPr>
            <a:r>
              <a:rPr lang="en-US" sz="2520"/>
              <a:t>The rationale behind RPP</a:t>
            </a:r>
            <a:endParaRPr sz="2520"/>
          </a:p>
        </p:txBody>
      </p:sp>
      <p:sp>
        <p:nvSpPr>
          <p:cNvPr id="725" name="Google Shape;725;p36"/>
          <p:cNvSpPr txBox="1"/>
          <p:nvPr>
            <p:ph idx="1" type="body"/>
          </p:nvPr>
        </p:nvSpPr>
        <p:spPr>
          <a:xfrm>
            <a:off x="618300" y="609600"/>
            <a:ext cx="79074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342900" rtl="0" algn="l">
              <a:spcBef>
                <a:spcPts val="2000"/>
              </a:spcBef>
              <a:spcAft>
                <a:spcPts val="0"/>
              </a:spcAft>
              <a:buSzPts val="1325"/>
              <a:buChar char="●"/>
            </a:pPr>
            <a:r>
              <a:rPr lang="en-US" sz="1800"/>
              <a:t>EPP is based on “state of the art” technologies, from the early 00s:</a:t>
            </a:r>
            <a:endParaRPr sz="1800"/>
          </a:p>
          <a:p>
            <a:pPr indent="-334962" lvl="1" marL="798512" rtl="0" algn="l">
              <a:spcBef>
                <a:spcPts val="2000"/>
              </a:spcBef>
              <a:spcAft>
                <a:spcPts val="0"/>
              </a:spcAft>
              <a:buSzPts val="1325"/>
              <a:buChar char="○"/>
            </a:pPr>
            <a:r>
              <a:rPr lang="en-US" sz="1800"/>
              <a:t>“stateful” connections running inside a TLS connection;</a:t>
            </a:r>
            <a:endParaRPr sz="1800"/>
          </a:p>
          <a:p>
            <a:pPr indent="-334962" lvl="1" marL="798512" rtl="0" algn="l">
              <a:spcBef>
                <a:spcPts val="2000"/>
              </a:spcBef>
              <a:spcAft>
                <a:spcPts val="0"/>
              </a:spcAft>
              <a:buSzPts val="1325"/>
              <a:buChar char="○"/>
            </a:pPr>
            <a:r>
              <a:rPr lang="en-US" sz="1800"/>
              <a:t>XML syntax, using namespace URIs and XSD schemas.</a:t>
            </a:r>
            <a:endParaRPr sz="1800"/>
          </a:p>
          <a:p>
            <a:pPr indent="-336550" lvl="0" marL="342900" rtl="0" algn="l">
              <a:spcBef>
                <a:spcPts val="2000"/>
              </a:spcBef>
              <a:spcAft>
                <a:spcPts val="0"/>
              </a:spcAft>
              <a:buSzPts val="1325"/>
              <a:buChar char="●"/>
            </a:pPr>
            <a:r>
              <a:rPr lang="en-US" sz="1800"/>
              <a:t>Modern IT stacks, development tools, and </a:t>
            </a:r>
            <a:r>
              <a:rPr lang="en-US" sz="1800"/>
              <a:t>university CS curricula have moved on since EPP was developed. Now everything runs on:</a:t>
            </a:r>
            <a:endParaRPr sz="1800"/>
          </a:p>
          <a:p>
            <a:pPr indent="-334962" lvl="1" marL="798512" rtl="0" algn="l">
              <a:spcBef>
                <a:spcPts val="2000"/>
              </a:spcBef>
              <a:spcAft>
                <a:spcPts val="0"/>
              </a:spcAft>
              <a:buSzPts val="1325"/>
              <a:buChar char="○"/>
            </a:pPr>
            <a:r>
              <a:rPr lang="en-US" sz="1800"/>
              <a:t>Public cloud infrastructure;</a:t>
            </a:r>
            <a:endParaRPr sz="1800"/>
          </a:p>
          <a:p>
            <a:pPr indent="-334962" lvl="1" marL="798512" rtl="0" algn="l">
              <a:spcBef>
                <a:spcPts val="2000"/>
              </a:spcBef>
              <a:spcAft>
                <a:spcPts val="0"/>
              </a:spcAft>
              <a:buSzPts val="1325"/>
              <a:buChar char="○"/>
            </a:pPr>
            <a:r>
              <a:rPr lang="en-US" sz="1800"/>
              <a:t>HTTP, which is “stateless”;</a:t>
            </a:r>
            <a:endParaRPr sz="1800"/>
          </a:p>
          <a:p>
            <a:pPr indent="-334962" lvl="1" marL="798512" rtl="0" algn="l">
              <a:spcBef>
                <a:spcPts val="2000"/>
              </a:spcBef>
              <a:spcAft>
                <a:spcPts val="0"/>
              </a:spcAft>
              <a:buSzPts val="1325"/>
              <a:buChar char="○"/>
            </a:pPr>
            <a:r>
              <a:rPr lang="en-US" sz="1800"/>
              <a:t>JSON as a format for representing data structures.</a:t>
            </a:r>
            <a:endParaRPr sz="1800"/>
          </a:p>
          <a:p>
            <a:pPr indent="-336550" lvl="0" marL="342900" rtl="0" algn="l">
              <a:spcBef>
                <a:spcPts val="2000"/>
              </a:spcBef>
              <a:spcAft>
                <a:spcPts val="0"/>
              </a:spcAft>
              <a:buSzPts val="1325"/>
              <a:buChar char="●"/>
            </a:pPr>
            <a:r>
              <a:rPr lang="en-US" sz="1800"/>
              <a:t>EPP cannot easily be deployed in modern environments optimised for this model, and can be hard for software engineers to learn and understand.</a:t>
            </a:r>
            <a:endParaRPr sz="1800"/>
          </a:p>
          <a:p>
            <a:pPr indent="-336550" lvl="0" marL="342900" rtl="0" algn="l">
              <a:spcBef>
                <a:spcPts val="2000"/>
              </a:spcBef>
              <a:spcAft>
                <a:spcPts val="0"/>
              </a:spcAft>
              <a:buSzPts val="1325"/>
              <a:buChar char="●"/>
            </a:pPr>
            <a:r>
              <a:rPr lang="en-US" sz="1800"/>
              <a:t>EPP is going the way of the mainframe: it works perfectly for mature orgs but new entrants think of it as obsolete technology.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7"/>
          <p:cNvSpPr txBox="1"/>
          <p:nvPr>
            <p:ph type="title"/>
          </p:nvPr>
        </p:nvSpPr>
        <p:spPr>
          <a:xfrm>
            <a:off x="374904" y="46179"/>
            <a:ext cx="8013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/>
              <a:t>What RPP will look like</a:t>
            </a:r>
            <a:endParaRPr sz="2520"/>
          </a:p>
        </p:txBody>
      </p:sp>
      <p:sp>
        <p:nvSpPr>
          <p:cNvPr id="731" name="Google Shape;731;p37"/>
          <p:cNvSpPr txBox="1"/>
          <p:nvPr>
            <p:ph idx="1" type="body"/>
          </p:nvPr>
        </p:nvSpPr>
        <p:spPr>
          <a:xfrm>
            <a:off x="618300" y="609600"/>
            <a:ext cx="79074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RPP stands for “RESTful Provisioning Protocol.”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“REST” (</a:t>
            </a:r>
            <a:r>
              <a:rPr b="1" lang="en-US"/>
              <a:t>Representational State Transfer</a:t>
            </a:r>
            <a:r>
              <a:rPr lang="en-US"/>
              <a:t>) is an architectural style:</a:t>
            </a:r>
            <a:endParaRPr/>
          </a:p>
          <a:p>
            <a:pPr indent="-341312" lvl="1" marL="798512" rtl="0" algn="l">
              <a:spcBef>
                <a:spcPts val="2000"/>
              </a:spcBef>
              <a:spcAft>
                <a:spcPts val="0"/>
              </a:spcAft>
              <a:buSzPts val="1425"/>
              <a:buChar char="○"/>
            </a:pPr>
            <a:r>
              <a:rPr lang="en-US"/>
              <a:t>“Resource Oriented Architecture”</a:t>
            </a:r>
            <a:endParaRPr/>
          </a:p>
          <a:p>
            <a:pPr indent="-341312" lvl="2" marL="1255712" rtl="0" algn="l">
              <a:spcBef>
                <a:spcPts val="2000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objects have persistent URLs</a:t>
            </a:r>
            <a:endParaRPr/>
          </a:p>
          <a:p>
            <a:pPr indent="-341312" lvl="1" marL="798512" rtl="0" algn="l">
              <a:spcBef>
                <a:spcPts val="2000"/>
              </a:spcBef>
              <a:spcAft>
                <a:spcPts val="0"/>
              </a:spcAft>
              <a:buSzPts val="1425"/>
              <a:buChar char="○"/>
            </a:pPr>
            <a:r>
              <a:rPr lang="en-US"/>
              <a:t>HTTP as the transport layer</a:t>
            </a:r>
            <a:endParaRPr/>
          </a:p>
          <a:p>
            <a:pPr indent="-341312" lvl="2" marL="1255712" rtl="0" algn="l">
              <a:spcBef>
                <a:spcPts val="2000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HTTP verbs (GET, POST, DELETE) perform actions on those verbs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Registry objects (domains, nameservers, contacts) structured using JSON.</a:t>
            </a:r>
            <a:endParaRPr/>
          </a:p>
          <a:p>
            <a:pPr indent="-342900" lvl="0" marL="342900" rtl="0" algn="r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8"/>
          <p:cNvSpPr txBox="1"/>
          <p:nvPr>
            <p:ph type="title"/>
          </p:nvPr>
        </p:nvSpPr>
        <p:spPr>
          <a:xfrm>
            <a:off x="374904" y="46179"/>
            <a:ext cx="8013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/>
              <a:t>What RPP will look like (ctd)</a:t>
            </a:r>
            <a:endParaRPr sz="2520"/>
          </a:p>
        </p:txBody>
      </p:sp>
      <p:sp>
        <p:nvSpPr>
          <p:cNvPr id="737" name="Google Shape;737;p38"/>
          <p:cNvSpPr txBox="1"/>
          <p:nvPr>
            <p:ph idx="1" type="body"/>
          </p:nvPr>
        </p:nvSpPr>
        <p:spPr>
          <a:xfrm>
            <a:off x="618300" y="609600"/>
            <a:ext cx="79074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342900" rtl="0" algn="l">
              <a:spcBef>
                <a:spcPts val="2000"/>
              </a:spcBef>
              <a:spcAft>
                <a:spcPts val="0"/>
              </a:spcAft>
              <a:buSzPts val="1325"/>
              <a:buChar char="●"/>
            </a:pPr>
            <a:r>
              <a:rPr lang="en-US" sz="1800"/>
              <a:t>The Requirements doc (still a draft) says (amongst other things):</a:t>
            </a:r>
            <a:endParaRPr sz="1800"/>
          </a:p>
          <a:p>
            <a:pPr indent="-334962" lvl="1" marL="798512" rtl="0" algn="l">
              <a:spcBef>
                <a:spcPts val="2000"/>
              </a:spcBef>
              <a:spcAft>
                <a:spcPts val="0"/>
              </a:spcAft>
              <a:buSzPts val="1325"/>
              <a:buChar char="○"/>
            </a:pPr>
            <a:r>
              <a:rPr lang="en-US" sz="1800"/>
              <a:t>Feature parity with EPP;</a:t>
            </a:r>
            <a:endParaRPr sz="1800"/>
          </a:p>
          <a:p>
            <a:pPr indent="-334962" lvl="1" marL="798512" rtl="0" algn="l">
              <a:spcBef>
                <a:spcPts val="2000"/>
              </a:spcBef>
              <a:spcAft>
                <a:spcPts val="0"/>
              </a:spcAft>
              <a:buSzPts val="1325"/>
              <a:buChar char="○"/>
            </a:pPr>
            <a:r>
              <a:rPr lang="en-US" sz="1800"/>
              <a:t>OpenAPI will be used to describe the RPP interface;</a:t>
            </a:r>
            <a:endParaRPr sz="1800"/>
          </a:p>
          <a:p>
            <a:pPr indent="-334962" lvl="1" marL="798512" rtl="0" algn="l">
              <a:spcBef>
                <a:spcPts val="2000"/>
              </a:spcBef>
              <a:spcAft>
                <a:spcPts val="0"/>
              </a:spcAft>
              <a:buSzPts val="1325"/>
              <a:buChar char="○"/>
            </a:pPr>
            <a:r>
              <a:rPr lang="en-US" sz="1800"/>
              <a:t>Relationships between objects described with hyperlinks;</a:t>
            </a:r>
            <a:endParaRPr sz="1800"/>
          </a:p>
          <a:p>
            <a:pPr indent="-334962" lvl="1" marL="798512" rtl="0" algn="l">
              <a:spcBef>
                <a:spcPts val="2000"/>
              </a:spcBef>
              <a:spcAft>
                <a:spcPts val="0"/>
              </a:spcAft>
              <a:buSzPts val="1325"/>
              <a:buChar char="○"/>
            </a:pPr>
            <a:r>
              <a:rPr lang="en-US" sz="1800"/>
              <a:t>Support for modern authentication and authorization technologies, such as OAuth2 and OpenID Connect;</a:t>
            </a:r>
            <a:endParaRPr sz="1800"/>
          </a:p>
          <a:p>
            <a:pPr indent="-334962" lvl="1" marL="798512" rtl="0" algn="l">
              <a:spcBef>
                <a:spcPts val="2000"/>
              </a:spcBef>
              <a:spcAft>
                <a:spcPts val="0"/>
              </a:spcAft>
              <a:buSzPts val="1325"/>
              <a:buChar char="○"/>
            </a:pPr>
            <a:r>
              <a:rPr lang="en-US" sz="1800"/>
              <a:t>Internationalization support for </a:t>
            </a:r>
            <a:r>
              <a:rPr lang="en-US" sz="1800"/>
              <a:t>contact</a:t>
            </a:r>
            <a:r>
              <a:rPr lang="en-US" sz="1800"/>
              <a:t> objects, email addresses, and domain names;</a:t>
            </a:r>
            <a:endParaRPr sz="1800"/>
          </a:p>
          <a:p>
            <a:pPr indent="-334962" lvl="1" marL="798512" rtl="0" algn="l">
              <a:spcBef>
                <a:spcPts val="2000"/>
              </a:spcBef>
              <a:spcAft>
                <a:spcPts val="0"/>
              </a:spcAft>
              <a:buSzPts val="1325"/>
              <a:buChar char="○"/>
            </a:pPr>
            <a:r>
              <a:rPr lang="en-US" sz="1800"/>
              <a:t>Support for mobile and Single Page Application (SPA) clients;</a:t>
            </a:r>
            <a:endParaRPr sz="1800"/>
          </a:p>
          <a:p>
            <a:pPr indent="-334962" lvl="1" marL="798512" rtl="0" algn="l">
              <a:spcBef>
                <a:spcPts val="2000"/>
              </a:spcBef>
              <a:spcAft>
                <a:spcPts val="0"/>
              </a:spcAft>
              <a:buSzPts val="1325"/>
              <a:buChar char="○"/>
            </a:pPr>
            <a:r>
              <a:rPr lang="en-US" sz="1800"/>
              <a:t>Support for richer contact information (eg signalling eID info, legal/natural person status, etc).</a:t>
            </a:r>
            <a:endParaRPr sz="1800"/>
          </a:p>
          <a:p>
            <a:pPr indent="-336550" lvl="0" marL="342900" rtl="0" algn="l">
              <a:spcBef>
                <a:spcPts val="2000"/>
              </a:spcBef>
              <a:spcAft>
                <a:spcPts val="0"/>
              </a:spcAft>
              <a:buSzPts val="1325"/>
              <a:buChar char="●"/>
            </a:pPr>
            <a:r>
              <a:rPr lang="en-US" sz="1800"/>
              <a:t>Further information: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https://github.com/ietf-wg-rpp/rpp-requirements</a:t>
            </a:r>
            <a:endParaRPr sz="18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9"/>
          <p:cNvSpPr txBox="1"/>
          <p:nvPr>
            <p:ph type="title"/>
          </p:nvPr>
        </p:nvSpPr>
        <p:spPr>
          <a:xfrm>
            <a:off x="374904" y="46179"/>
            <a:ext cx="8013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0"/>
              <a:t>How RPP is being designed</a:t>
            </a:r>
            <a:endParaRPr sz="25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3458"/>
              </a:buClr>
              <a:buSzPts val="2520"/>
              <a:buFont typeface="Arial"/>
              <a:buNone/>
            </a:pPr>
            <a:r>
              <a:t/>
            </a:r>
            <a:endParaRPr sz="2520"/>
          </a:p>
        </p:txBody>
      </p:sp>
      <p:sp>
        <p:nvSpPr>
          <p:cNvPr id="743" name="Google Shape;743;p39"/>
          <p:cNvSpPr txBox="1"/>
          <p:nvPr>
            <p:ph idx="1" type="body"/>
          </p:nvPr>
        </p:nvSpPr>
        <p:spPr>
          <a:xfrm>
            <a:off x="609600" y="857575"/>
            <a:ext cx="79074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The IETF has established the RPP Working Group to develop RPP:</a:t>
            </a:r>
            <a:endParaRPr/>
          </a:p>
          <a:p>
            <a:pPr indent="-341312" lvl="1" marL="798512" rtl="0" algn="l">
              <a:spcBef>
                <a:spcPts val="2000"/>
              </a:spcBef>
              <a:spcAft>
                <a:spcPts val="0"/>
              </a:spcAft>
              <a:buSzPts val="1425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https://datatracker.ietf.org/wg/rpp/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There is a mailing list that anyone can join (see URL above)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Development of the Internet-Drafts (draft RFCs) is being done in GitHub:</a:t>
            </a:r>
            <a:endParaRPr/>
          </a:p>
          <a:p>
            <a:pPr indent="-341312" lvl="1" marL="798512" rtl="0" algn="l">
              <a:spcBef>
                <a:spcPts val="2000"/>
              </a:spcBef>
              <a:spcAft>
                <a:spcPts val="0"/>
              </a:spcAft>
              <a:buSzPts val="1425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https://github.com/ietf-wg-rpp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SzPts val="1425"/>
              <a:buChar char="●"/>
            </a:pPr>
            <a:r>
              <a:rPr lang="en-US"/>
              <a:t>Participation in IETF working groups is open and free to all, provided you comply with the Note Well:</a:t>
            </a:r>
            <a:endParaRPr/>
          </a:p>
          <a:p>
            <a:pPr indent="-341312" lvl="1" marL="798512" rtl="0" algn="l">
              <a:spcBef>
                <a:spcPts val="2000"/>
              </a:spcBef>
              <a:spcAft>
                <a:spcPts val="0"/>
              </a:spcAft>
              <a:buSzPts val="1425"/>
              <a:buChar char="○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https://ietf.org/note-well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CANNPPT_Arial_4x3_June 2017_potx">
  <a:themeElements>
    <a:clrScheme name="ICANN PPT Colors">
      <a:dk1>
        <a:srgbClr val="0A1F24"/>
      </a:dk1>
      <a:lt1>
        <a:srgbClr val="FFFFFF"/>
      </a:lt1>
      <a:dk2>
        <a:srgbClr val="1A87C9"/>
      </a:dk2>
      <a:lt2>
        <a:srgbClr val="EEECE1"/>
      </a:lt2>
      <a:accent1>
        <a:srgbClr val="1A87C9"/>
      </a:accent1>
      <a:accent2>
        <a:srgbClr val="0D436C"/>
      </a:accent2>
      <a:accent3>
        <a:srgbClr val="1B6F74"/>
      </a:accent3>
      <a:accent4>
        <a:srgbClr val="EA903A"/>
      </a:accent4>
      <a:accent5>
        <a:srgbClr val="DB6033"/>
      </a:accent5>
      <a:accent6>
        <a:srgbClr val="1768B1"/>
      </a:accent6>
      <a:hlink>
        <a:srgbClr val="1D98D3"/>
      </a:hlink>
      <a:folHlink>
        <a:srgbClr val="427B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