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8" r:id="rId3"/>
  </p:sldMasterIdLst>
  <p:notesMasterIdLst>
    <p:notesMasterId r:id="rId4"/>
  </p:notesMasterIdLst>
  <p:sldIdLst>
    <p:sldId id="256" r:id="rId5"/>
  </p:sldIdLst>
  <p:sldSz cy="6858000" cx="9144000"/>
  <p:notesSz cx="6858000" cy="9144000"/>
  <p:embeddedFontLst>
    <p:embeddedFont>
      <p:font typeface="Roboto"/>
      <p:regular r:id="rId6"/>
      <p:bold r:id="rId7"/>
      <p:italic r:id="rId8"/>
      <p:boldItalic r:id="rId9"/>
    </p:embeddedFont>
    <p:embeddedFont>
      <p:font typeface="Montserrat"/>
      <p:regular r:id="rId10"/>
      <p:bold r:id="rId11"/>
      <p:italic r:id="rId12"/>
      <p:boldItalic r:id="rId13"/>
    </p:embeddedFont>
    <p:embeddedFont>
      <p:font typeface="Open Sans"/>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11" Type="http://schemas.openxmlformats.org/officeDocument/2006/relationships/font" Target="fonts/Montserrat-bold.fntdata"/><Relationship Id="rId10" Type="http://schemas.openxmlformats.org/officeDocument/2006/relationships/font" Target="fonts/Montserrat-regular.fntdata"/><Relationship Id="rId13" Type="http://schemas.openxmlformats.org/officeDocument/2006/relationships/font" Target="fonts/Montserrat-boldItalic.fntdata"/><Relationship Id="rId12"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Roboto-boldItalic.fntdata"/><Relationship Id="rId15" Type="http://schemas.openxmlformats.org/officeDocument/2006/relationships/font" Target="fonts/OpenSans-bold.fntdata"/><Relationship Id="rId14" Type="http://schemas.openxmlformats.org/officeDocument/2006/relationships/font" Target="fonts/OpenSans-regular.fntdata"/><Relationship Id="rId17" Type="http://schemas.openxmlformats.org/officeDocument/2006/relationships/font" Target="fonts/OpenSans-boldItalic.fntdata"/><Relationship Id="rId16"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font" Target="fonts/Roboto-regular.fntdata"/><Relationship Id="rId7" Type="http://schemas.openxmlformats.org/officeDocument/2006/relationships/font" Target="fonts/Roboto-bold.fntdata"/><Relationship Id="rId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5" name="Shape 65"/>
        <p:cNvGrpSpPr/>
        <p:nvPr/>
      </p:nvGrpSpPr>
      <p:grpSpPr>
        <a:xfrm>
          <a:off x="0" y="0"/>
          <a:ext cx="0" cy="0"/>
          <a:chOff x="0" y="0"/>
          <a:chExt cx="0" cy="0"/>
        </a:xfrm>
      </p:grpSpPr>
      <p:sp>
        <p:nvSpPr>
          <p:cNvPr id="66" name="Google Shape;6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4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90525" y="2425700"/>
            <a:ext cx="8222100" cy="1244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800"/>
              <a:buFont typeface="Open Sans"/>
              <a:buNone/>
              <a:defRPr b="0" i="0" sz="3800" u="none" cap="none" strike="noStrike">
                <a:solidFill>
                  <a:schemeClr val="lt1"/>
                </a:solidFill>
                <a:latin typeface="Open Sans"/>
                <a:ea typeface="Open Sans"/>
                <a:cs typeface="Open Sans"/>
                <a:sym typeface="Open Sans"/>
              </a:defRPr>
            </a:lvl1pPr>
            <a:lvl2pPr lvl="1"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4800"/>
              <a:buFont typeface="Roboto"/>
              <a:buNone/>
              <a:defRPr b="0" i="0" sz="4800" u="none" cap="none" strike="noStrike">
                <a:solidFill>
                  <a:schemeClr val="lt1"/>
                </a:solidFill>
                <a:latin typeface="Roboto"/>
                <a:ea typeface="Roboto"/>
                <a:cs typeface="Roboto"/>
                <a:sym typeface="Roboto"/>
              </a:defRPr>
            </a:lvl9pPr>
          </a:lstStyle>
          <a:p/>
        </p:txBody>
      </p:sp>
      <p:sp>
        <p:nvSpPr>
          <p:cNvPr id="11" name="Google Shape;11;p2"/>
          <p:cNvSpPr txBox="1"/>
          <p:nvPr>
            <p:ph idx="1" type="subTitle"/>
          </p:nvPr>
        </p:nvSpPr>
        <p:spPr>
          <a:xfrm>
            <a:off x="390525" y="3718840"/>
            <a:ext cx="8222100" cy="5772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1800"/>
              <a:buFont typeface="Montserrat"/>
              <a:buNone/>
              <a:defRPr b="0" i="0" sz="1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1800"/>
              <a:buFont typeface="Montserrat"/>
              <a:buNone/>
              <a:defRPr b="0" i="0" sz="1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1800"/>
              <a:buFont typeface="Montserrat"/>
              <a:buNone/>
              <a:defRPr b="0" i="0" sz="1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1800"/>
              <a:buFont typeface="Montserrat"/>
              <a:buNone/>
              <a:defRPr b="0" i="0" sz="1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1800"/>
              <a:buFont typeface="Montserrat"/>
              <a:buNone/>
              <a:defRPr b="0" i="0" sz="1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1800"/>
              <a:buFont typeface="Montserrat"/>
              <a:buNone/>
              <a:defRPr b="0" i="0" sz="1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1800"/>
              <a:buFont typeface="Montserrat"/>
              <a:buNone/>
              <a:defRPr b="0" i="0" sz="1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1800"/>
              <a:buFont typeface="Montserrat"/>
              <a:buNone/>
              <a:defRPr b="0" i="0" sz="1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1800"/>
              <a:buFont typeface="Montserrat"/>
              <a:buNone/>
              <a:defRPr b="0" i="0" sz="1800" u="none" cap="none" strike="noStrike">
                <a:solidFill>
                  <a:schemeClr val="lt1"/>
                </a:solidFill>
                <a:latin typeface="Montserrat"/>
                <a:ea typeface="Montserrat"/>
                <a:cs typeface="Montserrat"/>
                <a:sym typeface="Montserrat"/>
              </a:defRPr>
            </a:lvl9pPr>
          </a:lstStyle>
          <a:p/>
        </p:txBody>
      </p:sp>
      <p:sp>
        <p:nvSpPr>
          <p:cNvPr id="12" name="Google Shape;12;p2"/>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
        <p:nvSpPr>
          <p:cNvPr id="13" name="Google Shape;13;p2"/>
          <p:cNvSpPr/>
          <p:nvPr/>
        </p:nvSpPr>
        <p:spPr>
          <a:xfrm>
            <a:off x="-125" y="5530633"/>
            <a:ext cx="9144000" cy="1327500"/>
          </a:xfrm>
          <a:prstGeom prst="rect">
            <a:avLst/>
          </a:pr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4" name="Google Shape;14;p2"/>
          <p:cNvPicPr preferRelativeResize="0"/>
          <p:nvPr/>
        </p:nvPicPr>
        <p:blipFill rotWithShape="1">
          <a:blip r:embed="rId2">
            <a:alphaModFix/>
          </a:blip>
          <a:srcRect b="0" l="0" r="0" t="0"/>
          <a:stretch/>
        </p:blipFill>
        <p:spPr>
          <a:xfrm>
            <a:off x="7655588" y="5749683"/>
            <a:ext cx="1256175" cy="667125"/>
          </a:xfrm>
          <a:prstGeom prst="rect">
            <a:avLst/>
          </a:prstGeom>
          <a:noFill/>
          <a:ln>
            <a:noFill/>
          </a:ln>
        </p:spPr>
      </p:pic>
      <p:sp>
        <p:nvSpPr>
          <p:cNvPr id="15" name="Google Shape;15;p2"/>
          <p:cNvSpPr txBox="1"/>
          <p:nvPr/>
        </p:nvSpPr>
        <p:spPr>
          <a:xfrm>
            <a:off x="381005" y="6009765"/>
            <a:ext cx="27504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200" u="none" cap="none" strike="noStrike">
                <a:solidFill>
                  <a:srgbClr val="000000"/>
                </a:solidFill>
                <a:latin typeface="Montserrat"/>
                <a:ea typeface="Montserrat"/>
                <a:cs typeface="Montserrat"/>
                <a:sym typeface="Montserrat"/>
              </a:rPr>
              <a:t>Making the Internet work better</a:t>
            </a:r>
            <a:endParaRPr b="0" i="0" sz="1200" u="none" cap="none" strike="noStrike">
              <a:solidFill>
                <a:schemeClr val="lt2"/>
              </a:solidFill>
              <a:latin typeface="Montserrat"/>
              <a:ea typeface="Montserrat"/>
              <a:cs typeface="Montserrat"/>
              <a:sym typeface="Montserra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accent4"/>
        </a:solidFill>
      </p:bgPr>
    </p:bg>
    <p:spTree>
      <p:nvGrpSpPr>
        <p:cNvPr id="61" name="Shape 61"/>
        <p:cNvGrpSpPr/>
        <p:nvPr/>
      </p:nvGrpSpPr>
      <p:grpSpPr>
        <a:xfrm>
          <a:off x="0" y="0"/>
          <a:ext cx="0" cy="0"/>
          <a:chOff x="0" y="0"/>
          <a:chExt cx="0" cy="0"/>
        </a:xfrm>
      </p:grpSpPr>
      <p:sp>
        <p:nvSpPr>
          <p:cNvPr id="62" name="Google Shape;62;p11"/>
          <p:cNvSpPr txBox="1"/>
          <p:nvPr>
            <p:ph hasCustomPrompt="1" type="title"/>
          </p:nvPr>
        </p:nvSpPr>
        <p:spPr>
          <a:xfrm>
            <a:off x="475500" y="1678033"/>
            <a:ext cx="8222100" cy="26181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2"/>
              </a:buClr>
              <a:buSzPts val="12000"/>
              <a:buFont typeface="Arial"/>
              <a:buNone/>
              <a:defRPr b="0" i="0" sz="12000" u="none" cap="none" strike="noStrike">
                <a:solidFill>
                  <a:schemeClr val="dk2"/>
                </a:solidFill>
                <a:latin typeface="Open Sans"/>
                <a:ea typeface="Open Sans"/>
                <a:cs typeface="Open Sans"/>
                <a:sym typeface="Open Sans"/>
              </a:defRPr>
            </a:lvl1pPr>
            <a:lvl2pPr lvl="1"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2pPr>
            <a:lvl3pPr lvl="2"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3pPr>
            <a:lvl4pPr lvl="3"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4pPr>
            <a:lvl5pPr lvl="4"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5pPr>
            <a:lvl6pPr lvl="5"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6pPr>
            <a:lvl7pPr lvl="6"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7pPr>
            <a:lvl8pPr lvl="7"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8pPr>
            <a:lvl9pPr lvl="8" marR="0" rtl="0" algn="ctr">
              <a:lnSpc>
                <a:spcPct val="100000"/>
              </a:lnSpc>
              <a:spcBef>
                <a:spcPts val="0"/>
              </a:spcBef>
              <a:spcAft>
                <a:spcPts val="0"/>
              </a:spcAft>
              <a:buClr>
                <a:schemeClr val="dk2"/>
              </a:buClr>
              <a:buSzPts val="12000"/>
              <a:buFont typeface="Roboto"/>
              <a:buNone/>
              <a:defRPr b="0" i="0" sz="12000" u="none" cap="none" strike="noStrike">
                <a:solidFill>
                  <a:schemeClr val="dk2"/>
                </a:solidFill>
                <a:latin typeface="Roboto"/>
                <a:ea typeface="Roboto"/>
                <a:cs typeface="Roboto"/>
                <a:sym typeface="Roboto"/>
              </a:defRPr>
            </a:lvl9pPr>
          </a:lstStyle>
          <a:p>
            <a:r>
              <a:t>xx%</a:t>
            </a:r>
          </a:p>
        </p:txBody>
      </p:sp>
      <p:sp>
        <p:nvSpPr>
          <p:cNvPr id="63" name="Google Shape;63;p11"/>
          <p:cNvSpPr txBox="1"/>
          <p:nvPr>
            <p:ph idx="1" type="body"/>
          </p:nvPr>
        </p:nvSpPr>
        <p:spPr>
          <a:xfrm>
            <a:off x="475500" y="4406167"/>
            <a:ext cx="8222100" cy="1734300"/>
          </a:xfrm>
          <a:prstGeom prst="rect">
            <a:avLst/>
          </a:prstGeom>
          <a:noFill/>
          <a:ln>
            <a:noFill/>
          </a:ln>
        </p:spPr>
        <p:txBody>
          <a:bodyPr anchorCtr="0" anchor="t" bIns="91425" lIns="91425" spcFirstLastPara="1" rIns="91425" wrap="square" tIns="91425">
            <a:noAutofit/>
          </a:bodyPr>
          <a:lstStyle>
            <a:lvl1pPr indent="-342900" lvl="0" marL="457200" marR="0" rtl="0" algn="ctr">
              <a:lnSpc>
                <a:spcPct val="115000"/>
              </a:lnSpc>
              <a:spcBef>
                <a:spcPts val="0"/>
              </a:spcBef>
              <a:spcAft>
                <a:spcPts val="0"/>
              </a:spcAft>
              <a:buClr>
                <a:schemeClr val="lt2"/>
              </a:buClr>
              <a:buSzPts val="1800"/>
              <a:buFont typeface="Montserrat"/>
              <a:buChar char="●"/>
              <a:defRPr b="0" i="0" sz="1800" u="none" cap="none" strike="noStrike">
                <a:solidFill>
                  <a:schemeClr val="lt2"/>
                </a:solidFill>
                <a:latin typeface="Montserrat"/>
                <a:ea typeface="Montserrat"/>
                <a:cs typeface="Montserrat"/>
                <a:sym typeface="Montserrat"/>
              </a:defRPr>
            </a:lvl1pPr>
            <a:lvl2pPr indent="-317500" lvl="1" marL="914400" marR="0" rtl="0" algn="ctr">
              <a:lnSpc>
                <a:spcPct val="115000"/>
              </a:lnSpc>
              <a:spcBef>
                <a:spcPts val="1600"/>
              </a:spcBef>
              <a:spcAft>
                <a:spcPts val="0"/>
              </a:spcAft>
              <a:buClr>
                <a:schemeClr val="lt2"/>
              </a:buClr>
              <a:buSzPts val="1400"/>
              <a:buFont typeface="Montserrat"/>
              <a:buChar char="○"/>
              <a:defRPr b="0" i="0" sz="1400" u="none" cap="none" strike="noStrike">
                <a:solidFill>
                  <a:schemeClr val="lt2"/>
                </a:solidFill>
                <a:latin typeface="Montserrat"/>
                <a:ea typeface="Montserrat"/>
                <a:cs typeface="Montserrat"/>
                <a:sym typeface="Montserrat"/>
              </a:defRPr>
            </a:lvl2pPr>
            <a:lvl3pPr indent="-317500" lvl="2" marL="1371600" marR="0" rtl="0" algn="ctr">
              <a:lnSpc>
                <a:spcPct val="115000"/>
              </a:lnSpc>
              <a:spcBef>
                <a:spcPts val="1600"/>
              </a:spcBef>
              <a:spcAft>
                <a:spcPts val="0"/>
              </a:spcAft>
              <a:buClr>
                <a:schemeClr val="lt2"/>
              </a:buClr>
              <a:buSzPts val="1400"/>
              <a:buFont typeface="Montserrat"/>
              <a:buChar char="■"/>
              <a:defRPr b="0" i="0" sz="1400" u="none" cap="none" strike="noStrike">
                <a:solidFill>
                  <a:schemeClr val="lt2"/>
                </a:solidFill>
                <a:latin typeface="Montserrat"/>
                <a:ea typeface="Montserrat"/>
                <a:cs typeface="Montserrat"/>
                <a:sym typeface="Montserrat"/>
              </a:defRPr>
            </a:lvl3pPr>
            <a:lvl4pPr indent="-317500" lvl="3" marL="1828800" marR="0" rtl="0" algn="ctr">
              <a:lnSpc>
                <a:spcPct val="115000"/>
              </a:lnSpc>
              <a:spcBef>
                <a:spcPts val="1600"/>
              </a:spcBef>
              <a:spcAft>
                <a:spcPts val="0"/>
              </a:spcAft>
              <a:buClr>
                <a:schemeClr val="lt2"/>
              </a:buClr>
              <a:buSzPts val="1400"/>
              <a:buFont typeface="Montserrat"/>
              <a:buChar char="●"/>
              <a:defRPr b="0" i="0" sz="1400" u="none" cap="none" strike="noStrike">
                <a:solidFill>
                  <a:schemeClr val="lt2"/>
                </a:solidFill>
                <a:latin typeface="Montserrat"/>
                <a:ea typeface="Montserrat"/>
                <a:cs typeface="Montserrat"/>
                <a:sym typeface="Montserrat"/>
              </a:defRPr>
            </a:lvl4pPr>
            <a:lvl5pPr indent="-317500" lvl="4" marL="2286000" marR="0" rtl="0" algn="ctr">
              <a:lnSpc>
                <a:spcPct val="115000"/>
              </a:lnSpc>
              <a:spcBef>
                <a:spcPts val="1600"/>
              </a:spcBef>
              <a:spcAft>
                <a:spcPts val="0"/>
              </a:spcAft>
              <a:buClr>
                <a:schemeClr val="lt2"/>
              </a:buClr>
              <a:buSzPts val="1400"/>
              <a:buFont typeface="Montserrat"/>
              <a:buChar char="○"/>
              <a:defRPr b="0" i="0" sz="1400" u="none" cap="none" strike="noStrike">
                <a:solidFill>
                  <a:schemeClr val="lt2"/>
                </a:solidFill>
                <a:latin typeface="Montserrat"/>
                <a:ea typeface="Montserrat"/>
                <a:cs typeface="Montserrat"/>
                <a:sym typeface="Montserrat"/>
              </a:defRPr>
            </a:lvl5pPr>
            <a:lvl6pPr indent="-317500" lvl="5" marL="2743200" marR="0" rtl="0" algn="ctr">
              <a:lnSpc>
                <a:spcPct val="115000"/>
              </a:lnSpc>
              <a:spcBef>
                <a:spcPts val="1600"/>
              </a:spcBef>
              <a:spcAft>
                <a:spcPts val="0"/>
              </a:spcAft>
              <a:buClr>
                <a:schemeClr val="lt2"/>
              </a:buClr>
              <a:buSzPts val="1400"/>
              <a:buFont typeface="Montserrat"/>
              <a:buChar char="■"/>
              <a:defRPr b="0" i="0" sz="1400" u="none" cap="none" strike="noStrike">
                <a:solidFill>
                  <a:schemeClr val="lt2"/>
                </a:solidFill>
                <a:latin typeface="Montserrat"/>
                <a:ea typeface="Montserrat"/>
                <a:cs typeface="Montserrat"/>
                <a:sym typeface="Montserrat"/>
              </a:defRPr>
            </a:lvl6pPr>
            <a:lvl7pPr indent="-317500" lvl="6" marL="3200400" marR="0" rtl="0" algn="ctr">
              <a:lnSpc>
                <a:spcPct val="115000"/>
              </a:lnSpc>
              <a:spcBef>
                <a:spcPts val="1600"/>
              </a:spcBef>
              <a:spcAft>
                <a:spcPts val="0"/>
              </a:spcAft>
              <a:buClr>
                <a:schemeClr val="lt2"/>
              </a:buClr>
              <a:buSzPts val="1400"/>
              <a:buFont typeface="Montserrat"/>
              <a:buChar char="●"/>
              <a:defRPr b="0" i="0" sz="1400" u="none" cap="none" strike="noStrike">
                <a:solidFill>
                  <a:schemeClr val="lt2"/>
                </a:solidFill>
                <a:latin typeface="Montserrat"/>
                <a:ea typeface="Montserrat"/>
                <a:cs typeface="Montserrat"/>
                <a:sym typeface="Montserrat"/>
              </a:defRPr>
            </a:lvl7pPr>
            <a:lvl8pPr indent="-317500" lvl="7" marL="3657600" marR="0" rtl="0" algn="ctr">
              <a:lnSpc>
                <a:spcPct val="115000"/>
              </a:lnSpc>
              <a:spcBef>
                <a:spcPts val="1600"/>
              </a:spcBef>
              <a:spcAft>
                <a:spcPts val="0"/>
              </a:spcAft>
              <a:buClr>
                <a:schemeClr val="lt2"/>
              </a:buClr>
              <a:buSzPts val="1400"/>
              <a:buFont typeface="Montserrat"/>
              <a:buChar char="○"/>
              <a:defRPr b="0" i="0" sz="1400" u="none" cap="none" strike="noStrike">
                <a:solidFill>
                  <a:schemeClr val="lt2"/>
                </a:solidFill>
                <a:latin typeface="Montserrat"/>
                <a:ea typeface="Montserrat"/>
                <a:cs typeface="Montserrat"/>
                <a:sym typeface="Montserrat"/>
              </a:defRPr>
            </a:lvl8pPr>
            <a:lvl9pPr indent="-317500" lvl="8" marL="4114800" marR="0" rtl="0" algn="ctr">
              <a:lnSpc>
                <a:spcPct val="115000"/>
              </a:lnSpc>
              <a:spcBef>
                <a:spcPts val="1600"/>
              </a:spcBef>
              <a:spcAft>
                <a:spcPts val="1600"/>
              </a:spcAft>
              <a:buClr>
                <a:schemeClr val="lt2"/>
              </a:buClr>
              <a:buSzPts val="1400"/>
              <a:buFont typeface="Montserrat"/>
              <a:buChar char="■"/>
              <a:defRPr b="0" i="0" sz="1400" u="none" cap="none" strike="noStrike">
                <a:solidFill>
                  <a:schemeClr val="lt2"/>
                </a:solidFill>
                <a:latin typeface="Montserrat"/>
                <a:ea typeface="Montserrat"/>
                <a:cs typeface="Montserrat"/>
                <a:sym typeface="Montserrat"/>
              </a:defRPr>
            </a:lvl9pPr>
          </a:lstStyle>
          <a:p/>
        </p:txBody>
      </p:sp>
      <p:sp>
        <p:nvSpPr>
          <p:cNvPr id="64" name="Google Shape;64;p11"/>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3"/>
          <p:cNvSpPr/>
          <p:nvPr/>
        </p:nvSpPr>
        <p:spPr>
          <a:xfrm flipH="1" rot="10800000">
            <a:off x="0" y="2247900"/>
            <a:ext cx="9144000" cy="4610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3"/>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3"/>
          <p:cNvSpPr txBox="1"/>
          <p:nvPr>
            <p:ph type="title"/>
          </p:nvPr>
        </p:nvSpPr>
        <p:spPr>
          <a:xfrm>
            <a:off x="471900" y="984967"/>
            <a:ext cx="8222100" cy="1023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Open Sans SemiBold"/>
              <a:buNone/>
              <a:defRPr b="0" i="0" sz="3200" u="none" cap="none" strike="noStrike">
                <a:solidFill>
                  <a:schemeClr val="lt1"/>
                </a:solidFill>
                <a:latin typeface="Open Sans"/>
                <a:ea typeface="Open Sans"/>
                <a:cs typeface="Open Sans"/>
                <a:sym typeface="Open Sans"/>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20" name="Google Shape;20;p3"/>
          <p:cNvSpPr txBox="1"/>
          <p:nvPr>
            <p:ph idx="1" type="body"/>
          </p:nvPr>
        </p:nvSpPr>
        <p:spPr>
          <a:xfrm>
            <a:off x="627500" y="2392800"/>
            <a:ext cx="8066400" cy="36135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2D3C"/>
              </a:buClr>
              <a:buSzPts val="1800"/>
              <a:buFont typeface="Montserrat"/>
              <a:buChar char="●"/>
              <a:defRPr b="0" i="0" sz="1800" u="none" cap="none" strike="noStrike">
                <a:solidFill>
                  <a:srgbClr val="002D3C"/>
                </a:solidFill>
                <a:latin typeface="Montserrat"/>
                <a:ea typeface="Montserrat"/>
                <a:cs typeface="Montserrat"/>
                <a:sym typeface="Montserrat"/>
              </a:defRPr>
            </a:lvl1pPr>
            <a:lvl2pPr indent="-317500" lvl="1" marL="914400" marR="0" rtl="0" algn="l">
              <a:lnSpc>
                <a:spcPct val="115000"/>
              </a:lnSpc>
              <a:spcBef>
                <a:spcPts val="1600"/>
              </a:spcBef>
              <a:spcAft>
                <a:spcPts val="0"/>
              </a:spcAft>
              <a:buClr>
                <a:srgbClr val="002D3C"/>
              </a:buClr>
              <a:buSzPts val="1400"/>
              <a:buFont typeface="Montserrat"/>
              <a:buChar char="○"/>
              <a:defRPr b="0" i="0" sz="1400" u="none" cap="none" strike="noStrike">
                <a:solidFill>
                  <a:srgbClr val="002D3C"/>
                </a:solidFill>
                <a:latin typeface="Montserrat"/>
                <a:ea typeface="Montserrat"/>
                <a:cs typeface="Montserrat"/>
                <a:sym typeface="Montserrat"/>
              </a:defRPr>
            </a:lvl2pPr>
            <a:lvl3pPr indent="-317500" lvl="2" marL="1371600" marR="0" rtl="0" algn="l">
              <a:lnSpc>
                <a:spcPct val="115000"/>
              </a:lnSpc>
              <a:spcBef>
                <a:spcPts val="1600"/>
              </a:spcBef>
              <a:spcAft>
                <a:spcPts val="0"/>
              </a:spcAft>
              <a:buClr>
                <a:srgbClr val="002D3C"/>
              </a:buClr>
              <a:buSzPts val="1400"/>
              <a:buFont typeface="Montserrat"/>
              <a:buChar char="■"/>
              <a:defRPr b="0" i="0" sz="1400" u="none" cap="none" strike="noStrike">
                <a:solidFill>
                  <a:srgbClr val="002D3C"/>
                </a:solidFill>
                <a:latin typeface="Montserrat"/>
                <a:ea typeface="Montserrat"/>
                <a:cs typeface="Montserrat"/>
                <a:sym typeface="Montserrat"/>
              </a:defRPr>
            </a:lvl3pPr>
            <a:lvl4pPr indent="-317500" lvl="3" marL="1828800" marR="0" rtl="0" algn="l">
              <a:lnSpc>
                <a:spcPct val="115000"/>
              </a:lnSpc>
              <a:spcBef>
                <a:spcPts val="1600"/>
              </a:spcBef>
              <a:spcAft>
                <a:spcPts val="0"/>
              </a:spcAft>
              <a:buClr>
                <a:srgbClr val="002D3C"/>
              </a:buClr>
              <a:buSzPts val="1400"/>
              <a:buFont typeface="Montserrat"/>
              <a:buChar char="●"/>
              <a:defRPr b="0" i="0" sz="1400" u="none" cap="none" strike="noStrike">
                <a:solidFill>
                  <a:srgbClr val="002D3C"/>
                </a:solidFill>
                <a:latin typeface="Montserrat"/>
                <a:ea typeface="Montserrat"/>
                <a:cs typeface="Montserrat"/>
                <a:sym typeface="Montserrat"/>
              </a:defRPr>
            </a:lvl4pPr>
            <a:lvl5pPr indent="-317500" lvl="4" marL="2286000" marR="0" rtl="0" algn="l">
              <a:lnSpc>
                <a:spcPct val="115000"/>
              </a:lnSpc>
              <a:spcBef>
                <a:spcPts val="1600"/>
              </a:spcBef>
              <a:spcAft>
                <a:spcPts val="0"/>
              </a:spcAft>
              <a:buClr>
                <a:srgbClr val="002D3C"/>
              </a:buClr>
              <a:buSzPts val="1400"/>
              <a:buFont typeface="Montserrat"/>
              <a:buChar char="○"/>
              <a:defRPr b="0" i="0" sz="1400" u="none" cap="none" strike="noStrike">
                <a:solidFill>
                  <a:srgbClr val="002D3C"/>
                </a:solidFill>
                <a:latin typeface="Montserrat"/>
                <a:ea typeface="Montserrat"/>
                <a:cs typeface="Montserrat"/>
                <a:sym typeface="Montserrat"/>
              </a:defRPr>
            </a:lvl5pPr>
            <a:lvl6pPr indent="-317500" lvl="5" marL="2743200" marR="0" rtl="0" algn="l">
              <a:lnSpc>
                <a:spcPct val="115000"/>
              </a:lnSpc>
              <a:spcBef>
                <a:spcPts val="1600"/>
              </a:spcBef>
              <a:spcAft>
                <a:spcPts val="0"/>
              </a:spcAft>
              <a:buClr>
                <a:srgbClr val="002D3C"/>
              </a:buClr>
              <a:buSzPts val="1400"/>
              <a:buFont typeface="Montserrat"/>
              <a:buChar char="■"/>
              <a:defRPr b="0" i="0" sz="1400" u="none" cap="none" strike="noStrike">
                <a:solidFill>
                  <a:srgbClr val="002D3C"/>
                </a:solidFill>
                <a:latin typeface="Montserrat"/>
                <a:ea typeface="Montserrat"/>
                <a:cs typeface="Montserrat"/>
                <a:sym typeface="Montserrat"/>
              </a:defRPr>
            </a:lvl6pPr>
            <a:lvl7pPr indent="-317500" lvl="6" marL="3200400" marR="0" rtl="0" algn="l">
              <a:lnSpc>
                <a:spcPct val="115000"/>
              </a:lnSpc>
              <a:spcBef>
                <a:spcPts val="1600"/>
              </a:spcBef>
              <a:spcAft>
                <a:spcPts val="0"/>
              </a:spcAft>
              <a:buClr>
                <a:srgbClr val="002D3C"/>
              </a:buClr>
              <a:buSzPts val="1400"/>
              <a:buFont typeface="Montserrat"/>
              <a:buChar char="●"/>
              <a:defRPr b="0" i="0" sz="1400" u="none" cap="none" strike="noStrike">
                <a:solidFill>
                  <a:srgbClr val="002D3C"/>
                </a:solidFill>
                <a:latin typeface="Montserrat"/>
                <a:ea typeface="Montserrat"/>
                <a:cs typeface="Montserrat"/>
                <a:sym typeface="Montserrat"/>
              </a:defRPr>
            </a:lvl7pPr>
            <a:lvl8pPr indent="-317500" lvl="7" marL="3657600" marR="0" rtl="0" algn="l">
              <a:lnSpc>
                <a:spcPct val="115000"/>
              </a:lnSpc>
              <a:spcBef>
                <a:spcPts val="1600"/>
              </a:spcBef>
              <a:spcAft>
                <a:spcPts val="0"/>
              </a:spcAft>
              <a:buClr>
                <a:srgbClr val="002D3C"/>
              </a:buClr>
              <a:buSzPts val="1400"/>
              <a:buFont typeface="Montserrat"/>
              <a:buChar char="○"/>
              <a:defRPr b="0" i="0" sz="1400" u="none" cap="none" strike="noStrike">
                <a:solidFill>
                  <a:srgbClr val="002D3C"/>
                </a:solidFill>
                <a:latin typeface="Montserrat"/>
                <a:ea typeface="Montserrat"/>
                <a:cs typeface="Montserrat"/>
                <a:sym typeface="Montserrat"/>
              </a:defRPr>
            </a:lvl8pPr>
            <a:lvl9pPr indent="-317500" lvl="8" marL="4114800" marR="0" rtl="0" algn="l">
              <a:lnSpc>
                <a:spcPct val="115000"/>
              </a:lnSpc>
              <a:spcBef>
                <a:spcPts val="1600"/>
              </a:spcBef>
              <a:spcAft>
                <a:spcPts val="1600"/>
              </a:spcAft>
              <a:buClr>
                <a:srgbClr val="002D3C"/>
              </a:buClr>
              <a:buSzPts val="1400"/>
              <a:buFont typeface="Montserrat"/>
              <a:buChar char="■"/>
              <a:defRPr b="0" i="0" sz="1400" u="none" cap="none" strike="noStrike">
                <a:solidFill>
                  <a:srgbClr val="002D3C"/>
                </a:solidFill>
                <a:latin typeface="Montserrat"/>
                <a:ea typeface="Montserrat"/>
                <a:cs typeface="Montserrat"/>
                <a:sym typeface="Montserrat"/>
              </a:defRPr>
            </a:lvl9pPr>
          </a:lstStyle>
          <a:p/>
        </p:txBody>
      </p:sp>
      <p:sp>
        <p:nvSpPr>
          <p:cNvPr id="21" name="Google Shape;21;p3"/>
          <p:cNvSpPr txBox="1"/>
          <p:nvPr>
            <p:ph idx="12" type="sldNum"/>
          </p:nvPr>
        </p:nvSpPr>
        <p:spPr>
          <a:xfrm>
            <a:off x="78789" y="6252784"/>
            <a:ext cx="548700" cy="5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000"/>
              <a:buFont typeface="Arial"/>
              <a:buNone/>
              <a:defRPr b="0" i="0" sz="800" u="none" cap="none" strike="noStrike">
                <a:solidFill>
                  <a:schemeClr val="lt2"/>
                </a:solidFill>
                <a:latin typeface="Montserrat"/>
                <a:ea typeface="Montserrat"/>
                <a:cs typeface="Montserrat"/>
                <a:sym typeface="Montserrat"/>
              </a:defRPr>
            </a:lvl1pPr>
            <a:lvl2pPr indent="0" lvl="1" marL="0" marR="0" rtl="0" algn="l">
              <a:lnSpc>
                <a:spcPct val="100000"/>
              </a:lnSpc>
              <a:spcBef>
                <a:spcPts val="0"/>
              </a:spcBef>
              <a:spcAft>
                <a:spcPts val="0"/>
              </a:spcAft>
              <a:buClr>
                <a:srgbClr val="000000"/>
              </a:buClr>
              <a:buSzPts val="1000"/>
              <a:buFont typeface="Arial"/>
              <a:buNone/>
              <a:defRPr b="0" i="0" sz="800" u="none" cap="none" strike="noStrike">
                <a:solidFill>
                  <a:schemeClr val="lt2"/>
                </a:solidFill>
                <a:latin typeface="Montserrat"/>
                <a:ea typeface="Montserrat"/>
                <a:cs typeface="Montserrat"/>
                <a:sym typeface="Montserrat"/>
              </a:defRPr>
            </a:lvl2pPr>
            <a:lvl3pPr indent="0" lvl="2" marL="0" marR="0" rtl="0" algn="l">
              <a:lnSpc>
                <a:spcPct val="100000"/>
              </a:lnSpc>
              <a:spcBef>
                <a:spcPts val="0"/>
              </a:spcBef>
              <a:spcAft>
                <a:spcPts val="0"/>
              </a:spcAft>
              <a:buClr>
                <a:srgbClr val="000000"/>
              </a:buClr>
              <a:buSzPts val="1000"/>
              <a:buFont typeface="Arial"/>
              <a:buNone/>
              <a:defRPr b="0" i="0" sz="800" u="none" cap="none" strike="noStrike">
                <a:solidFill>
                  <a:schemeClr val="lt2"/>
                </a:solidFill>
                <a:latin typeface="Montserrat"/>
                <a:ea typeface="Montserrat"/>
                <a:cs typeface="Montserrat"/>
                <a:sym typeface="Montserrat"/>
              </a:defRPr>
            </a:lvl3pPr>
            <a:lvl4pPr indent="0" lvl="3" marL="0" marR="0" rtl="0" algn="l">
              <a:lnSpc>
                <a:spcPct val="100000"/>
              </a:lnSpc>
              <a:spcBef>
                <a:spcPts val="0"/>
              </a:spcBef>
              <a:spcAft>
                <a:spcPts val="0"/>
              </a:spcAft>
              <a:buClr>
                <a:srgbClr val="000000"/>
              </a:buClr>
              <a:buSzPts val="1000"/>
              <a:buFont typeface="Arial"/>
              <a:buNone/>
              <a:defRPr b="0" i="0" sz="800" u="none" cap="none" strike="noStrike">
                <a:solidFill>
                  <a:schemeClr val="lt2"/>
                </a:solidFill>
                <a:latin typeface="Montserrat"/>
                <a:ea typeface="Montserrat"/>
                <a:cs typeface="Montserrat"/>
                <a:sym typeface="Montserrat"/>
              </a:defRPr>
            </a:lvl4pPr>
            <a:lvl5pPr indent="0" lvl="4" marL="0" marR="0" rtl="0" algn="l">
              <a:lnSpc>
                <a:spcPct val="100000"/>
              </a:lnSpc>
              <a:spcBef>
                <a:spcPts val="0"/>
              </a:spcBef>
              <a:spcAft>
                <a:spcPts val="0"/>
              </a:spcAft>
              <a:buClr>
                <a:srgbClr val="000000"/>
              </a:buClr>
              <a:buSzPts val="1000"/>
              <a:buFont typeface="Arial"/>
              <a:buNone/>
              <a:defRPr b="0" i="0" sz="800" u="none" cap="none" strike="noStrike">
                <a:solidFill>
                  <a:schemeClr val="lt2"/>
                </a:solidFill>
                <a:latin typeface="Montserrat"/>
                <a:ea typeface="Montserrat"/>
                <a:cs typeface="Montserrat"/>
                <a:sym typeface="Montserrat"/>
              </a:defRPr>
            </a:lvl5pPr>
            <a:lvl6pPr indent="0" lvl="5" marL="0" marR="0" rtl="0" algn="l">
              <a:lnSpc>
                <a:spcPct val="100000"/>
              </a:lnSpc>
              <a:spcBef>
                <a:spcPts val="0"/>
              </a:spcBef>
              <a:spcAft>
                <a:spcPts val="0"/>
              </a:spcAft>
              <a:buClr>
                <a:srgbClr val="000000"/>
              </a:buClr>
              <a:buSzPts val="1000"/>
              <a:buFont typeface="Arial"/>
              <a:buNone/>
              <a:defRPr b="0" i="0" sz="800" u="none" cap="none" strike="noStrike">
                <a:solidFill>
                  <a:schemeClr val="lt2"/>
                </a:solidFill>
                <a:latin typeface="Montserrat"/>
                <a:ea typeface="Montserrat"/>
                <a:cs typeface="Montserrat"/>
                <a:sym typeface="Montserrat"/>
              </a:defRPr>
            </a:lvl6pPr>
            <a:lvl7pPr indent="0" lvl="6" marL="0" marR="0" rtl="0" algn="l">
              <a:lnSpc>
                <a:spcPct val="100000"/>
              </a:lnSpc>
              <a:spcBef>
                <a:spcPts val="0"/>
              </a:spcBef>
              <a:spcAft>
                <a:spcPts val="0"/>
              </a:spcAft>
              <a:buClr>
                <a:srgbClr val="000000"/>
              </a:buClr>
              <a:buSzPts val="1000"/>
              <a:buFont typeface="Arial"/>
              <a:buNone/>
              <a:defRPr b="0" i="0" sz="800" u="none" cap="none" strike="noStrike">
                <a:solidFill>
                  <a:schemeClr val="lt2"/>
                </a:solidFill>
                <a:latin typeface="Montserrat"/>
                <a:ea typeface="Montserrat"/>
                <a:cs typeface="Montserrat"/>
                <a:sym typeface="Montserrat"/>
              </a:defRPr>
            </a:lvl7pPr>
            <a:lvl8pPr indent="0" lvl="7" marL="0" marR="0" rtl="0" algn="l">
              <a:lnSpc>
                <a:spcPct val="100000"/>
              </a:lnSpc>
              <a:spcBef>
                <a:spcPts val="0"/>
              </a:spcBef>
              <a:spcAft>
                <a:spcPts val="0"/>
              </a:spcAft>
              <a:buClr>
                <a:srgbClr val="000000"/>
              </a:buClr>
              <a:buSzPts val="1000"/>
              <a:buFont typeface="Arial"/>
              <a:buNone/>
              <a:defRPr b="0" i="0" sz="800" u="none" cap="none" strike="noStrike">
                <a:solidFill>
                  <a:schemeClr val="lt2"/>
                </a:solidFill>
                <a:latin typeface="Montserrat"/>
                <a:ea typeface="Montserrat"/>
                <a:cs typeface="Montserrat"/>
                <a:sym typeface="Montserrat"/>
              </a:defRPr>
            </a:lvl8pPr>
            <a:lvl9pPr indent="0" lvl="8" marL="0" marR="0" rtl="0" algn="l">
              <a:lnSpc>
                <a:spcPct val="100000"/>
              </a:lnSpc>
              <a:spcBef>
                <a:spcPts val="0"/>
              </a:spcBef>
              <a:spcAft>
                <a:spcPts val="0"/>
              </a:spcAft>
              <a:buClr>
                <a:srgbClr val="000000"/>
              </a:buClr>
              <a:buSzPts val="1000"/>
              <a:buFont typeface="Arial"/>
              <a:buNone/>
              <a:defRPr b="0" i="0" sz="800" u="none" cap="none" strike="noStrike">
                <a:solidFill>
                  <a:schemeClr val="lt2"/>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pic>
        <p:nvPicPr>
          <p:cNvPr id="22" name="Google Shape;22;p3"/>
          <p:cNvPicPr preferRelativeResize="0"/>
          <p:nvPr/>
        </p:nvPicPr>
        <p:blipFill>
          <a:blip r:embed="rId2">
            <a:alphaModFix/>
          </a:blip>
          <a:stretch>
            <a:fillRect/>
          </a:stretch>
        </p:blipFill>
        <p:spPr>
          <a:xfrm>
            <a:off x="8204725" y="6026967"/>
            <a:ext cx="825150" cy="471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Google Shape;24;p4"/>
          <p:cNvSpPr/>
          <p:nvPr/>
        </p:nvSpPr>
        <p:spPr>
          <a:xfrm flipH="1" rot="10800000">
            <a:off x="0" y="875067"/>
            <a:ext cx="9144000" cy="5971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
          <p:cNvSpPr/>
          <p:nvPr/>
        </p:nvSpPr>
        <p:spPr>
          <a:xfrm>
            <a:off x="0" y="875133"/>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4"/>
          <p:cNvSpPr txBox="1"/>
          <p:nvPr>
            <p:ph type="title"/>
          </p:nvPr>
        </p:nvSpPr>
        <p:spPr>
          <a:xfrm>
            <a:off x="401925" y="21800"/>
            <a:ext cx="8523000" cy="803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1800"/>
              <a:buFont typeface="Open Sans"/>
              <a:buNone/>
              <a:defRPr b="0" i="0" sz="2000" u="none" cap="none" strike="noStrike">
                <a:solidFill>
                  <a:schemeClr val="lt1"/>
                </a:solidFill>
                <a:latin typeface="Open Sans"/>
                <a:ea typeface="Open Sans"/>
                <a:cs typeface="Open Sans"/>
                <a:sym typeface="Open Sans"/>
              </a:defRPr>
            </a:lvl1pPr>
            <a:lvl2pPr lvl="1"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1800"/>
              <a:buFont typeface="Roboto"/>
              <a:buNone/>
              <a:defRPr b="0" i="0" sz="1800" u="none" cap="none" strike="noStrike">
                <a:solidFill>
                  <a:schemeClr val="lt1"/>
                </a:solidFill>
                <a:latin typeface="Roboto"/>
                <a:ea typeface="Roboto"/>
                <a:cs typeface="Roboto"/>
                <a:sym typeface="Roboto"/>
              </a:defRPr>
            </a:lvl9pPr>
          </a:lstStyle>
          <a:p/>
        </p:txBody>
      </p:sp>
      <p:sp>
        <p:nvSpPr>
          <p:cNvPr id="27" name="Google Shape;27;p4"/>
          <p:cNvSpPr txBox="1"/>
          <p:nvPr>
            <p:ph idx="12" type="sldNum"/>
          </p:nvPr>
        </p:nvSpPr>
        <p:spPr>
          <a:xfrm>
            <a:off x="78789" y="6252784"/>
            <a:ext cx="548700" cy="5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000"/>
              <a:buFont typeface="Arial"/>
              <a:buNone/>
              <a:defRPr b="0" i="0" sz="800" u="none" cap="none" strike="noStrike">
                <a:solidFill>
                  <a:schemeClr val="lt2"/>
                </a:solidFill>
                <a:latin typeface="Montserrat"/>
                <a:ea typeface="Montserrat"/>
                <a:cs typeface="Montserrat"/>
                <a:sym typeface="Montserrat"/>
              </a:defRPr>
            </a:lvl1pPr>
            <a:lvl2pPr indent="0" lvl="1" marL="0" marR="0" rtl="0" algn="l">
              <a:lnSpc>
                <a:spcPct val="100000"/>
              </a:lnSpc>
              <a:spcBef>
                <a:spcPts val="0"/>
              </a:spcBef>
              <a:spcAft>
                <a:spcPts val="0"/>
              </a:spcAft>
              <a:buClr>
                <a:srgbClr val="000000"/>
              </a:buClr>
              <a:buSzPts val="1000"/>
              <a:buFont typeface="Arial"/>
              <a:buNone/>
              <a:defRPr b="0" i="0" sz="800" u="none" cap="none" strike="noStrike">
                <a:solidFill>
                  <a:schemeClr val="lt2"/>
                </a:solidFill>
                <a:latin typeface="Montserrat"/>
                <a:ea typeface="Montserrat"/>
                <a:cs typeface="Montserrat"/>
                <a:sym typeface="Montserrat"/>
              </a:defRPr>
            </a:lvl2pPr>
            <a:lvl3pPr indent="0" lvl="2" marL="0" marR="0" rtl="0" algn="l">
              <a:lnSpc>
                <a:spcPct val="100000"/>
              </a:lnSpc>
              <a:spcBef>
                <a:spcPts val="0"/>
              </a:spcBef>
              <a:spcAft>
                <a:spcPts val="0"/>
              </a:spcAft>
              <a:buClr>
                <a:srgbClr val="000000"/>
              </a:buClr>
              <a:buSzPts val="1000"/>
              <a:buFont typeface="Arial"/>
              <a:buNone/>
              <a:defRPr b="0" i="0" sz="800" u="none" cap="none" strike="noStrike">
                <a:solidFill>
                  <a:schemeClr val="lt2"/>
                </a:solidFill>
                <a:latin typeface="Montserrat"/>
                <a:ea typeface="Montserrat"/>
                <a:cs typeface="Montserrat"/>
                <a:sym typeface="Montserrat"/>
              </a:defRPr>
            </a:lvl3pPr>
            <a:lvl4pPr indent="0" lvl="3" marL="0" marR="0" rtl="0" algn="l">
              <a:lnSpc>
                <a:spcPct val="100000"/>
              </a:lnSpc>
              <a:spcBef>
                <a:spcPts val="0"/>
              </a:spcBef>
              <a:spcAft>
                <a:spcPts val="0"/>
              </a:spcAft>
              <a:buClr>
                <a:srgbClr val="000000"/>
              </a:buClr>
              <a:buSzPts val="1000"/>
              <a:buFont typeface="Arial"/>
              <a:buNone/>
              <a:defRPr b="0" i="0" sz="800" u="none" cap="none" strike="noStrike">
                <a:solidFill>
                  <a:schemeClr val="lt2"/>
                </a:solidFill>
                <a:latin typeface="Montserrat"/>
                <a:ea typeface="Montserrat"/>
                <a:cs typeface="Montserrat"/>
                <a:sym typeface="Montserrat"/>
              </a:defRPr>
            </a:lvl4pPr>
            <a:lvl5pPr indent="0" lvl="4" marL="0" marR="0" rtl="0" algn="l">
              <a:lnSpc>
                <a:spcPct val="100000"/>
              </a:lnSpc>
              <a:spcBef>
                <a:spcPts val="0"/>
              </a:spcBef>
              <a:spcAft>
                <a:spcPts val="0"/>
              </a:spcAft>
              <a:buClr>
                <a:srgbClr val="000000"/>
              </a:buClr>
              <a:buSzPts val="1000"/>
              <a:buFont typeface="Arial"/>
              <a:buNone/>
              <a:defRPr b="0" i="0" sz="800" u="none" cap="none" strike="noStrike">
                <a:solidFill>
                  <a:schemeClr val="lt2"/>
                </a:solidFill>
                <a:latin typeface="Montserrat"/>
                <a:ea typeface="Montserrat"/>
                <a:cs typeface="Montserrat"/>
                <a:sym typeface="Montserrat"/>
              </a:defRPr>
            </a:lvl5pPr>
            <a:lvl6pPr indent="0" lvl="5" marL="0" marR="0" rtl="0" algn="l">
              <a:lnSpc>
                <a:spcPct val="100000"/>
              </a:lnSpc>
              <a:spcBef>
                <a:spcPts val="0"/>
              </a:spcBef>
              <a:spcAft>
                <a:spcPts val="0"/>
              </a:spcAft>
              <a:buClr>
                <a:srgbClr val="000000"/>
              </a:buClr>
              <a:buSzPts val="1000"/>
              <a:buFont typeface="Arial"/>
              <a:buNone/>
              <a:defRPr b="0" i="0" sz="800" u="none" cap="none" strike="noStrike">
                <a:solidFill>
                  <a:schemeClr val="lt2"/>
                </a:solidFill>
                <a:latin typeface="Montserrat"/>
                <a:ea typeface="Montserrat"/>
                <a:cs typeface="Montserrat"/>
                <a:sym typeface="Montserrat"/>
              </a:defRPr>
            </a:lvl6pPr>
            <a:lvl7pPr indent="0" lvl="6" marL="0" marR="0" rtl="0" algn="l">
              <a:lnSpc>
                <a:spcPct val="100000"/>
              </a:lnSpc>
              <a:spcBef>
                <a:spcPts val="0"/>
              </a:spcBef>
              <a:spcAft>
                <a:spcPts val="0"/>
              </a:spcAft>
              <a:buClr>
                <a:srgbClr val="000000"/>
              </a:buClr>
              <a:buSzPts val="1000"/>
              <a:buFont typeface="Arial"/>
              <a:buNone/>
              <a:defRPr b="0" i="0" sz="800" u="none" cap="none" strike="noStrike">
                <a:solidFill>
                  <a:schemeClr val="lt2"/>
                </a:solidFill>
                <a:latin typeface="Montserrat"/>
                <a:ea typeface="Montserrat"/>
                <a:cs typeface="Montserrat"/>
                <a:sym typeface="Montserrat"/>
              </a:defRPr>
            </a:lvl7pPr>
            <a:lvl8pPr indent="0" lvl="7" marL="0" marR="0" rtl="0" algn="l">
              <a:lnSpc>
                <a:spcPct val="100000"/>
              </a:lnSpc>
              <a:spcBef>
                <a:spcPts val="0"/>
              </a:spcBef>
              <a:spcAft>
                <a:spcPts val="0"/>
              </a:spcAft>
              <a:buClr>
                <a:srgbClr val="000000"/>
              </a:buClr>
              <a:buSzPts val="1000"/>
              <a:buFont typeface="Arial"/>
              <a:buNone/>
              <a:defRPr b="0" i="0" sz="800" u="none" cap="none" strike="noStrike">
                <a:solidFill>
                  <a:schemeClr val="lt2"/>
                </a:solidFill>
                <a:latin typeface="Montserrat"/>
                <a:ea typeface="Montserrat"/>
                <a:cs typeface="Montserrat"/>
                <a:sym typeface="Montserrat"/>
              </a:defRPr>
            </a:lvl8pPr>
            <a:lvl9pPr indent="0" lvl="8" marL="0" marR="0" rtl="0" algn="l">
              <a:lnSpc>
                <a:spcPct val="100000"/>
              </a:lnSpc>
              <a:spcBef>
                <a:spcPts val="0"/>
              </a:spcBef>
              <a:spcAft>
                <a:spcPts val="0"/>
              </a:spcAft>
              <a:buClr>
                <a:srgbClr val="000000"/>
              </a:buClr>
              <a:buSzPts val="1000"/>
              <a:buFont typeface="Arial"/>
              <a:buNone/>
              <a:defRPr b="0" i="0" sz="800" u="none" cap="none" strike="noStrike">
                <a:solidFill>
                  <a:schemeClr val="lt2"/>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n-US"/>
              <a:t>‹#›</a:t>
            </a:fld>
            <a:endParaRPr/>
          </a:p>
        </p:txBody>
      </p:sp>
      <p:pic>
        <p:nvPicPr>
          <p:cNvPr id="28" name="Google Shape;28;p4"/>
          <p:cNvPicPr preferRelativeResize="0"/>
          <p:nvPr/>
        </p:nvPicPr>
        <p:blipFill>
          <a:blip r:embed="rId2">
            <a:alphaModFix/>
          </a:blip>
          <a:stretch>
            <a:fillRect/>
          </a:stretch>
        </p:blipFill>
        <p:spPr>
          <a:xfrm>
            <a:off x="7922625" y="6026978"/>
            <a:ext cx="1107250" cy="6326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9" name="Shape 29"/>
        <p:cNvGrpSpPr/>
        <p:nvPr/>
      </p:nvGrpSpPr>
      <p:grpSpPr>
        <a:xfrm>
          <a:off x="0" y="0"/>
          <a:ext cx="0" cy="0"/>
          <a:chOff x="0" y="0"/>
          <a:chExt cx="0" cy="0"/>
        </a:xfrm>
      </p:grpSpPr>
      <p:sp>
        <p:nvSpPr>
          <p:cNvPr id="30" name="Google Shape;30;p5"/>
          <p:cNvSpPr txBox="1"/>
          <p:nvPr>
            <p:ph type="title"/>
          </p:nvPr>
        </p:nvSpPr>
        <p:spPr>
          <a:xfrm>
            <a:off x="460950" y="2753800"/>
            <a:ext cx="8222100" cy="1350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4200"/>
              <a:buFont typeface="Open Sans"/>
              <a:buNone/>
              <a:defRPr b="0" i="0" sz="4400" u="none" cap="none" strike="noStrike">
                <a:solidFill>
                  <a:schemeClr val="lt1"/>
                </a:solidFill>
                <a:latin typeface="Open Sans"/>
                <a:ea typeface="Open Sans"/>
                <a:cs typeface="Open Sans"/>
                <a:sym typeface="Open Sans"/>
              </a:defRPr>
            </a:lvl1pPr>
            <a:lvl2pPr lvl="1"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4200"/>
              <a:buFont typeface="Roboto"/>
              <a:buNone/>
              <a:defRPr b="0" i="0" sz="4200" u="none" cap="none" strike="noStrike">
                <a:solidFill>
                  <a:schemeClr val="lt1"/>
                </a:solidFill>
                <a:latin typeface="Roboto"/>
                <a:ea typeface="Roboto"/>
                <a:cs typeface="Roboto"/>
                <a:sym typeface="Roboto"/>
              </a:defRPr>
            </a:lvl9pPr>
          </a:lstStyle>
          <a:p/>
        </p:txBody>
      </p:sp>
      <p:sp>
        <p:nvSpPr>
          <p:cNvPr id="31" name="Google Shape;31;p5"/>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2" name="Shape 32"/>
        <p:cNvGrpSpPr/>
        <p:nvPr/>
      </p:nvGrpSpPr>
      <p:grpSpPr>
        <a:xfrm>
          <a:off x="0" y="0"/>
          <a:ext cx="0" cy="0"/>
          <a:chOff x="0" y="0"/>
          <a:chExt cx="0" cy="0"/>
        </a:xfrm>
      </p:grpSpPr>
      <p:sp>
        <p:nvSpPr>
          <p:cNvPr id="33" name="Google Shape;33;p6"/>
          <p:cNvSpPr/>
          <p:nvPr/>
        </p:nvSpPr>
        <p:spPr>
          <a:xfrm flipH="1" rot="10800000">
            <a:off x="0" y="2247900"/>
            <a:ext cx="9144000" cy="4610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6"/>
          <p:cNvSpPr/>
          <p:nvPr/>
        </p:nvSpPr>
        <p:spPr>
          <a:xfrm>
            <a:off x="0" y="2248000"/>
            <a:ext cx="9144000" cy="1449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6"/>
          <p:cNvSpPr txBox="1"/>
          <p:nvPr>
            <p:ph type="title"/>
          </p:nvPr>
        </p:nvSpPr>
        <p:spPr>
          <a:xfrm>
            <a:off x="471900" y="984967"/>
            <a:ext cx="8222100" cy="1023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Open Sans"/>
              <a:buNone/>
              <a:defRPr b="0" i="0" sz="3200" u="none" cap="none" strike="noStrike">
                <a:solidFill>
                  <a:schemeClr val="lt1"/>
                </a:solidFill>
                <a:latin typeface="Open Sans"/>
                <a:ea typeface="Open Sans"/>
                <a:cs typeface="Open Sans"/>
                <a:sym typeface="Open Sans"/>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36" name="Google Shape;36;p6"/>
          <p:cNvSpPr txBox="1"/>
          <p:nvPr>
            <p:ph idx="1" type="body"/>
          </p:nvPr>
        </p:nvSpPr>
        <p:spPr>
          <a:xfrm>
            <a:off x="471900" y="2558767"/>
            <a:ext cx="3999900" cy="3613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lt2"/>
              </a:buClr>
              <a:buSzPts val="1400"/>
              <a:buFont typeface="Montserrat"/>
              <a:buChar char="●"/>
              <a:defRPr b="0" i="0" sz="1400" u="none" cap="none" strike="noStrike">
                <a:solidFill>
                  <a:schemeClr val="lt2"/>
                </a:solidFill>
                <a:latin typeface="Montserrat"/>
                <a:ea typeface="Montserrat"/>
                <a:cs typeface="Montserrat"/>
                <a:sym typeface="Montserrat"/>
              </a:defRPr>
            </a:lvl1pPr>
            <a:lvl2pPr indent="-304800" lvl="1" marL="914400" marR="0" rtl="0" algn="l">
              <a:lnSpc>
                <a:spcPct val="115000"/>
              </a:lnSpc>
              <a:spcBef>
                <a:spcPts val="1600"/>
              </a:spcBef>
              <a:spcAft>
                <a:spcPts val="0"/>
              </a:spcAft>
              <a:buClr>
                <a:schemeClr val="lt2"/>
              </a:buClr>
              <a:buSzPts val="1200"/>
              <a:buFont typeface="Montserrat"/>
              <a:buChar char="○"/>
              <a:defRPr b="0" i="0" sz="1200" u="none" cap="none" strike="noStrike">
                <a:solidFill>
                  <a:schemeClr val="lt2"/>
                </a:solidFill>
                <a:latin typeface="Montserrat"/>
                <a:ea typeface="Montserrat"/>
                <a:cs typeface="Montserrat"/>
                <a:sym typeface="Montserrat"/>
              </a:defRPr>
            </a:lvl2pPr>
            <a:lvl3pPr indent="-304800" lvl="2" marL="1371600" marR="0" rtl="0" algn="l">
              <a:lnSpc>
                <a:spcPct val="115000"/>
              </a:lnSpc>
              <a:spcBef>
                <a:spcPts val="1600"/>
              </a:spcBef>
              <a:spcAft>
                <a:spcPts val="0"/>
              </a:spcAft>
              <a:buClr>
                <a:schemeClr val="lt2"/>
              </a:buClr>
              <a:buSzPts val="1200"/>
              <a:buFont typeface="Montserrat"/>
              <a:buChar char="■"/>
              <a:defRPr b="0" i="0" sz="1200" u="none" cap="none" strike="noStrike">
                <a:solidFill>
                  <a:schemeClr val="lt2"/>
                </a:solidFill>
                <a:latin typeface="Montserrat"/>
                <a:ea typeface="Montserrat"/>
                <a:cs typeface="Montserrat"/>
                <a:sym typeface="Montserrat"/>
              </a:defRPr>
            </a:lvl3pPr>
            <a:lvl4pPr indent="-304800" lvl="3" marL="1828800" marR="0" rtl="0" algn="l">
              <a:lnSpc>
                <a:spcPct val="115000"/>
              </a:lnSpc>
              <a:spcBef>
                <a:spcPts val="1600"/>
              </a:spcBef>
              <a:spcAft>
                <a:spcPts val="0"/>
              </a:spcAft>
              <a:buClr>
                <a:schemeClr val="lt2"/>
              </a:buClr>
              <a:buSzPts val="1200"/>
              <a:buFont typeface="Montserrat"/>
              <a:buChar char="●"/>
              <a:defRPr b="0" i="0" sz="1200" u="none" cap="none" strike="noStrike">
                <a:solidFill>
                  <a:schemeClr val="lt2"/>
                </a:solidFill>
                <a:latin typeface="Montserrat"/>
                <a:ea typeface="Montserrat"/>
                <a:cs typeface="Montserrat"/>
                <a:sym typeface="Montserrat"/>
              </a:defRPr>
            </a:lvl4pPr>
            <a:lvl5pPr indent="-304800" lvl="4" marL="2286000" marR="0" rtl="0" algn="l">
              <a:lnSpc>
                <a:spcPct val="115000"/>
              </a:lnSpc>
              <a:spcBef>
                <a:spcPts val="1600"/>
              </a:spcBef>
              <a:spcAft>
                <a:spcPts val="0"/>
              </a:spcAft>
              <a:buClr>
                <a:schemeClr val="lt2"/>
              </a:buClr>
              <a:buSzPts val="1200"/>
              <a:buFont typeface="Montserrat"/>
              <a:buChar char="○"/>
              <a:defRPr b="0" i="0" sz="1200" u="none" cap="none" strike="noStrike">
                <a:solidFill>
                  <a:schemeClr val="lt2"/>
                </a:solidFill>
                <a:latin typeface="Montserrat"/>
                <a:ea typeface="Montserrat"/>
                <a:cs typeface="Montserrat"/>
                <a:sym typeface="Montserrat"/>
              </a:defRPr>
            </a:lvl5pPr>
            <a:lvl6pPr indent="-304800" lvl="5" marL="2743200" marR="0" rtl="0" algn="l">
              <a:lnSpc>
                <a:spcPct val="115000"/>
              </a:lnSpc>
              <a:spcBef>
                <a:spcPts val="1600"/>
              </a:spcBef>
              <a:spcAft>
                <a:spcPts val="0"/>
              </a:spcAft>
              <a:buClr>
                <a:schemeClr val="lt2"/>
              </a:buClr>
              <a:buSzPts val="1200"/>
              <a:buFont typeface="Montserrat"/>
              <a:buChar char="■"/>
              <a:defRPr b="0" i="0" sz="1200" u="none" cap="none" strike="noStrike">
                <a:solidFill>
                  <a:schemeClr val="lt2"/>
                </a:solidFill>
                <a:latin typeface="Montserrat"/>
                <a:ea typeface="Montserrat"/>
                <a:cs typeface="Montserrat"/>
                <a:sym typeface="Montserrat"/>
              </a:defRPr>
            </a:lvl6pPr>
            <a:lvl7pPr indent="-304800" lvl="6" marL="3200400" marR="0" rtl="0" algn="l">
              <a:lnSpc>
                <a:spcPct val="115000"/>
              </a:lnSpc>
              <a:spcBef>
                <a:spcPts val="1600"/>
              </a:spcBef>
              <a:spcAft>
                <a:spcPts val="0"/>
              </a:spcAft>
              <a:buClr>
                <a:schemeClr val="lt2"/>
              </a:buClr>
              <a:buSzPts val="1200"/>
              <a:buFont typeface="Montserrat"/>
              <a:buChar char="●"/>
              <a:defRPr b="0" i="0" sz="1200" u="none" cap="none" strike="noStrike">
                <a:solidFill>
                  <a:schemeClr val="lt2"/>
                </a:solidFill>
                <a:latin typeface="Montserrat"/>
                <a:ea typeface="Montserrat"/>
                <a:cs typeface="Montserrat"/>
                <a:sym typeface="Montserrat"/>
              </a:defRPr>
            </a:lvl7pPr>
            <a:lvl8pPr indent="-304800" lvl="7" marL="3657600" marR="0" rtl="0" algn="l">
              <a:lnSpc>
                <a:spcPct val="115000"/>
              </a:lnSpc>
              <a:spcBef>
                <a:spcPts val="1600"/>
              </a:spcBef>
              <a:spcAft>
                <a:spcPts val="0"/>
              </a:spcAft>
              <a:buClr>
                <a:schemeClr val="lt2"/>
              </a:buClr>
              <a:buSzPts val="1200"/>
              <a:buFont typeface="Montserrat"/>
              <a:buChar char="○"/>
              <a:defRPr b="0" i="0" sz="1200" u="none" cap="none" strike="noStrike">
                <a:solidFill>
                  <a:schemeClr val="lt2"/>
                </a:solidFill>
                <a:latin typeface="Montserrat"/>
                <a:ea typeface="Montserrat"/>
                <a:cs typeface="Montserrat"/>
                <a:sym typeface="Montserrat"/>
              </a:defRPr>
            </a:lvl8pPr>
            <a:lvl9pPr indent="-304800" lvl="8" marL="4114800" marR="0" rtl="0" algn="l">
              <a:lnSpc>
                <a:spcPct val="115000"/>
              </a:lnSpc>
              <a:spcBef>
                <a:spcPts val="1600"/>
              </a:spcBef>
              <a:spcAft>
                <a:spcPts val="1600"/>
              </a:spcAft>
              <a:buClr>
                <a:schemeClr val="lt2"/>
              </a:buClr>
              <a:buSzPts val="1200"/>
              <a:buFont typeface="Montserrat"/>
              <a:buChar char="■"/>
              <a:defRPr b="0" i="0" sz="1200" u="none" cap="none" strike="noStrike">
                <a:solidFill>
                  <a:schemeClr val="lt2"/>
                </a:solidFill>
                <a:latin typeface="Montserrat"/>
                <a:ea typeface="Montserrat"/>
                <a:cs typeface="Montserrat"/>
                <a:sym typeface="Montserrat"/>
              </a:defRPr>
            </a:lvl9pPr>
          </a:lstStyle>
          <a:p/>
        </p:txBody>
      </p:sp>
      <p:sp>
        <p:nvSpPr>
          <p:cNvPr id="37" name="Google Shape;37;p6"/>
          <p:cNvSpPr txBox="1"/>
          <p:nvPr>
            <p:ph idx="2" type="body"/>
          </p:nvPr>
        </p:nvSpPr>
        <p:spPr>
          <a:xfrm>
            <a:off x="4694250" y="2558767"/>
            <a:ext cx="3999900" cy="36135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lt2"/>
              </a:buClr>
              <a:buSzPts val="1400"/>
              <a:buFont typeface="Montserrat"/>
              <a:buChar char="●"/>
              <a:defRPr b="0" i="0" sz="1400" u="none" cap="none" strike="noStrike">
                <a:solidFill>
                  <a:schemeClr val="lt2"/>
                </a:solidFill>
                <a:latin typeface="Montserrat"/>
                <a:ea typeface="Montserrat"/>
                <a:cs typeface="Montserrat"/>
                <a:sym typeface="Montserrat"/>
              </a:defRPr>
            </a:lvl1pPr>
            <a:lvl2pPr indent="-304800" lvl="1" marL="914400" marR="0" rtl="0" algn="l">
              <a:lnSpc>
                <a:spcPct val="115000"/>
              </a:lnSpc>
              <a:spcBef>
                <a:spcPts val="1600"/>
              </a:spcBef>
              <a:spcAft>
                <a:spcPts val="0"/>
              </a:spcAft>
              <a:buClr>
                <a:schemeClr val="lt2"/>
              </a:buClr>
              <a:buSzPts val="1200"/>
              <a:buFont typeface="Montserrat"/>
              <a:buChar char="○"/>
              <a:defRPr b="0" i="0" sz="1200" u="none" cap="none" strike="noStrike">
                <a:solidFill>
                  <a:schemeClr val="lt2"/>
                </a:solidFill>
                <a:latin typeface="Montserrat"/>
                <a:ea typeface="Montserrat"/>
                <a:cs typeface="Montserrat"/>
                <a:sym typeface="Montserrat"/>
              </a:defRPr>
            </a:lvl2pPr>
            <a:lvl3pPr indent="-304800" lvl="2" marL="1371600" marR="0" rtl="0" algn="l">
              <a:lnSpc>
                <a:spcPct val="115000"/>
              </a:lnSpc>
              <a:spcBef>
                <a:spcPts val="1600"/>
              </a:spcBef>
              <a:spcAft>
                <a:spcPts val="0"/>
              </a:spcAft>
              <a:buClr>
                <a:schemeClr val="lt2"/>
              </a:buClr>
              <a:buSzPts val="1200"/>
              <a:buFont typeface="Montserrat"/>
              <a:buChar char="■"/>
              <a:defRPr b="0" i="0" sz="1200" u="none" cap="none" strike="noStrike">
                <a:solidFill>
                  <a:schemeClr val="lt2"/>
                </a:solidFill>
                <a:latin typeface="Montserrat"/>
                <a:ea typeface="Montserrat"/>
                <a:cs typeface="Montserrat"/>
                <a:sym typeface="Montserrat"/>
              </a:defRPr>
            </a:lvl3pPr>
            <a:lvl4pPr indent="-304800" lvl="3" marL="1828800" marR="0" rtl="0" algn="l">
              <a:lnSpc>
                <a:spcPct val="115000"/>
              </a:lnSpc>
              <a:spcBef>
                <a:spcPts val="1600"/>
              </a:spcBef>
              <a:spcAft>
                <a:spcPts val="0"/>
              </a:spcAft>
              <a:buClr>
                <a:schemeClr val="lt2"/>
              </a:buClr>
              <a:buSzPts val="1200"/>
              <a:buFont typeface="Montserrat"/>
              <a:buChar char="●"/>
              <a:defRPr b="0" i="0" sz="1200" u="none" cap="none" strike="noStrike">
                <a:solidFill>
                  <a:schemeClr val="lt2"/>
                </a:solidFill>
                <a:latin typeface="Montserrat"/>
                <a:ea typeface="Montserrat"/>
                <a:cs typeface="Montserrat"/>
                <a:sym typeface="Montserrat"/>
              </a:defRPr>
            </a:lvl4pPr>
            <a:lvl5pPr indent="-304800" lvl="4" marL="2286000" marR="0" rtl="0" algn="l">
              <a:lnSpc>
                <a:spcPct val="115000"/>
              </a:lnSpc>
              <a:spcBef>
                <a:spcPts val="1600"/>
              </a:spcBef>
              <a:spcAft>
                <a:spcPts val="0"/>
              </a:spcAft>
              <a:buClr>
                <a:schemeClr val="lt2"/>
              </a:buClr>
              <a:buSzPts val="1200"/>
              <a:buFont typeface="Montserrat"/>
              <a:buChar char="○"/>
              <a:defRPr b="0" i="0" sz="1200" u="none" cap="none" strike="noStrike">
                <a:solidFill>
                  <a:schemeClr val="lt2"/>
                </a:solidFill>
                <a:latin typeface="Montserrat"/>
                <a:ea typeface="Montserrat"/>
                <a:cs typeface="Montserrat"/>
                <a:sym typeface="Montserrat"/>
              </a:defRPr>
            </a:lvl5pPr>
            <a:lvl6pPr indent="-304800" lvl="5" marL="2743200" marR="0" rtl="0" algn="l">
              <a:lnSpc>
                <a:spcPct val="115000"/>
              </a:lnSpc>
              <a:spcBef>
                <a:spcPts val="1600"/>
              </a:spcBef>
              <a:spcAft>
                <a:spcPts val="0"/>
              </a:spcAft>
              <a:buClr>
                <a:schemeClr val="lt2"/>
              </a:buClr>
              <a:buSzPts val="1200"/>
              <a:buFont typeface="Montserrat"/>
              <a:buChar char="■"/>
              <a:defRPr b="0" i="0" sz="1200" u="none" cap="none" strike="noStrike">
                <a:solidFill>
                  <a:schemeClr val="lt2"/>
                </a:solidFill>
                <a:latin typeface="Montserrat"/>
                <a:ea typeface="Montserrat"/>
                <a:cs typeface="Montserrat"/>
                <a:sym typeface="Montserrat"/>
              </a:defRPr>
            </a:lvl6pPr>
            <a:lvl7pPr indent="-304800" lvl="6" marL="3200400" marR="0" rtl="0" algn="l">
              <a:lnSpc>
                <a:spcPct val="115000"/>
              </a:lnSpc>
              <a:spcBef>
                <a:spcPts val="1600"/>
              </a:spcBef>
              <a:spcAft>
                <a:spcPts val="0"/>
              </a:spcAft>
              <a:buClr>
                <a:schemeClr val="lt2"/>
              </a:buClr>
              <a:buSzPts val="1200"/>
              <a:buFont typeface="Montserrat"/>
              <a:buChar char="●"/>
              <a:defRPr b="0" i="0" sz="1200" u="none" cap="none" strike="noStrike">
                <a:solidFill>
                  <a:schemeClr val="lt2"/>
                </a:solidFill>
                <a:latin typeface="Montserrat"/>
                <a:ea typeface="Montserrat"/>
                <a:cs typeface="Montserrat"/>
                <a:sym typeface="Montserrat"/>
              </a:defRPr>
            </a:lvl7pPr>
            <a:lvl8pPr indent="-304800" lvl="7" marL="3657600" marR="0" rtl="0" algn="l">
              <a:lnSpc>
                <a:spcPct val="115000"/>
              </a:lnSpc>
              <a:spcBef>
                <a:spcPts val="1600"/>
              </a:spcBef>
              <a:spcAft>
                <a:spcPts val="0"/>
              </a:spcAft>
              <a:buClr>
                <a:schemeClr val="lt2"/>
              </a:buClr>
              <a:buSzPts val="1200"/>
              <a:buFont typeface="Montserrat"/>
              <a:buChar char="○"/>
              <a:defRPr b="0" i="0" sz="1200" u="none" cap="none" strike="noStrike">
                <a:solidFill>
                  <a:schemeClr val="lt2"/>
                </a:solidFill>
                <a:latin typeface="Montserrat"/>
                <a:ea typeface="Montserrat"/>
                <a:cs typeface="Montserrat"/>
                <a:sym typeface="Montserrat"/>
              </a:defRPr>
            </a:lvl8pPr>
            <a:lvl9pPr indent="-304800" lvl="8" marL="4114800" marR="0" rtl="0" algn="l">
              <a:lnSpc>
                <a:spcPct val="115000"/>
              </a:lnSpc>
              <a:spcBef>
                <a:spcPts val="1600"/>
              </a:spcBef>
              <a:spcAft>
                <a:spcPts val="1600"/>
              </a:spcAft>
              <a:buClr>
                <a:schemeClr val="lt2"/>
              </a:buClr>
              <a:buSzPts val="1200"/>
              <a:buFont typeface="Montserrat"/>
              <a:buChar char="■"/>
              <a:defRPr b="0" i="0" sz="1200" u="none" cap="none" strike="noStrike">
                <a:solidFill>
                  <a:schemeClr val="lt2"/>
                </a:solidFill>
                <a:latin typeface="Montserrat"/>
                <a:ea typeface="Montserrat"/>
                <a:cs typeface="Montserrat"/>
                <a:sym typeface="Montserrat"/>
              </a:defRPr>
            </a:lvl9pPr>
          </a:lstStyle>
          <a:p/>
        </p:txBody>
      </p:sp>
      <p:sp>
        <p:nvSpPr>
          <p:cNvPr id="38" name="Google Shape;38;p6"/>
          <p:cNvSpPr txBox="1"/>
          <p:nvPr>
            <p:ph idx="12" type="sldNum"/>
          </p:nvPr>
        </p:nvSpPr>
        <p:spPr>
          <a:xfrm>
            <a:off x="78789" y="6252784"/>
            <a:ext cx="548700" cy="5247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l">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l">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l">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l">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l">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l">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l">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l">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l">
              <a:spcBef>
                <a:spcPts val="0"/>
              </a:spcBef>
              <a:spcAft>
                <a:spcPts val="0"/>
              </a:spcAft>
              <a:buNone/>
            </a:pPr>
            <a:fld id="{00000000-1234-1234-1234-123412341234}" type="slidenum">
              <a:rPr lang="en-US"/>
              <a:t>‹#›</a:t>
            </a:fld>
            <a:endParaRPr/>
          </a:p>
        </p:txBody>
      </p:sp>
      <p:pic>
        <p:nvPicPr>
          <p:cNvPr id="39" name="Google Shape;39;p6"/>
          <p:cNvPicPr preferRelativeResize="0"/>
          <p:nvPr/>
        </p:nvPicPr>
        <p:blipFill>
          <a:blip r:embed="rId2">
            <a:alphaModFix/>
          </a:blip>
          <a:stretch>
            <a:fillRect/>
          </a:stretch>
        </p:blipFill>
        <p:spPr>
          <a:xfrm>
            <a:off x="8204725" y="6026967"/>
            <a:ext cx="825150" cy="471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0" name="Shape 40"/>
        <p:cNvGrpSpPr/>
        <p:nvPr/>
      </p:nvGrpSpPr>
      <p:grpSpPr>
        <a:xfrm>
          <a:off x="0" y="0"/>
          <a:ext cx="0" cy="0"/>
          <a:chOff x="0" y="0"/>
          <a:chExt cx="0" cy="0"/>
        </a:xfrm>
      </p:grpSpPr>
      <p:sp>
        <p:nvSpPr>
          <p:cNvPr id="41" name="Google Shape;41;p7"/>
          <p:cNvSpPr txBox="1"/>
          <p:nvPr/>
        </p:nvSpPr>
        <p:spPr>
          <a:xfrm flipH="1" rot="10800000">
            <a:off x="3276600" y="33"/>
            <a:ext cx="58674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7"/>
          <p:cNvSpPr/>
          <p:nvPr/>
        </p:nvSpPr>
        <p:spPr>
          <a:xfrm rot="-5400000">
            <a:off x="-98100" y="3374700"/>
            <a:ext cx="6858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7"/>
          <p:cNvSpPr txBox="1"/>
          <p:nvPr>
            <p:ph type="title"/>
          </p:nvPr>
        </p:nvSpPr>
        <p:spPr>
          <a:xfrm>
            <a:off x="226078" y="477067"/>
            <a:ext cx="2808000" cy="12711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2400"/>
              <a:buFont typeface="Arial"/>
              <a:buNone/>
              <a:defRPr b="0" i="0" sz="2400" u="none" cap="none" strike="noStrike">
                <a:solidFill>
                  <a:schemeClr val="lt1"/>
                </a:solidFill>
                <a:latin typeface="Open Sans"/>
                <a:ea typeface="Open Sans"/>
                <a:cs typeface="Open Sans"/>
                <a:sym typeface="Open Sans"/>
              </a:defRPr>
            </a:lvl1pPr>
            <a:lvl2pPr lvl="1"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2400"/>
              <a:buFont typeface="Roboto"/>
              <a:buNone/>
              <a:defRPr b="0" i="0" sz="2400" u="none" cap="none" strike="noStrike">
                <a:solidFill>
                  <a:schemeClr val="lt1"/>
                </a:solidFill>
                <a:latin typeface="Roboto"/>
                <a:ea typeface="Roboto"/>
                <a:cs typeface="Roboto"/>
                <a:sym typeface="Roboto"/>
              </a:defRPr>
            </a:lvl9pPr>
          </a:lstStyle>
          <a:p/>
        </p:txBody>
      </p:sp>
      <p:sp>
        <p:nvSpPr>
          <p:cNvPr id="44" name="Google Shape;44;p7"/>
          <p:cNvSpPr txBox="1"/>
          <p:nvPr>
            <p:ph idx="1" type="body"/>
          </p:nvPr>
        </p:nvSpPr>
        <p:spPr>
          <a:xfrm>
            <a:off x="226075" y="1954400"/>
            <a:ext cx="2808000" cy="42180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15000"/>
              </a:lnSpc>
              <a:spcBef>
                <a:spcPts val="0"/>
              </a:spcBef>
              <a:spcAft>
                <a:spcPts val="0"/>
              </a:spcAft>
              <a:buClr>
                <a:schemeClr val="lt1"/>
              </a:buClr>
              <a:buSzPts val="1200"/>
              <a:buFont typeface="Montserrat"/>
              <a:buChar char="●"/>
              <a:defRPr b="0" i="0" sz="1200" u="none" cap="none" strike="noStrike">
                <a:solidFill>
                  <a:schemeClr val="lt1"/>
                </a:solidFill>
                <a:latin typeface="Montserrat"/>
                <a:ea typeface="Montserrat"/>
                <a:cs typeface="Montserrat"/>
                <a:sym typeface="Montserrat"/>
              </a:defRPr>
            </a:lvl1pPr>
            <a:lvl2pPr indent="-304800" lvl="1" marL="914400" marR="0" rtl="0" algn="l">
              <a:lnSpc>
                <a:spcPct val="115000"/>
              </a:lnSpc>
              <a:spcBef>
                <a:spcPts val="1600"/>
              </a:spcBef>
              <a:spcAft>
                <a:spcPts val="0"/>
              </a:spcAft>
              <a:buClr>
                <a:schemeClr val="lt1"/>
              </a:buClr>
              <a:buSzPts val="1200"/>
              <a:buFont typeface="Montserrat"/>
              <a:buChar char="○"/>
              <a:defRPr b="0" i="0" sz="1200" u="none" cap="none" strike="noStrike">
                <a:solidFill>
                  <a:schemeClr val="lt1"/>
                </a:solidFill>
                <a:latin typeface="Montserrat"/>
                <a:ea typeface="Montserrat"/>
                <a:cs typeface="Montserrat"/>
                <a:sym typeface="Montserrat"/>
              </a:defRPr>
            </a:lvl2pPr>
            <a:lvl3pPr indent="-304800" lvl="2" marL="1371600" marR="0" rtl="0" algn="l">
              <a:lnSpc>
                <a:spcPct val="115000"/>
              </a:lnSpc>
              <a:spcBef>
                <a:spcPts val="1600"/>
              </a:spcBef>
              <a:spcAft>
                <a:spcPts val="0"/>
              </a:spcAft>
              <a:buClr>
                <a:schemeClr val="lt1"/>
              </a:buClr>
              <a:buSzPts val="1200"/>
              <a:buFont typeface="Montserrat"/>
              <a:buChar char="■"/>
              <a:defRPr b="0" i="0" sz="1200" u="none" cap="none" strike="noStrike">
                <a:solidFill>
                  <a:schemeClr val="lt1"/>
                </a:solidFill>
                <a:latin typeface="Montserrat"/>
                <a:ea typeface="Montserrat"/>
                <a:cs typeface="Montserrat"/>
                <a:sym typeface="Montserrat"/>
              </a:defRPr>
            </a:lvl3pPr>
            <a:lvl4pPr indent="-304800" lvl="3" marL="1828800" marR="0" rtl="0" algn="l">
              <a:lnSpc>
                <a:spcPct val="115000"/>
              </a:lnSpc>
              <a:spcBef>
                <a:spcPts val="1600"/>
              </a:spcBef>
              <a:spcAft>
                <a:spcPts val="0"/>
              </a:spcAft>
              <a:buClr>
                <a:schemeClr val="lt1"/>
              </a:buClr>
              <a:buSzPts val="1200"/>
              <a:buFont typeface="Montserrat"/>
              <a:buChar char="●"/>
              <a:defRPr b="0" i="0" sz="1200" u="none" cap="none" strike="noStrike">
                <a:solidFill>
                  <a:schemeClr val="lt1"/>
                </a:solidFill>
                <a:latin typeface="Montserrat"/>
                <a:ea typeface="Montserrat"/>
                <a:cs typeface="Montserrat"/>
                <a:sym typeface="Montserrat"/>
              </a:defRPr>
            </a:lvl4pPr>
            <a:lvl5pPr indent="-304800" lvl="4" marL="2286000" marR="0" rtl="0" algn="l">
              <a:lnSpc>
                <a:spcPct val="115000"/>
              </a:lnSpc>
              <a:spcBef>
                <a:spcPts val="1600"/>
              </a:spcBef>
              <a:spcAft>
                <a:spcPts val="0"/>
              </a:spcAft>
              <a:buClr>
                <a:schemeClr val="lt1"/>
              </a:buClr>
              <a:buSzPts val="1200"/>
              <a:buFont typeface="Montserrat"/>
              <a:buChar char="○"/>
              <a:defRPr b="0" i="0" sz="1200" u="none" cap="none" strike="noStrike">
                <a:solidFill>
                  <a:schemeClr val="lt1"/>
                </a:solidFill>
                <a:latin typeface="Montserrat"/>
                <a:ea typeface="Montserrat"/>
                <a:cs typeface="Montserrat"/>
                <a:sym typeface="Montserrat"/>
              </a:defRPr>
            </a:lvl5pPr>
            <a:lvl6pPr indent="-304800" lvl="5" marL="2743200" marR="0" rtl="0" algn="l">
              <a:lnSpc>
                <a:spcPct val="115000"/>
              </a:lnSpc>
              <a:spcBef>
                <a:spcPts val="1600"/>
              </a:spcBef>
              <a:spcAft>
                <a:spcPts val="0"/>
              </a:spcAft>
              <a:buClr>
                <a:schemeClr val="lt1"/>
              </a:buClr>
              <a:buSzPts val="1200"/>
              <a:buFont typeface="Montserrat"/>
              <a:buChar char="■"/>
              <a:defRPr b="0" i="0" sz="1200" u="none" cap="none" strike="noStrike">
                <a:solidFill>
                  <a:schemeClr val="lt1"/>
                </a:solidFill>
                <a:latin typeface="Montserrat"/>
                <a:ea typeface="Montserrat"/>
                <a:cs typeface="Montserrat"/>
                <a:sym typeface="Montserrat"/>
              </a:defRPr>
            </a:lvl6pPr>
            <a:lvl7pPr indent="-304800" lvl="6" marL="3200400" marR="0" rtl="0" algn="l">
              <a:lnSpc>
                <a:spcPct val="115000"/>
              </a:lnSpc>
              <a:spcBef>
                <a:spcPts val="1600"/>
              </a:spcBef>
              <a:spcAft>
                <a:spcPts val="0"/>
              </a:spcAft>
              <a:buClr>
                <a:schemeClr val="lt1"/>
              </a:buClr>
              <a:buSzPts val="1200"/>
              <a:buFont typeface="Montserrat"/>
              <a:buChar char="●"/>
              <a:defRPr b="0" i="0" sz="1200" u="none" cap="none" strike="noStrike">
                <a:solidFill>
                  <a:schemeClr val="lt1"/>
                </a:solidFill>
                <a:latin typeface="Montserrat"/>
                <a:ea typeface="Montserrat"/>
                <a:cs typeface="Montserrat"/>
                <a:sym typeface="Montserrat"/>
              </a:defRPr>
            </a:lvl7pPr>
            <a:lvl8pPr indent="-304800" lvl="7" marL="3657600" marR="0" rtl="0" algn="l">
              <a:lnSpc>
                <a:spcPct val="115000"/>
              </a:lnSpc>
              <a:spcBef>
                <a:spcPts val="1600"/>
              </a:spcBef>
              <a:spcAft>
                <a:spcPts val="0"/>
              </a:spcAft>
              <a:buClr>
                <a:schemeClr val="lt1"/>
              </a:buClr>
              <a:buSzPts val="1200"/>
              <a:buFont typeface="Montserrat"/>
              <a:buChar char="○"/>
              <a:defRPr b="0" i="0" sz="1200" u="none" cap="none" strike="noStrike">
                <a:solidFill>
                  <a:schemeClr val="lt1"/>
                </a:solidFill>
                <a:latin typeface="Montserrat"/>
                <a:ea typeface="Montserrat"/>
                <a:cs typeface="Montserrat"/>
                <a:sym typeface="Montserrat"/>
              </a:defRPr>
            </a:lvl8pPr>
            <a:lvl9pPr indent="-304800" lvl="8" marL="4114800" marR="0" rtl="0" algn="l">
              <a:lnSpc>
                <a:spcPct val="115000"/>
              </a:lnSpc>
              <a:spcBef>
                <a:spcPts val="1600"/>
              </a:spcBef>
              <a:spcAft>
                <a:spcPts val="1600"/>
              </a:spcAft>
              <a:buClr>
                <a:schemeClr val="lt1"/>
              </a:buClr>
              <a:buSzPts val="1200"/>
              <a:buFont typeface="Montserrat"/>
              <a:buChar char="■"/>
              <a:defRPr b="0" i="0" sz="1200" u="none" cap="none" strike="noStrike">
                <a:solidFill>
                  <a:schemeClr val="lt1"/>
                </a:solidFill>
                <a:latin typeface="Montserrat"/>
                <a:ea typeface="Montserrat"/>
                <a:cs typeface="Montserrat"/>
                <a:sym typeface="Montserrat"/>
              </a:defRPr>
            </a:lvl9pPr>
          </a:lstStyle>
          <a:p/>
        </p:txBody>
      </p:sp>
      <p:sp>
        <p:nvSpPr>
          <p:cNvPr id="45" name="Google Shape;45;p7"/>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46" name="Shape 46"/>
        <p:cNvGrpSpPr/>
        <p:nvPr/>
      </p:nvGrpSpPr>
      <p:grpSpPr>
        <a:xfrm>
          <a:off x="0" y="0"/>
          <a:ext cx="0" cy="0"/>
          <a:chOff x="0" y="0"/>
          <a:chExt cx="0" cy="0"/>
        </a:xfrm>
      </p:grpSpPr>
      <p:sp>
        <p:nvSpPr>
          <p:cNvPr id="47" name="Google Shape;47;p8"/>
          <p:cNvSpPr txBox="1"/>
          <p:nvPr>
            <p:ph type="title"/>
          </p:nvPr>
        </p:nvSpPr>
        <p:spPr>
          <a:xfrm>
            <a:off x="490250" y="651000"/>
            <a:ext cx="6227100" cy="54543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chemeClr val="lt1"/>
              </a:buClr>
              <a:buSzPts val="5200"/>
              <a:buFont typeface="Open Sans"/>
              <a:buNone/>
              <a:defRPr b="0" i="0" sz="5200" u="none" cap="none" strike="noStrike">
                <a:solidFill>
                  <a:schemeClr val="lt1"/>
                </a:solidFill>
                <a:latin typeface="Open Sans"/>
                <a:ea typeface="Open Sans"/>
                <a:cs typeface="Open Sans"/>
                <a:sym typeface="Open Sans"/>
              </a:defRPr>
            </a:lvl1pPr>
            <a:lvl2pPr lvl="1"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6000"/>
              <a:buFont typeface="Roboto"/>
              <a:buNone/>
              <a:defRPr b="0" i="0" sz="6000" u="none" cap="none" strike="noStrike">
                <a:solidFill>
                  <a:schemeClr val="lt1"/>
                </a:solidFill>
                <a:latin typeface="Roboto"/>
                <a:ea typeface="Roboto"/>
                <a:cs typeface="Roboto"/>
                <a:sym typeface="Roboto"/>
              </a:defRPr>
            </a:lvl9pPr>
          </a:lstStyle>
          <a:p/>
        </p:txBody>
      </p:sp>
      <p:sp>
        <p:nvSpPr>
          <p:cNvPr id="48" name="Google Shape;48;p8"/>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9"/>
          <p:cNvSpPr/>
          <p:nvPr/>
        </p:nvSpPr>
        <p:spPr>
          <a:xfrm flipH="1">
            <a:off x="0" y="0"/>
            <a:ext cx="4572000" cy="68580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9"/>
          <p:cNvSpPr/>
          <p:nvPr/>
        </p:nvSpPr>
        <p:spPr>
          <a:xfrm rot="5400000">
            <a:off x="1089325" y="3375050"/>
            <a:ext cx="68571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9"/>
          <p:cNvSpPr txBox="1"/>
          <p:nvPr>
            <p:ph type="title"/>
          </p:nvPr>
        </p:nvSpPr>
        <p:spPr>
          <a:xfrm>
            <a:off x="265500" y="1644233"/>
            <a:ext cx="4045200" cy="19764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chemeClr val="dk2"/>
              </a:buClr>
              <a:buSzPts val="4200"/>
              <a:buFont typeface="Arial"/>
              <a:buNone/>
              <a:defRPr b="0" i="0" sz="42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2pPr>
            <a:lvl3pPr lvl="2"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3pPr>
            <a:lvl4pPr lvl="3"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4pPr>
            <a:lvl5pPr lvl="4"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5pPr>
            <a:lvl6pPr lvl="5"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6pPr>
            <a:lvl7pPr lvl="6"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7pPr>
            <a:lvl8pPr lvl="7"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8pPr>
            <a:lvl9pPr lvl="8" marR="0" rtl="0" algn="ctr">
              <a:lnSpc>
                <a:spcPct val="100000"/>
              </a:lnSpc>
              <a:spcBef>
                <a:spcPts val="0"/>
              </a:spcBef>
              <a:spcAft>
                <a:spcPts val="0"/>
              </a:spcAft>
              <a:buClr>
                <a:schemeClr val="dk2"/>
              </a:buClr>
              <a:buSzPts val="4200"/>
              <a:buFont typeface="Roboto"/>
              <a:buNone/>
              <a:defRPr b="0" i="0" sz="4200" u="none" cap="none" strike="noStrike">
                <a:solidFill>
                  <a:schemeClr val="dk2"/>
                </a:solidFill>
                <a:latin typeface="Roboto"/>
                <a:ea typeface="Roboto"/>
                <a:cs typeface="Roboto"/>
                <a:sym typeface="Roboto"/>
              </a:defRPr>
            </a:lvl9pPr>
          </a:lstStyle>
          <a:p/>
        </p:txBody>
      </p:sp>
      <p:sp>
        <p:nvSpPr>
          <p:cNvPr id="53" name="Google Shape;53;p9"/>
          <p:cNvSpPr txBox="1"/>
          <p:nvPr>
            <p:ph idx="1" type="subTitle"/>
          </p:nvPr>
        </p:nvSpPr>
        <p:spPr>
          <a:xfrm>
            <a:off x="265500" y="3705956"/>
            <a:ext cx="4045200" cy="1646700"/>
          </a:xfrm>
          <a:prstGeom prst="rect">
            <a:avLst/>
          </a:prstGeom>
          <a:noFill/>
          <a:ln>
            <a:noFill/>
          </a:ln>
        </p:spPr>
        <p:txBody>
          <a:bodyPr anchorCtr="0" anchor="t" bIns="91425" lIns="91425" spcFirstLastPara="1" rIns="91425" wrap="square" tIns="91425">
            <a:noAutofit/>
          </a:bodyPr>
          <a:lstStyle>
            <a:lvl1pPr lvl="0" marR="0" rtl="0" algn="ctr">
              <a:lnSpc>
                <a:spcPct val="100000"/>
              </a:lnSpc>
              <a:spcBef>
                <a:spcPts val="0"/>
              </a:spcBef>
              <a:spcAft>
                <a:spcPts val="0"/>
              </a:spcAft>
              <a:buClr>
                <a:schemeClr val="lt2"/>
              </a:buClr>
              <a:buSzPts val="2100"/>
              <a:buFont typeface="Montserrat"/>
              <a:buNone/>
              <a:defRPr b="0" i="0" sz="2100" u="none" cap="none" strike="noStrike">
                <a:solidFill>
                  <a:schemeClr val="lt2"/>
                </a:solidFill>
                <a:latin typeface="Montserrat"/>
                <a:ea typeface="Montserrat"/>
                <a:cs typeface="Montserrat"/>
                <a:sym typeface="Montserrat"/>
              </a:defRPr>
            </a:lvl1pPr>
            <a:lvl2pPr lvl="1" marR="0" rtl="0" algn="ctr">
              <a:lnSpc>
                <a:spcPct val="100000"/>
              </a:lnSpc>
              <a:spcBef>
                <a:spcPts val="0"/>
              </a:spcBef>
              <a:spcAft>
                <a:spcPts val="0"/>
              </a:spcAft>
              <a:buClr>
                <a:schemeClr val="lt2"/>
              </a:buClr>
              <a:buSzPts val="2100"/>
              <a:buFont typeface="Montserrat"/>
              <a:buNone/>
              <a:defRPr b="0" i="0" sz="2100" u="none" cap="none" strike="noStrike">
                <a:solidFill>
                  <a:schemeClr val="lt2"/>
                </a:solidFill>
                <a:latin typeface="Montserrat"/>
                <a:ea typeface="Montserrat"/>
                <a:cs typeface="Montserrat"/>
                <a:sym typeface="Montserrat"/>
              </a:defRPr>
            </a:lvl2pPr>
            <a:lvl3pPr lvl="2" marR="0" rtl="0" algn="ctr">
              <a:lnSpc>
                <a:spcPct val="100000"/>
              </a:lnSpc>
              <a:spcBef>
                <a:spcPts val="0"/>
              </a:spcBef>
              <a:spcAft>
                <a:spcPts val="0"/>
              </a:spcAft>
              <a:buClr>
                <a:schemeClr val="lt2"/>
              </a:buClr>
              <a:buSzPts val="2100"/>
              <a:buFont typeface="Montserrat"/>
              <a:buNone/>
              <a:defRPr b="0" i="0" sz="2100" u="none" cap="none" strike="noStrike">
                <a:solidFill>
                  <a:schemeClr val="lt2"/>
                </a:solidFill>
                <a:latin typeface="Montserrat"/>
                <a:ea typeface="Montserrat"/>
                <a:cs typeface="Montserrat"/>
                <a:sym typeface="Montserrat"/>
              </a:defRPr>
            </a:lvl3pPr>
            <a:lvl4pPr lvl="3" marR="0" rtl="0" algn="ctr">
              <a:lnSpc>
                <a:spcPct val="100000"/>
              </a:lnSpc>
              <a:spcBef>
                <a:spcPts val="0"/>
              </a:spcBef>
              <a:spcAft>
                <a:spcPts val="0"/>
              </a:spcAft>
              <a:buClr>
                <a:schemeClr val="lt2"/>
              </a:buClr>
              <a:buSzPts val="2100"/>
              <a:buFont typeface="Montserrat"/>
              <a:buNone/>
              <a:defRPr b="0" i="0" sz="2100" u="none" cap="none" strike="noStrike">
                <a:solidFill>
                  <a:schemeClr val="lt2"/>
                </a:solidFill>
                <a:latin typeface="Montserrat"/>
                <a:ea typeface="Montserrat"/>
                <a:cs typeface="Montserrat"/>
                <a:sym typeface="Montserrat"/>
              </a:defRPr>
            </a:lvl4pPr>
            <a:lvl5pPr lvl="4" marR="0" rtl="0" algn="ctr">
              <a:lnSpc>
                <a:spcPct val="100000"/>
              </a:lnSpc>
              <a:spcBef>
                <a:spcPts val="0"/>
              </a:spcBef>
              <a:spcAft>
                <a:spcPts val="0"/>
              </a:spcAft>
              <a:buClr>
                <a:schemeClr val="lt2"/>
              </a:buClr>
              <a:buSzPts val="2100"/>
              <a:buFont typeface="Montserrat"/>
              <a:buNone/>
              <a:defRPr b="0" i="0" sz="2100" u="none" cap="none" strike="noStrike">
                <a:solidFill>
                  <a:schemeClr val="lt2"/>
                </a:solidFill>
                <a:latin typeface="Montserrat"/>
                <a:ea typeface="Montserrat"/>
                <a:cs typeface="Montserrat"/>
                <a:sym typeface="Montserrat"/>
              </a:defRPr>
            </a:lvl5pPr>
            <a:lvl6pPr lvl="5" marR="0" rtl="0" algn="ctr">
              <a:lnSpc>
                <a:spcPct val="100000"/>
              </a:lnSpc>
              <a:spcBef>
                <a:spcPts val="0"/>
              </a:spcBef>
              <a:spcAft>
                <a:spcPts val="0"/>
              </a:spcAft>
              <a:buClr>
                <a:schemeClr val="lt2"/>
              </a:buClr>
              <a:buSzPts val="2100"/>
              <a:buFont typeface="Montserrat"/>
              <a:buNone/>
              <a:defRPr b="0" i="0" sz="2100" u="none" cap="none" strike="noStrike">
                <a:solidFill>
                  <a:schemeClr val="lt2"/>
                </a:solidFill>
                <a:latin typeface="Montserrat"/>
                <a:ea typeface="Montserrat"/>
                <a:cs typeface="Montserrat"/>
                <a:sym typeface="Montserrat"/>
              </a:defRPr>
            </a:lvl6pPr>
            <a:lvl7pPr lvl="6" marR="0" rtl="0" algn="ctr">
              <a:lnSpc>
                <a:spcPct val="100000"/>
              </a:lnSpc>
              <a:spcBef>
                <a:spcPts val="0"/>
              </a:spcBef>
              <a:spcAft>
                <a:spcPts val="0"/>
              </a:spcAft>
              <a:buClr>
                <a:schemeClr val="lt2"/>
              </a:buClr>
              <a:buSzPts val="2100"/>
              <a:buFont typeface="Montserrat"/>
              <a:buNone/>
              <a:defRPr b="0" i="0" sz="2100" u="none" cap="none" strike="noStrike">
                <a:solidFill>
                  <a:schemeClr val="lt2"/>
                </a:solidFill>
                <a:latin typeface="Montserrat"/>
                <a:ea typeface="Montserrat"/>
                <a:cs typeface="Montserrat"/>
                <a:sym typeface="Montserrat"/>
              </a:defRPr>
            </a:lvl7pPr>
            <a:lvl8pPr lvl="7" marR="0" rtl="0" algn="ctr">
              <a:lnSpc>
                <a:spcPct val="100000"/>
              </a:lnSpc>
              <a:spcBef>
                <a:spcPts val="0"/>
              </a:spcBef>
              <a:spcAft>
                <a:spcPts val="0"/>
              </a:spcAft>
              <a:buClr>
                <a:schemeClr val="lt2"/>
              </a:buClr>
              <a:buSzPts val="2100"/>
              <a:buFont typeface="Montserrat"/>
              <a:buNone/>
              <a:defRPr b="0" i="0" sz="2100" u="none" cap="none" strike="noStrike">
                <a:solidFill>
                  <a:schemeClr val="lt2"/>
                </a:solidFill>
                <a:latin typeface="Montserrat"/>
                <a:ea typeface="Montserrat"/>
                <a:cs typeface="Montserrat"/>
                <a:sym typeface="Montserrat"/>
              </a:defRPr>
            </a:lvl8pPr>
            <a:lvl9pPr lvl="8" marR="0" rtl="0" algn="ctr">
              <a:lnSpc>
                <a:spcPct val="100000"/>
              </a:lnSpc>
              <a:spcBef>
                <a:spcPts val="0"/>
              </a:spcBef>
              <a:spcAft>
                <a:spcPts val="0"/>
              </a:spcAft>
              <a:buClr>
                <a:schemeClr val="lt2"/>
              </a:buClr>
              <a:buSzPts val="2100"/>
              <a:buFont typeface="Montserrat"/>
              <a:buNone/>
              <a:defRPr b="0" i="0" sz="2100" u="none" cap="none" strike="noStrike">
                <a:solidFill>
                  <a:schemeClr val="lt2"/>
                </a:solidFill>
                <a:latin typeface="Montserrat"/>
                <a:ea typeface="Montserrat"/>
                <a:cs typeface="Montserrat"/>
                <a:sym typeface="Montserrat"/>
              </a:defRPr>
            </a:lvl9pPr>
          </a:lstStyle>
          <a:p/>
        </p:txBody>
      </p:sp>
      <p:sp>
        <p:nvSpPr>
          <p:cNvPr id="54" name="Google Shape;54;p9"/>
          <p:cNvSpPr txBox="1"/>
          <p:nvPr>
            <p:ph idx="2" type="body"/>
          </p:nvPr>
        </p:nvSpPr>
        <p:spPr>
          <a:xfrm>
            <a:off x="4939500" y="965600"/>
            <a:ext cx="3837000" cy="4926900"/>
          </a:xfrm>
          <a:prstGeom prst="rect">
            <a:avLst/>
          </a:prstGeom>
          <a:noFill/>
          <a:ln>
            <a:noFill/>
          </a:ln>
        </p:spPr>
        <p:txBody>
          <a:bodyPr anchorCtr="0" anchor="ctr" bIns="91425" lIns="91425" spcFirstLastPara="1" rIns="91425" wrap="square" tIns="91425">
            <a:noAutofit/>
          </a:bodyPr>
          <a:lstStyle>
            <a:lvl1pPr indent="-342900" lvl="0" marL="457200" marR="0" rtl="0" algn="l">
              <a:lnSpc>
                <a:spcPct val="115000"/>
              </a:lnSpc>
              <a:spcBef>
                <a:spcPts val="0"/>
              </a:spcBef>
              <a:spcAft>
                <a:spcPts val="0"/>
              </a:spcAft>
              <a:buClr>
                <a:schemeClr val="lt1"/>
              </a:buClr>
              <a:buSzPts val="1800"/>
              <a:buFont typeface="Montserrat"/>
              <a:buChar char="●"/>
              <a:defRPr b="0" i="0" sz="1800" u="none" cap="none" strike="noStrike">
                <a:solidFill>
                  <a:schemeClr val="lt1"/>
                </a:solidFill>
                <a:latin typeface="Montserrat"/>
                <a:ea typeface="Montserrat"/>
                <a:cs typeface="Montserrat"/>
                <a:sym typeface="Montserrat"/>
              </a:defRPr>
            </a:lvl1pPr>
            <a:lvl2pPr indent="-317500" lvl="1" marL="914400" marR="0" rtl="0" algn="l">
              <a:lnSpc>
                <a:spcPct val="115000"/>
              </a:lnSpc>
              <a:spcBef>
                <a:spcPts val="1600"/>
              </a:spcBef>
              <a:spcAft>
                <a:spcPts val="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2pPr>
            <a:lvl3pPr indent="-317500" lvl="2" marL="1371600" marR="0" rtl="0" algn="l">
              <a:lnSpc>
                <a:spcPct val="115000"/>
              </a:lnSpc>
              <a:spcBef>
                <a:spcPts val="1600"/>
              </a:spcBef>
              <a:spcAft>
                <a:spcPts val="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3pPr>
            <a:lvl4pPr indent="-317500" lvl="3" marL="1828800" marR="0" rtl="0" algn="l">
              <a:lnSpc>
                <a:spcPct val="115000"/>
              </a:lnSpc>
              <a:spcBef>
                <a:spcPts val="1600"/>
              </a:spcBef>
              <a:spcAft>
                <a:spcPts val="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4pPr>
            <a:lvl5pPr indent="-317500" lvl="4" marL="2286000" marR="0" rtl="0" algn="l">
              <a:lnSpc>
                <a:spcPct val="115000"/>
              </a:lnSpc>
              <a:spcBef>
                <a:spcPts val="1600"/>
              </a:spcBef>
              <a:spcAft>
                <a:spcPts val="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5pPr>
            <a:lvl6pPr indent="-317500" lvl="5" marL="2743200" marR="0" rtl="0" algn="l">
              <a:lnSpc>
                <a:spcPct val="115000"/>
              </a:lnSpc>
              <a:spcBef>
                <a:spcPts val="1600"/>
              </a:spcBef>
              <a:spcAft>
                <a:spcPts val="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6pPr>
            <a:lvl7pPr indent="-317500" lvl="6" marL="3200400" marR="0" rtl="0" algn="l">
              <a:lnSpc>
                <a:spcPct val="115000"/>
              </a:lnSpc>
              <a:spcBef>
                <a:spcPts val="1600"/>
              </a:spcBef>
              <a:spcAft>
                <a:spcPts val="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7pPr>
            <a:lvl8pPr indent="-317500" lvl="7" marL="3657600" marR="0" rtl="0" algn="l">
              <a:lnSpc>
                <a:spcPct val="115000"/>
              </a:lnSpc>
              <a:spcBef>
                <a:spcPts val="1600"/>
              </a:spcBef>
              <a:spcAft>
                <a:spcPts val="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8pPr>
            <a:lvl9pPr indent="-317500" lvl="8" marL="4114800" marR="0" rtl="0" algn="l">
              <a:lnSpc>
                <a:spcPct val="115000"/>
              </a:lnSpc>
              <a:spcBef>
                <a:spcPts val="1600"/>
              </a:spcBef>
              <a:spcAft>
                <a:spcPts val="1600"/>
              </a:spcAft>
              <a:buClr>
                <a:schemeClr val="lt1"/>
              </a:buClr>
              <a:buSzPts val="1400"/>
              <a:buFont typeface="Montserrat"/>
              <a:buChar char="■"/>
              <a:defRPr b="0" i="0" sz="1400" u="none" cap="none" strike="noStrike">
                <a:solidFill>
                  <a:schemeClr val="lt1"/>
                </a:solidFill>
                <a:latin typeface="Montserrat"/>
                <a:ea typeface="Montserrat"/>
                <a:cs typeface="Montserrat"/>
                <a:sym typeface="Montserrat"/>
              </a:defRPr>
            </a:lvl9pPr>
          </a:lstStyle>
          <a:p/>
        </p:txBody>
      </p:sp>
      <p:sp>
        <p:nvSpPr>
          <p:cNvPr id="55" name="Google Shape;55;p9"/>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6" name="Shape 56"/>
        <p:cNvGrpSpPr/>
        <p:nvPr/>
      </p:nvGrpSpPr>
      <p:grpSpPr>
        <a:xfrm>
          <a:off x="0" y="0"/>
          <a:ext cx="0" cy="0"/>
          <a:chOff x="0" y="0"/>
          <a:chExt cx="0" cy="0"/>
        </a:xfrm>
      </p:grpSpPr>
      <p:sp>
        <p:nvSpPr>
          <p:cNvPr id="57" name="Google Shape;57;p10"/>
          <p:cNvSpPr txBox="1"/>
          <p:nvPr/>
        </p:nvSpPr>
        <p:spPr>
          <a:xfrm flipH="1" rot="10800000">
            <a:off x="0" y="-100"/>
            <a:ext cx="9144000" cy="62613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0"/>
          <p:cNvSpPr/>
          <p:nvPr/>
        </p:nvSpPr>
        <p:spPr>
          <a:xfrm flipH="1" rot="10800000">
            <a:off x="0" y="6163733"/>
            <a:ext cx="9144000" cy="987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0"/>
          <p:cNvSpPr txBox="1"/>
          <p:nvPr>
            <p:ph idx="1" type="body"/>
          </p:nvPr>
        </p:nvSpPr>
        <p:spPr>
          <a:xfrm>
            <a:off x="57150" y="6262433"/>
            <a:ext cx="8382000" cy="5955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chemeClr val="lt1"/>
              </a:buClr>
              <a:buSzPts val="1200"/>
              <a:buFont typeface="Montserrat"/>
              <a:buNone/>
              <a:defRPr b="0" i="0" sz="1200" u="none" cap="none" strike="noStrike">
                <a:solidFill>
                  <a:schemeClr val="lt1"/>
                </a:solidFill>
                <a:latin typeface="Montserrat"/>
                <a:ea typeface="Montserrat"/>
                <a:cs typeface="Montserrat"/>
                <a:sym typeface="Montserrat"/>
              </a:defRPr>
            </a:lvl1pPr>
          </a:lstStyle>
          <a:p/>
        </p:txBody>
      </p:sp>
      <p:sp>
        <p:nvSpPr>
          <p:cNvPr id="60" name="Google Shape;60;p10"/>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rgbClr val="002D3C"/>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984967"/>
            <a:ext cx="8222100" cy="1023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lt1"/>
              </a:buClr>
              <a:buSzPts val="3200"/>
              <a:buFont typeface="Arial"/>
              <a:buNone/>
              <a:defRPr b="0" i="0" sz="32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2558767"/>
            <a:ext cx="8222100" cy="36135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Montserrat"/>
              <a:buChar char="●"/>
              <a:defRPr b="0" i="0" sz="1800" u="none" cap="none" strike="noStrike">
                <a:solidFill>
                  <a:schemeClr val="lt2"/>
                </a:solidFill>
                <a:latin typeface="Montserrat"/>
                <a:ea typeface="Montserrat"/>
                <a:cs typeface="Montserrat"/>
                <a:sym typeface="Montserrat"/>
              </a:defRPr>
            </a:lvl1pPr>
            <a:lvl2pPr indent="-317500" lvl="1" marL="914400" marR="0" rtl="0" algn="l">
              <a:lnSpc>
                <a:spcPct val="115000"/>
              </a:lnSpc>
              <a:spcBef>
                <a:spcPts val="1600"/>
              </a:spcBef>
              <a:spcAft>
                <a:spcPts val="0"/>
              </a:spcAft>
              <a:buClr>
                <a:schemeClr val="lt2"/>
              </a:buClr>
              <a:buSzPts val="1400"/>
              <a:buFont typeface="Montserrat"/>
              <a:buChar char="○"/>
              <a:defRPr b="0" i="0" sz="1400" u="none" cap="none" strike="noStrike">
                <a:solidFill>
                  <a:schemeClr val="lt2"/>
                </a:solidFill>
                <a:latin typeface="Montserrat"/>
                <a:ea typeface="Montserrat"/>
                <a:cs typeface="Montserrat"/>
                <a:sym typeface="Montserrat"/>
              </a:defRPr>
            </a:lvl2pPr>
            <a:lvl3pPr indent="-317500" lvl="2" marL="1371600" marR="0" rtl="0" algn="l">
              <a:lnSpc>
                <a:spcPct val="115000"/>
              </a:lnSpc>
              <a:spcBef>
                <a:spcPts val="1600"/>
              </a:spcBef>
              <a:spcAft>
                <a:spcPts val="0"/>
              </a:spcAft>
              <a:buClr>
                <a:schemeClr val="lt2"/>
              </a:buClr>
              <a:buSzPts val="1400"/>
              <a:buFont typeface="Montserrat"/>
              <a:buChar char="■"/>
              <a:defRPr b="0" i="0" sz="1400" u="none" cap="none" strike="noStrike">
                <a:solidFill>
                  <a:schemeClr val="lt2"/>
                </a:solidFill>
                <a:latin typeface="Montserrat"/>
                <a:ea typeface="Montserrat"/>
                <a:cs typeface="Montserrat"/>
                <a:sym typeface="Montserrat"/>
              </a:defRPr>
            </a:lvl3pPr>
            <a:lvl4pPr indent="-317500" lvl="3" marL="1828800" marR="0" rtl="0" algn="l">
              <a:lnSpc>
                <a:spcPct val="115000"/>
              </a:lnSpc>
              <a:spcBef>
                <a:spcPts val="1600"/>
              </a:spcBef>
              <a:spcAft>
                <a:spcPts val="0"/>
              </a:spcAft>
              <a:buClr>
                <a:schemeClr val="lt2"/>
              </a:buClr>
              <a:buSzPts val="1400"/>
              <a:buFont typeface="Montserrat"/>
              <a:buChar char="●"/>
              <a:defRPr b="0" i="0" sz="1400" u="none" cap="none" strike="noStrike">
                <a:solidFill>
                  <a:schemeClr val="lt2"/>
                </a:solidFill>
                <a:latin typeface="Montserrat"/>
                <a:ea typeface="Montserrat"/>
                <a:cs typeface="Montserrat"/>
                <a:sym typeface="Montserrat"/>
              </a:defRPr>
            </a:lvl4pPr>
            <a:lvl5pPr indent="-317500" lvl="4" marL="2286000" marR="0" rtl="0" algn="l">
              <a:lnSpc>
                <a:spcPct val="115000"/>
              </a:lnSpc>
              <a:spcBef>
                <a:spcPts val="1600"/>
              </a:spcBef>
              <a:spcAft>
                <a:spcPts val="0"/>
              </a:spcAft>
              <a:buClr>
                <a:schemeClr val="lt2"/>
              </a:buClr>
              <a:buSzPts val="1400"/>
              <a:buFont typeface="Montserrat"/>
              <a:buChar char="○"/>
              <a:defRPr b="0" i="0" sz="1400" u="none" cap="none" strike="noStrike">
                <a:solidFill>
                  <a:schemeClr val="lt2"/>
                </a:solidFill>
                <a:latin typeface="Montserrat"/>
                <a:ea typeface="Montserrat"/>
                <a:cs typeface="Montserrat"/>
                <a:sym typeface="Montserrat"/>
              </a:defRPr>
            </a:lvl5pPr>
            <a:lvl6pPr indent="-317500" lvl="5" marL="2743200" marR="0" rtl="0" algn="l">
              <a:lnSpc>
                <a:spcPct val="115000"/>
              </a:lnSpc>
              <a:spcBef>
                <a:spcPts val="1600"/>
              </a:spcBef>
              <a:spcAft>
                <a:spcPts val="0"/>
              </a:spcAft>
              <a:buClr>
                <a:schemeClr val="lt2"/>
              </a:buClr>
              <a:buSzPts val="1400"/>
              <a:buFont typeface="Montserrat"/>
              <a:buChar char="■"/>
              <a:defRPr b="0" i="0" sz="1400" u="none" cap="none" strike="noStrike">
                <a:solidFill>
                  <a:schemeClr val="lt2"/>
                </a:solidFill>
                <a:latin typeface="Montserrat"/>
                <a:ea typeface="Montserrat"/>
                <a:cs typeface="Montserrat"/>
                <a:sym typeface="Montserrat"/>
              </a:defRPr>
            </a:lvl6pPr>
            <a:lvl7pPr indent="-317500" lvl="6" marL="3200400" marR="0" rtl="0" algn="l">
              <a:lnSpc>
                <a:spcPct val="115000"/>
              </a:lnSpc>
              <a:spcBef>
                <a:spcPts val="1600"/>
              </a:spcBef>
              <a:spcAft>
                <a:spcPts val="0"/>
              </a:spcAft>
              <a:buClr>
                <a:schemeClr val="lt2"/>
              </a:buClr>
              <a:buSzPts val="1400"/>
              <a:buFont typeface="Montserrat"/>
              <a:buChar char="●"/>
              <a:defRPr b="0" i="0" sz="1400" u="none" cap="none" strike="noStrike">
                <a:solidFill>
                  <a:schemeClr val="lt2"/>
                </a:solidFill>
                <a:latin typeface="Montserrat"/>
                <a:ea typeface="Montserrat"/>
                <a:cs typeface="Montserrat"/>
                <a:sym typeface="Montserrat"/>
              </a:defRPr>
            </a:lvl7pPr>
            <a:lvl8pPr indent="-317500" lvl="7" marL="3657600" marR="0" rtl="0" algn="l">
              <a:lnSpc>
                <a:spcPct val="115000"/>
              </a:lnSpc>
              <a:spcBef>
                <a:spcPts val="1600"/>
              </a:spcBef>
              <a:spcAft>
                <a:spcPts val="0"/>
              </a:spcAft>
              <a:buClr>
                <a:schemeClr val="lt2"/>
              </a:buClr>
              <a:buSzPts val="1400"/>
              <a:buFont typeface="Montserrat"/>
              <a:buChar char="○"/>
              <a:defRPr b="0" i="0" sz="1400" u="none" cap="none" strike="noStrike">
                <a:solidFill>
                  <a:schemeClr val="lt2"/>
                </a:solidFill>
                <a:latin typeface="Montserrat"/>
                <a:ea typeface="Montserrat"/>
                <a:cs typeface="Montserrat"/>
                <a:sym typeface="Montserrat"/>
              </a:defRPr>
            </a:lvl8pPr>
            <a:lvl9pPr indent="-317500" lvl="8" marL="4114800" marR="0" rtl="0" algn="l">
              <a:lnSpc>
                <a:spcPct val="115000"/>
              </a:lnSpc>
              <a:spcBef>
                <a:spcPts val="1600"/>
              </a:spcBef>
              <a:spcAft>
                <a:spcPts val="1600"/>
              </a:spcAft>
              <a:buClr>
                <a:schemeClr val="lt2"/>
              </a:buClr>
              <a:buSzPts val="1400"/>
              <a:buFont typeface="Montserrat"/>
              <a:buChar char="■"/>
              <a:defRPr b="0" i="0" sz="1400" u="none" cap="none" strike="noStrike">
                <a:solidFill>
                  <a:schemeClr val="lt2"/>
                </a:solidFill>
                <a:latin typeface="Montserrat"/>
                <a:ea typeface="Montserrat"/>
                <a:cs typeface="Montserrat"/>
                <a:sym typeface="Montserrat"/>
              </a:defRPr>
            </a:lvl9pPr>
          </a:lstStyle>
          <a:p/>
        </p:txBody>
      </p:sp>
      <p:sp>
        <p:nvSpPr>
          <p:cNvPr id="8" name="Google Shape;8;p1"/>
          <p:cNvSpPr txBox="1"/>
          <p:nvPr>
            <p:ph idx="12" type="sldNum"/>
          </p:nvPr>
        </p:nvSpPr>
        <p:spPr>
          <a:xfrm>
            <a:off x="8523541" y="6260831"/>
            <a:ext cx="548700" cy="5247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hyperlink" Target="https://www7.ietf.org/contact/ombudsteam/" TargetMode="External"/><Relationship Id="rId4" Type="http://schemas.openxmlformats.org/officeDocument/2006/relationships/hyperlink" Target="https://www.rfc-editor.org/info/bcp9" TargetMode="External"/><Relationship Id="rId10" Type="http://schemas.openxmlformats.org/officeDocument/2006/relationships/hyperlink" Target="https://www.ietf.org/privacy-policy/" TargetMode="External"/><Relationship Id="rId9" Type="http://schemas.openxmlformats.org/officeDocument/2006/relationships/hyperlink" Target="https://www.rfc-editor.org/info/bcp79" TargetMode="External"/><Relationship Id="rId5" Type="http://schemas.openxmlformats.org/officeDocument/2006/relationships/hyperlink" Target="https://www.rfc-editor.org/info/bcp25" TargetMode="External"/><Relationship Id="rId6" Type="http://schemas.openxmlformats.org/officeDocument/2006/relationships/hyperlink" Target="https://www.rfc-editor.org/info/bcp25" TargetMode="External"/><Relationship Id="rId7" Type="http://schemas.openxmlformats.org/officeDocument/2006/relationships/hyperlink" Target="https://www.rfc-editor.org/info/bcp54" TargetMode="External"/><Relationship Id="rId8" Type="http://schemas.openxmlformats.org/officeDocument/2006/relationships/hyperlink" Target="https://www.rfc-editor.org/info/bcp78"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8" name="Shape 68"/>
        <p:cNvGrpSpPr/>
        <p:nvPr/>
      </p:nvGrpSpPr>
      <p:grpSpPr>
        <a:xfrm>
          <a:off x="0" y="0"/>
          <a:ext cx="0" cy="0"/>
          <a:chOff x="0" y="0"/>
          <a:chExt cx="0" cy="0"/>
        </a:xfrm>
      </p:grpSpPr>
      <p:sp>
        <p:nvSpPr>
          <p:cNvPr id="69" name="Google Shape;69;p12"/>
          <p:cNvSpPr txBox="1"/>
          <p:nvPr>
            <p:ph type="title"/>
          </p:nvPr>
        </p:nvSpPr>
        <p:spPr>
          <a:xfrm>
            <a:off x="401925" y="21800"/>
            <a:ext cx="8523000" cy="803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lt1"/>
              </a:buClr>
              <a:buSzPts val="3200"/>
              <a:buFont typeface="Open Sans SemiBold"/>
              <a:buNone/>
            </a:pPr>
            <a:r>
              <a:rPr lang="en-US" sz="2400"/>
              <a:t>Note Well</a:t>
            </a:r>
            <a:endParaRPr b="0" i="0" sz="2400" u="none" cap="none" strike="noStrike">
              <a:solidFill>
                <a:schemeClr val="lt1"/>
              </a:solidFill>
              <a:latin typeface="Open Sans"/>
              <a:ea typeface="Open Sans"/>
              <a:cs typeface="Open Sans"/>
              <a:sym typeface="Open Sans"/>
            </a:endParaRPr>
          </a:p>
        </p:txBody>
      </p:sp>
      <p:sp>
        <p:nvSpPr>
          <p:cNvPr id="70" name="Google Shape;70;p12"/>
          <p:cNvSpPr txBox="1"/>
          <p:nvPr>
            <p:ph idx="4294967295" type="body"/>
          </p:nvPr>
        </p:nvSpPr>
        <p:spPr>
          <a:xfrm>
            <a:off x="401925" y="1120850"/>
            <a:ext cx="7879500" cy="4931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US" sz="1100">
                <a:solidFill>
                  <a:srgbClr val="434343"/>
                </a:solidFill>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100">
              <a:solidFill>
                <a:srgbClr val="434343"/>
              </a:solidFill>
            </a:endParaRPr>
          </a:p>
          <a:p>
            <a:pPr indent="0" lvl="0" marL="0" rtl="0" algn="l">
              <a:lnSpc>
                <a:spcPct val="115000"/>
              </a:lnSpc>
              <a:spcBef>
                <a:spcPts val="600"/>
              </a:spcBef>
              <a:spcAft>
                <a:spcPts val="0"/>
              </a:spcAft>
              <a:buNone/>
            </a:pPr>
            <a:r>
              <a:rPr lang="en-US" sz="1100">
                <a:solidFill>
                  <a:srgbClr val="434343"/>
                </a:solidFill>
              </a:rPr>
              <a:t>As a reminder:</a:t>
            </a:r>
            <a:endParaRPr sz="1100">
              <a:solidFill>
                <a:srgbClr val="434343"/>
              </a:solidFill>
            </a:endParaRPr>
          </a:p>
          <a:p>
            <a:pPr indent="-298450" lvl="0" marL="457200" rtl="0" algn="l">
              <a:spcBef>
                <a:spcPts val="600"/>
              </a:spcBef>
              <a:spcAft>
                <a:spcPts val="0"/>
              </a:spcAft>
              <a:buClr>
                <a:srgbClr val="434343"/>
              </a:buClr>
              <a:buSzPts val="1100"/>
              <a:buChar char="●"/>
            </a:pPr>
            <a:r>
              <a:rPr lang="en-US" sz="1100">
                <a:solidFill>
                  <a:srgbClr val="434343"/>
                </a:solidFill>
              </a:rPr>
              <a:t>By participating in the IETF, you agree to follow IETF processes and policies.</a:t>
            </a:r>
            <a:endParaRPr sz="1100">
              <a:solidFill>
                <a:srgbClr val="434343"/>
              </a:solidFill>
            </a:endParaRPr>
          </a:p>
          <a:p>
            <a:pPr indent="-298450" lvl="0" marL="457200" rtl="0" algn="l">
              <a:spcBef>
                <a:spcPts val="200"/>
              </a:spcBef>
              <a:spcAft>
                <a:spcPts val="0"/>
              </a:spcAft>
              <a:buClr>
                <a:srgbClr val="434343"/>
              </a:buClr>
              <a:buSzPts val="1100"/>
              <a:buChar char="●"/>
            </a:pPr>
            <a:r>
              <a:rPr lang="en-US" sz="1100">
                <a:solidFill>
                  <a:srgbClr val="434343"/>
                </a:solidFill>
              </a:rPr>
              <a:t>If you are aware that any IETF contribution is covered by patents or patent applications that are owned or controlled by you or your sponsor, you must disclose that fact, or not participate in the discussion.</a:t>
            </a:r>
            <a:endParaRPr sz="1100">
              <a:solidFill>
                <a:srgbClr val="434343"/>
              </a:solidFill>
            </a:endParaRPr>
          </a:p>
          <a:p>
            <a:pPr indent="-298450" lvl="0" marL="457200" rtl="0" algn="l">
              <a:spcBef>
                <a:spcPts val="200"/>
              </a:spcBef>
              <a:spcAft>
                <a:spcPts val="0"/>
              </a:spcAft>
              <a:buClr>
                <a:srgbClr val="434343"/>
              </a:buClr>
              <a:buSzPts val="1100"/>
              <a:buChar char="●"/>
            </a:pPr>
            <a:r>
              <a:rPr lang="en-US" sz="1100">
                <a:solidFill>
                  <a:srgbClr val="434343"/>
                </a:solidFill>
              </a:rPr>
              <a:t>As a participant in or attendee to any IETF activity you acknowledge that written, audio, video, and photographic records of meetings may be made public.</a:t>
            </a:r>
            <a:endParaRPr sz="1100">
              <a:solidFill>
                <a:srgbClr val="434343"/>
              </a:solidFill>
            </a:endParaRPr>
          </a:p>
          <a:p>
            <a:pPr indent="-298450" lvl="0" marL="457200" rtl="0" algn="l">
              <a:spcBef>
                <a:spcPts val="200"/>
              </a:spcBef>
              <a:spcAft>
                <a:spcPts val="0"/>
              </a:spcAft>
              <a:buClr>
                <a:srgbClr val="434343"/>
              </a:buClr>
              <a:buSzPts val="1100"/>
              <a:buChar char="●"/>
            </a:pPr>
            <a:r>
              <a:rPr lang="en-US" sz="1100">
                <a:solidFill>
                  <a:srgbClr val="434343"/>
                </a:solidFill>
              </a:rPr>
              <a:t>Personal information that you provide to IETF will be handled in accordance with the IETF Privacy Statement.</a:t>
            </a:r>
            <a:endParaRPr sz="1100">
              <a:solidFill>
                <a:srgbClr val="434343"/>
              </a:solidFill>
            </a:endParaRPr>
          </a:p>
          <a:p>
            <a:pPr indent="-298450" lvl="0" marL="457200" rtl="0" algn="l">
              <a:spcBef>
                <a:spcPts val="200"/>
              </a:spcBef>
              <a:spcAft>
                <a:spcPts val="0"/>
              </a:spcAft>
              <a:buClr>
                <a:srgbClr val="434343"/>
              </a:buClr>
              <a:buSzPts val="1100"/>
              <a:buChar char="●"/>
            </a:pPr>
            <a:r>
              <a:rPr lang="en-US" sz="1100">
                <a:solidFill>
                  <a:srgbClr val="434343"/>
                </a:solidFill>
              </a:rPr>
              <a:t>As a participant or attendee, you agree to work respectfully with other participants; please contact the ombudsteam (</a:t>
            </a:r>
            <a:r>
              <a:rPr lang="en-US" sz="1100">
                <a:solidFill>
                  <a:srgbClr val="434343"/>
                </a:solidFill>
                <a:uFill>
                  <a:noFill/>
                </a:uFill>
                <a:hlinkClick r:id="rId3"/>
              </a:rPr>
              <a:t>https://www.ietf.org/contact/ombudsteam/</a:t>
            </a:r>
            <a:r>
              <a:rPr lang="en-US" sz="1100">
                <a:solidFill>
                  <a:srgbClr val="434343"/>
                </a:solidFill>
              </a:rPr>
              <a:t>) if you have questions or concerns about this.</a:t>
            </a:r>
            <a:endParaRPr sz="1100">
              <a:solidFill>
                <a:srgbClr val="434343"/>
              </a:solidFill>
            </a:endParaRPr>
          </a:p>
          <a:p>
            <a:pPr indent="0" lvl="0" marL="0" rtl="0" algn="l">
              <a:lnSpc>
                <a:spcPct val="100000"/>
              </a:lnSpc>
              <a:spcBef>
                <a:spcPts val="200"/>
              </a:spcBef>
              <a:spcAft>
                <a:spcPts val="0"/>
              </a:spcAft>
              <a:buNone/>
            </a:pPr>
            <a:br>
              <a:rPr lang="en-US" sz="1100">
                <a:solidFill>
                  <a:srgbClr val="434343"/>
                </a:solidFill>
              </a:rPr>
            </a:br>
            <a:r>
              <a:rPr lang="en-US" sz="1100">
                <a:solidFill>
                  <a:srgbClr val="434343"/>
                </a:solidFill>
              </a:rPr>
              <a:t>Definitive information is in the documents listed below and other IETF BCPs. For advice, please talk to WG chairs or ADs:</a:t>
            </a:r>
            <a:endParaRPr sz="1100">
              <a:solidFill>
                <a:srgbClr val="434343"/>
              </a:solidFill>
            </a:endParaRPr>
          </a:p>
          <a:p>
            <a:pPr indent="-298450" lvl="0" marL="457200" rtl="0" algn="l">
              <a:spcBef>
                <a:spcPts val="600"/>
              </a:spcBef>
              <a:spcAft>
                <a:spcPts val="0"/>
              </a:spcAft>
              <a:buClr>
                <a:srgbClr val="434343"/>
              </a:buClr>
              <a:buSzPts val="1100"/>
              <a:buChar char="●"/>
            </a:pPr>
            <a:r>
              <a:rPr lang="en-US" sz="1100">
                <a:solidFill>
                  <a:srgbClr val="434343"/>
                </a:solidFill>
                <a:uFill>
                  <a:noFill/>
                </a:uFill>
                <a:hlinkClick r:id="rId4"/>
              </a:rPr>
              <a:t>BCP 9</a:t>
            </a:r>
            <a:r>
              <a:rPr lang="en-US" sz="1100">
                <a:solidFill>
                  <a:srgbClr val="434343"/>
                </a:solidFill>
              </a:rPr>
              <a:t> (Internet Standards Process)</a:t>
            </a:r>
            <a:endParaRPr sz="1100">
              <a:solidFill>
                <a:srgbClr val="434343"/>
              </a:solidFill>
            </a:endParaRPr>
          </a:p>
          <a:p>
            <a:pPr indent="-298450" lvl="0" marL="457200" rtl="0" algn="l">
              <a:spcBef>
                <a:spcPts val="0"/>
              </a:spcBef>
              <a:spcAft>
                <a:spcPts val="0"/>
              </a:spcAft>
              <a:buClr>
                <a:srgbClr val="434343"/>
              </a:buClr>
              <a:buSzPts val="1100"/>
              <a:buChar char="●"/>
            </a:pPr>
            <a:r>
              <a:rPr lang="en-US" sz="1100">
                <a:solidFill>
                  <a:srgbClr val="434343"/>
                </a:solidFill>
                <a:uFill>
                  <a:noFill/>
                </a:uFill>
                <a:hlinkClick r:id="rId5"/>
              </a:rPr>
              <a:t>BCP 25</a:t>
            </a:r>
            <a:r>
              <a:rPr lang="en-US" sz="1100">
                <a:solidFill>
                  <a:srgbClr val="434343"/>
                </a:solidFill>
              </a:rPr>
              <a:t> (Working Group processes)</a:t>
            </a:r>
            <a:endParaRPr sz="1100">
              <a:solidFill>
                <a:srgbClr val="434343"/>
              </a:solidFill>
            </a:endParaRPr>
          </a:p>
          <a:p>
            <a:pPr indent="-298450" lvl="0" marL="457200" rtl="0" algn="l">
              <a:spcBef>
                <a:spcPts val="0"/>
              </a:spcBef>
              <a:spcAft>
                <a:spcPts val="0"/>
              </a:spcAft>
              <a:buClr>
                <a:srgbClr val="434343"/>
              </a:buClr>
              <a:buSzPts val="1100"/>
              <a:buChar char="●"/>
            </a:pPr>
            <a:r>
              <a:rPr lang="en-US" sz="1100">
                <a:solidFill>
                  <a:srgbClr val="434343"/>
                </a:solidFill>
                <a:uFill>
                  <a:noFill/>
                </a:uFill>
                <a:hlinkClick r:id="rId6"/>
              </a:rPr>
              <a:t>BCP 25</a:t>
            </a:r>
            <a:r>
              <a:rPr lang="en-US" sz="1100">
                <a:solidFill>
                  <a:srgbClr val="434343"/>
                </a:solidFill>
              </a:rPr>
              <a:t> (Anti-Harassment Procedures) </a:t>
            </a:r>
            <a:endParaRPr sz="1100">
              <a:solidFill>
                <a:srgbClr val="434343"/>
              </a:solidFill>
            </a:endParaRPr>
          </a:p>
          <a:p>
            <a:pPr indent="-298450" lvl="0" marL="457200" rtl="0" algn="l">
              <a:spcBef>
                <a:spcPts val="0"/>
              </a:spcBef>
              <a:spcAft>
                <a:spcPts val="0"/>
              </a:spcAft>
              <a:buClr>
                <a:srgbClr val="434343"/>
              </a:buClr>
              <a:buSzPts val="1100"/>
              <a:buChar char="●"/>
            </a:pPr>
            <a:r>
              <a:rPr lang="en-US" sz="1100">
                <a:solidFill>
                  <a:srgbClr val="434343"/>
                </a:solidFill>
                <a:uFill>
                  <a:noFill/>
                </a:uFill>
                <a:hlinkClick r:id="rId7"/>
              </a:rPr>
              <a:t>BCP 54</a:t>
            </a:r>
            <a:r>
              <a:rPr lang="en-US" sz="1100">
                <a:solidFill>
                  <a:srgbClr val="434343"/>
                </a:solidFill>
              </a:rPr>
              <a:t> (Code of Conduct)</a:t>
            </a:r>
            <a:endParaRPr sz="1100">
              <a:solidFill>
                <a:srgbClr val="434343"/>
              </a:solidFill>
            </a:endParaRPr>
          </a:p>
          <a:p>
            <a:pPr indent="-298450" lvl="0" marL="457200" rtl="0" algn="l">
              <a:spcBef>
                <a:spcPts val="0"/>
              </a:spcBef>
              <a:spcAft>
                <a:spcPts val="0"/>
              </a:spcAft>
              <a:buClr>
                <a:srgbClr val="434343"/>
              </a:buClr>
              <a:buSzPts val="1100"/>
              <a:buChar char="●"/>
            </a:pPr>
            <a:r>
              <a:rPr lang="en-US" sz="1100">
                <a:solidFill>
                  <a:srgbClr val="434343"/>
                </a:solidFill>
                <a:uFill>
                  <a:noFill/>
                </a:uFill>
                <a:hlinkClick r:id="rId8"/>
              </a:rPr>
              <a:t>BCP 78</a:t>
            </a:r>
            <a:r>
              <a:rPr lang="en-US" sz="1100">
                <a:solidFill>
                  <a:srgbClr val="434343"/>
                </a:solidFill>
              </a:rPr>
              <a:t> (Copyright)</a:t>
            </a:r>
            <a:endParaRPr sz="1100">
              <a:solidFill>
                <a:srgbClr val="434343"/>
              </a:solidFill>
            </a:endParaRPr>
          </a:p>
          <a:p>
            <a:pPr indent="-298450" lvl="0" marL="457200" rtl="0" algn="l">
              <a:spcBef>
                <a:spcPts val="0"/>
              </a:spcBef>
              <a:spcAft>
                <a:spcPts val="0"/>
              </a:spcAft>
              <a:buClr>
                <a:srgbClr val="434343"/>
              </a:buClr>
              <a:buSzPts val="1100"/>
              <a:buChar char="●"/>
            </a:pPr>
            <a:r>
              <a:rPr lang="en-US" sz="1100">
                <a:solidFill>
                  <a:srgbClr val="434343"/>
                </a:solidFill>
                <a:uFill>
                  <a:noFill/>
                </a:uFill>
                <a:hlinkClick r:id="rId9"/>
              </a:rPr>
              <a:t>BCP 79</a:t>
            </a:r>
            <a:r>
              <a:rPr lang="en-US" sz="1100">
                <a:solidFill>
                  <a:srgbClr val="434343"/>
                </a:solidFill>
              </a:rPr>
              <a:t> (Patents, Participation)</a:t>
            </a:r>
            <a:endParaRPr sz="1100">
              <a:solidFill>
                <a:srgbClr val="434343"/>
              </a:solidFill>
            </a:endParaRPr>
          </a:p>
          <a:p>
            <a:pPr indent="-298450" lvl="0" marL="457200" rtl="0" algn="l">
              <a:spcBef>
                <a:spcPts val="0"/>
              </a:spcBef>
              <a:spcAft>
                <a:spcPts val="0"/>
              </a:spcAft>
              <a:buClr>
                <a:srgbClr val="434343"/>
              </a:buClr>
              <a:buSzPts val="1100"/>
              <a:buChar char="●"/>
            </a:pPr>
            <a:r>
              <a:rPr lang="en-US" sz="1100">
                <a:solidFill>
                  <a:srgbClr val="434343"/>
                </a:solidFill>
                <a:uFill>
                  <a:noFill/>
                </a:uFill>
                <a:hlinkClick r:id="rId10"/>
              </a:rPr>
              <a:t>https://www.ietf.org/privacy-policy/</a:t>
            </a:r>
            <a:r>
              <a:rPr lang="en-US" sz="1100">
                <a:solidFill>
                  <a:srgbClr val="434343"/>
                </a:solidFill>
              </a:rPr>
              <a:t>(Privacy Policy)</a:t>
            </a:r>
            <a:endParaRPr b="1" sz="1100">
              <a:solidFill>
                <a:srgbClr val="434343"/>
              </a:solidFill>
            </a:endParaRPr>
          </a:p>
        </p:txBody>
      </p:sp>
      <p:sp>
        <p:nvSpPr>
          <p:cNvPr id="71" name="Google Shape;71;p12"/>
          <p:cNvSpPr txBox="1"/>
          <p:nvPr>
            <p:ph idx="12" type="sldNum"/>
          </p:nvPr>
        </p:nvSpPr>
        <p:spPr>
          <a:xfrm>
            <a:off x="78789" y="6252784"/>
            <a:ext cx="548700" cy="524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000"/>
              <a:buFont typeface="Arial"/>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