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Montserrat"/>
      <p:regular r:id="rId64"/>
      <p:bold r:id="rId65"/>
      <p:italic r:id="rId66"/>
      <p:boldItalic r:id="rId67"/>
    </p:embeddedFont>
    <p:embeddedFont>
      <p:font typeface="Overpass"/>
      <p:regular r:id="rId68"/>
      <p:bold r:id="rId69"/>
      <p:italic r:id="rId70"/>
      <p:boldItalic r:id="rId71"/>
    </p:embeddedFont>
    <p:embeddedFont>
      <p:font typeface="Source Code Pro"/>
      <p:regular r:id="rId72"/>
      <p:bold r:id="rId73"/>
      <p:italic r:id="rId74"/>
      <p:boldItalic r:id="rId75"/>
    </p:embeddedFont>
    <p:embeddedFont>
      <p:font typeface="Overpass SemiBold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1A0056C-BA26-4CF2-9CA7-F5138B860DF5}">
  <a:tblStyle styleId="{A1A0056C-BA26-4CF2-9CA7-F5138B860D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SourceCodePro-bold.fntdata"/><Relationship Id="rId72" Type="http://schemas.openxmlformats.org/officeDocument/2006/relationships/font" Target="fonts/SourceCodePro-regular.fntdata"/><Relationship Id="rId31" Type="http://schemas.openxmlformats.org/officeDocument/2006/relationships/slide" Target="slides/slide26.xml"/><Relationship Id="rId75" Type="http://schemas.openxmlformats.org/officeDocument/2006/relationships/font" Target="fonts/SourceCodePro-boldItalic.fntdata"/><Relationship Id="rId30" Type="http://schemas.openxmlformats.org/officeDocument/2006/relationships/slide" Target="slides/slide25.xml"/><Relationship Id="rId74" Type="http://schemas.openxmlformats.org/officeDocument/2006/relationships/font" Target="fonts/SourceCodePro-italic.fntdata"/><Relationship Id="rId33" Type="http://schemas.openxmlformats.org/officeDocument/2006/relationships/slide" Target="slides/slide28.xml"/><Relationship Id="rId77" Type="http://schemas.openxmlformats.org/officeDocument/2006/relationships/font" Target="fonts/OverpassSemiBold-bold.fntdata"/><Relationship Id="rId32" Type="http://schemas.openxmlformats.org/officeDocument/2006/relationships/slide" Target="slides/slide27.xml"/><Relationship Id="rId76" Type="http://schemas.openxmlformats.org/officeDocument/2006/relationships/font" Target="fonts/OverpassSemiBold-regular.fntdata"/><Relationship Id="rId35" Type="http://schemas.openxmlformats.org/officeDocument/2006/relationships/slide" Target="slides/slide30.xml"/><Relationship Id="rId79" Type="http://schemas.openxmlformats.org/officeDocument/2006/relationships/font" Target="fonts/OverpassSemiBold-boldItalic.fntdata"/><Relationship Id="rId34" Type="http://schemas.openxmlformats.org/officeDocument/2006/relationships/slide" Target="slides/slide29.xml"/><Relationship Id="rId78" Type="http://schemas.openxmlformats.org/officeDocument/2006/relationships/font" Target="fonts/OverpassSemiBold-italic.fntdata"/><Relationship Id="rId71" Type="http://schemas.openxmlformats.org/officeDocument/2006/relationships/font" Target="fonts/Overpass-boldItalic.fntdata"/><Relationship Id="rId70" Type="http://schemas.openxmlformats.org/officeDocument/2006/relationships/font" Target="fonts/Overpass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68" Type="http://schemas.openxmlformats.org/officeDocument/2006/relationships/font" Target="fonts/Overpass-regular.fntdata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verpas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aef208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aef208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ef2083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ef2083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ef2083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ef2083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aef208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aef208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aef208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aef208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aef208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aef208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ef208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ef208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aef208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aef208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aef208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aef208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aef2083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aef2083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aef2083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aef2083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aef2083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aef2083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aef2083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aef2083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caef2083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caef2083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dd000b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dd000b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ef208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ef208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d000b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d000b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d000b3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dd000b3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dd000b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dd000b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dd000b3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dd000b3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dd000b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dd000b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dd000b3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dd000b3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dd000b3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1dd000b3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dd000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1dd000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aef208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aef208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aef208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aef208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aef2083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aef2083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aef2083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aef208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{A1A0056C-BA26-4CF2-9CA7-F5138B860DF5}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{A1A0056C-BA26-4CF2-9CA7-F5138B860DF5}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{A1A0056C-BA26-4CF2-9CA7-F5138B860DF5}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1" name="Google Shape;17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6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{A1A0056C-BA26-4CF2-9CA7-F5138B860DF5}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{A1A0056C-BA26-4CF2-9CA7-F5138B860DF5}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finish this section, let’s quickly go over how to perform simple I/O with basic .txt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file paths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/>
          <p:nvPr>
            <p:ph type="ctrTitle"/>
          </p:nvPr>
        </p:nvSpPr>
        <p:spPr>
          <a:xfrm>
            <a:off x="345450" y="230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your first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download the notebooks from GitHub or as a zip file from the Course Overview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/>
          <p:nvPr>
            <p:ph type="ctrTitle"/>
          </p:nvPr>
        </p:nvSpPr>
        <p:spPr>
          <a:xfrm>
            <a:off x="311700" y="2652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Numbers: Store numerical information and come in two forms: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- Whole Numbers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- Numbers with a decimal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Ordered sequence of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 Ordered sequence of objects (mutable)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Tuples: Ordered sequence of objects (immutable)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Dictionary: Key-Value pairing that is unordered.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Documentation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{A1A0056C-BA26-4CF2-9CA7-F5138B860DF5}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{A1A0056C-BA26-4CF2-9CA7-F5138B860DF5}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{A1A0056C-BA26-4CF2-9CA7-F5138B860DF5}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{A1A0056C-BA26-4CF2-9CA7-F5138B860DF5}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