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53C7-0D14-9087-3989-9F7C23C83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7A6AF-CDA7-437F-4E81-9713726C3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223B4-4EE0-B4F1-9DDB-10D40270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1F439-CC12-596B-1784-0D21478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D282E-2D6C-DF0C-15C4-9C154BC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9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42F1-EB79-0F65-91C1-18404321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E6428A-A346-6230-8F61-26520A65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0C06C6-A832-687A-2395-37D1A158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9A849-731A-E621-A41D-54B97C35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DED1D-1105-74A4-417B-568F0D8C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1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27DA77-E1AE-BD57-3BA5-6AA489269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FA0A65-8CE2-5BC0-888A-57D4065B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178AF-D18A-7A67-280C-D51EC469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0014A-EF2C-B739-1108-34BE1379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2AAC3-AF28-AF61-C58E-0ECAD275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B51F7-6154-DB32-19EB-17FF07D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0A338-5EC0-6BFF-10E1-D6DA05C4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45BF9-A3BD-3204-0435-AE7C0B78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E58DD-591A-12C7-F92D-1213FECA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24050-5EAE-F75E-5A8D-2352A161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DA32-A6B9-F020-0C13-EF7A9B78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2567CD-8F18-305A-F800-683B7DE8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973B1-9F37-5390-0FE5-F960525E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F29DD-7A87-7EBB-5C9B-A3F526A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BDD25-222C-5778-18CE-4061426A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687E7-DC60-EB31-92CF-6AEEFF0C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DFF5A-C3D8-2819-F515-085AC4554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A0EBFC-CCF1-5B6E-1C9A-F1D25B797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F9DAC-00CC-0DDC-F2B7-59F199E6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4B2BFD-D648-511F-ABF1-7BB3189D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5EE19-1AFB-4F14-6D44-51E77057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FFCD1-3E9F-4B77-5576-AD6191D8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AC485-7F16-3288-DF5B-E42C5DF7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5B91B-5A76-066A-8DD5-2E401D46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E89548-351C-76D8-0AA7-84167F970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DF4C77-E3B9-FEB2-25BE-9AFED51A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B701A4-CF3F-CCA0-E4AB-6B476363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E59F1F-C8A0-E845-F4F2-EEBB077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4AEF60-222A-5E5F-C8D0-5C86AE42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3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65F18-5097-ABA1-1F4D-AE966C5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00E77A-623D-600E-1C20-70898DE7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14FC7C-B5DB-807F-EC1F-4A5A3E6C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D158FA-51FD-9C6E-531E-E0E5FD10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74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5F86DD-DD16-E099-E05B-6A0628C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15E6D6-1629-ED4A-0C10-4696F824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7A7E3B-3BF2-6D88-6AC8-18A93BF4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6E26-E5AA-5925-3995-B4796D4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B70ED-9CF5-5E81-41AA-22AA5AE6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C43A65-AF96-85F3-6DF5-339FC16A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8CB17-6D79-0378-9135-EED1CFE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7BE3FA-7A5C-EA3D-AE5D-D6789ED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CCAEF8-D214-5769-0ED8-04972E8A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5D3F-F391-54FD-09BF-F69C8131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DEF652-5D2D-6FDB-7F6F-1575678F1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3106B0-A099-4C89-1F06-B6CD78FC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1FC2AA-53A5-2F39-EE36-186021D3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619220-C7CD-EC36-D707-886DB893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990D98-F09D-57FF-CA22-4AFAB823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5DA7B0-9056-1089-CCEA-BDD751E4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198A6-33F9-72A9-38E9-07E2DD13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D3BC2-B747-7786-D164-F1B0AFBC3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0476-8CD4-4DC3-9D91-B14A157DA44F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9827D-C0C0-0D7C-B666-2E0726EE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3BB48-310F-1F12-8A17-6E8414C21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36A4-F7CA-4E88-AE21-15A354D9A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7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E95534C-2DD2-6A3A-12A9-6C756434E4B9}"/>
              </a:ext>
            </a:extLst>
          </p:cNvPr>
          <p:cNvGrpSpPr/>
          <p:nvPr/>
        </p:nvGrpSpPr>
        <p:grpSpPr>
          <a:xfrm>
            <a:off x="365759" y="478301"/>
            <a:ext cx="11149217" cy="5711483"/>
            <a:chOff x="365759" y="478301"/>
            <a:chExt cx="11149217" cy="571148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379A80D-E69D-64B0-C955-C5C17E18C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44" b="6235"/>
            <a:stretch/>
          </p:blipFill>
          <p:spPr>
            <a:xfrm>
              <a:off x="381601" y="478301"/>
              <a:ext cx="11121081" cy="56974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45B8F34-8E47-E67B-9940-15617F61BFB2}"/>
                </a:ext>
              </a:extLst>
            </p:cNvPr>
            <p:cNvSpPr/>
            <p:nvPr/>
          </p:nvSpPr>
          <p:spPr>
            <a:xfrm>
              <a:off x="365759" y="872198"/>
              <a:ext cx="6400800" cy="334811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84928B1-1C7D-C971-37CD-74535992C63C}"/>
                </a:ext>
              </a:extLst>
            </p:cNvPr>
            <p:cNvSpPr/>
            <p:nvPr/>
          </p:nvSpPr>
          <p:spPr>
            <a:xfrm>
              <a:off x="365759" y="4353951"/>
              <a:ext cx="6400800" cy="183583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B9F7505-4448-44C1-FDCE-DAD42BEAFC18}"/>
                </a:ext>
              </a:extLst>
            </p:cNvPr>
            <p:cNvSpPr/>
            <p:nvPr/>
          </p:nvSpPr>
          <p:spPr>
            <a:xfrm>
              <a:off x="6890824" y="3059725"/>
              <a:ext cx="4624152" cy="313005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337DB6F-79E9-8DB2-F71A-9833DAE8ECBF}"/>
                </a:ext>
              </a:extLst>
            </p:cNvPr>
            <p:cNvSpPr txBox="1"/>
            <p:nvPr/>
          </p:nvSpPr>
          <p:spPr>
            <a:xfrm>
              <a:off x="381601" y="3758643"/>
              <a:ext cx="2474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B0F0"/>
                  </a:solidFill>
                  <a:latin typeface="Arial Nova" panose="020B0504020202020204" pitchFamily="34" charset="0"/>
                </a:rPr>
                <a:t>Editor de Código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B007970-CFD2-D725-4E82-72F787923449}"/>
                </a:ext>
              </a:extLst>
            </p:cNvPr>
            <p:cNvSpPr txBox="1"/>
            <p:nvPr/>
          </p:nvSpPr>
          <p:spPr>
            <a:xfrm>
              <a:off x="381601" y="5714051"/>
              <a:ext cx="1301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B0F0"/>
                  </a:solidFill>
                  <a:latin typeface="Arial Nova" panose="020B0504020202020204" pitchFamily="34" charset="0"/>
                </a:rPr>
                <a:t>Console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7A88998-2DA6-22F0-26EF-83BF9D4BDA4A}"/>
                </a:ext>
              </a:extLst>
            </p:cNvPr>
            <p:cNvSpPr txBox="1"/>
            <p:nvPr/>
          </p:nvSpPr>
          <p:spPr>
            <a:xfrm>
              <a:off x="6890824" y="5714050"/>
              <a:ext cx="1122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solidFill>
                    <a:srgbClr val="00B0F0"/>
                  </a:solidFill>
                  <a:latin typeface="Arial Nova" panose="020B0504020202020204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283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Pedroso</dc:creator>
  <cp:lastModifiedBy>Victor Pedroso</cp:lastModifiedBy>
  <cp:revision>1</cp:revision>
  <dcterms:created xsi:type="dcterms:W3CDTF">2024-03-26T22:18:02Z</dcterms:created>
  <dcterms:modified xsi:type="dcterms:W3CDTF">2024-03-26T22:33:49Z</dcterms:modified>
</cp:coreProperties>
</file>