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5"/>
    <p:restoredTop sz="94710"/>
  </p:normalViewPr>
  <p:slideViewPr>
    <p:cSldViewPr snapToGrid="0">
      <p:cViewPr>
        <p:scale>
          <a:sx n="131" d="100"/>
          <a:sy n="131" d="100"/>
        </p:scale>
        <p:origin x="1840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0472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576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3477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904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8972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855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240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9033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70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874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759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E70-FCFA-0D47-B16B-563D9E0B0F53}" type="datetimeFigureOut">
              <a:rPr lang="en-LT" smtClean="0"/>
              <a:t>2023-03-15</a:t>
            </a:fld>
            <a:endParaRPr lang="en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B3B5-54EA-CD45-898B-8D92610D5799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518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6EE09E-0532-810F-BF0D-0DC3A9D6CBAC}"/>
              </a:ext>
            </a:extLst>
          </p:cNvPr>
          <p:cNvGrpSpPr/>
          <p:nvPr/>
        </p:nvGrpSpPr>
        <p:grpSpPr>
          <a:xfrm>
            <a:off x="673893" y="1503950"/>
            <a:ext cx="5203810" cy="7143660"/>
            <a:chOff x="673893" y="1503950"/>
            <a:chExt cx="5203810" cy="7143660"/>
          </a:xfrm>
        </p:grpSpPr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4A6FF35-ACA0-F687-1B74-A26C314B6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93" y="4187201"/>
              <a:ext cx="5203810" cy="4460409"/>
            </a:xfrm>
            <a:prstGeom prst="rect">
              <a:avLst/>
            </a:prstGeom>
          </p:spPr>
        </p:pic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C0CE63B9-4F59-DFDC-E376-D5F2B93AD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" r="1"/>
            <a:stretch/>
          </p:blipFill>
          <p:spPr>
            <a:xfrm>
              <a:off x="1436609" y="1503950"/>
              <a:ext cx="3686400" cy="32731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A61AF-AC99-7E2A-BAB4-3080EAFBFC5A}"/>
                </a:ext>
              </a:extLst>
            </p:cNvPr>
            <p:cNvSpPr txBox="1"/>
            <p:nvPr/>
          </p:nvSpPr>
          <p:spPr>
            <a:xfrm>
              <a:off x="922843" y="1599744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413478-112B-E4C2-A67B-64346F713EBA}"/>
                </a:ext>
              </a:extLst>
            </p:cNvPr>
            <p:cNvSpPr txBox="1"/>
            <p:nvPr/>
          </p:nvSpPr>
          <p:spPr>
            <a:xfrm>
              <a:off x="918034" y="465608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3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308C4D-1C9C-E8EA-8090-1DF9A7581AED}"/>
              </a:ext>
            </a:extLst>
          </p:cNvPr>
          <p:cNvGrpSpPr/>
          <p:nvPr/>
        </p:nvGrpSpPr>
        <p:grpSpPr>
          <a:xfrm>
            <a:off x="1284634" y="1054531"/>
            <a:ext cx="4244966" cy="7301378"/>
            <a:chOff x="1284634" y="1054531"/>
            <a:chExt cx="4244966" cy="7301378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BD67E2A6-2404-A8D7-D334-AE32F1C7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400" y="1054531"/>
              <a:ext cx="4201200" cy="4201200"/>
            </a:xfrm>
            <a:prstGeom prst="rect">
              <a:avLst/>
            </a:prstGeom>
          </p:spPr>
        </p:pic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58DEA75-EB0C-0A7E-08A8-24DDD3DA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400" y="4754880"/>
              <a:ext cx="4201200" cy="360102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DE478B-976A-353A-9D1A-91DEEED1E0FF}"/>
                </a:ext>
              </a:extLst>
            </p:cNvPr>
            <p:cNvSpPr txBox="1"/>
            <p:nvPr/>
          </p:nvSpPr>
          <p:spPr>
            <a:xfrm>
              <a:off x="1284634" y="475488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BDBFED-ECE2-AC80-EE06-378CCE39A664}"/>
                </a:ext>
              </a:extLst>
            </p:cNvPr>
            <p:cNvSpPr txBox="1"/>
            <p:nvPr/>
          </p:nvSpPr>
          <p:spPr>
            <a:xfrm>
              <a:off x="1298263" y="139195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1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</TotalTime>
  <Words>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Ieva Kerševičiūtė</dc:creator>
  <cp:lastModifiedBy>Ieva Kerševičiūtė</cp:lastModifiedBy>
  <cp:revision>2</cp:revision>
  <dcterms:created xsi:type="dcterms:W3CDTF">2023-03-03T09:25:53Z</dcterms:created>
  <dcterms:modified xsi:type="dcterms:W3CDTF">2023-03-15T16:45:16Z</dcterms:modified>
</cp:coreProperties>
</file>