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B49E-C7F0-4A50-8144-80A89196F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8C5D4-28D8-48FA-B258-6CE206385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CC842-7A79-46D2-BCDD-F4E4785D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FA9F-03A1-4667-8095-C29261CE0EDE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5BD1-2785-4E27-A275-9D0C96E8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9059-B232-4218-B4BB-AC05A9FB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61A9-8CA1-4008-963A-AAAD0C47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B380-1DFD-4E88-B3C2-B0F07D85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C1A51-2106-4859-8132-B9F599F9D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1756B-16F1-4F53-81EC-627878F8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FA9F-03A1-4667-8095-C29261CE0EDE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7DD04-10C4-4688-A2A5-1D745E0C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02892-F8F7-49D4-83BF-0014CA43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61A9-8CA1-4008-963A-AAAD0C47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2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34CB8-8ADB-4A58-8737-A47F54B81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35021-50AA-40F2-BEC7-BEB8F508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CD94B-C86A-426D-82DE-3498042C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FA9F-03A1-4667-8095-C29261CE0EDE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1FE5-870B-4800-988B-2111D205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096F0-1076-4C58-8A20-136FDBE6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61A9-8CA1-4008-963A-AAAD0C47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1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E33B-7FAE-4346-A0AD-687E87C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E4C6-4F95-4FC2-B550-99A80F07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14E7-F507-49A5-97BF-D9577329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FA9F-03A1-4667-8095-C29261CE0EDE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0C19D-2F1E-4FA3-ACBF-8920D7DF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2492-9C4D-4211-8853-175264AB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61A9-8CA1-4008-963A-AAAD0C47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A61D-316A-47BA-9574-F6F20886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48D2F-AA39-4FBF-9441-EF67C3371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EF6FE-13FB-4E3A-930E-7E4D45E2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FA9F-03A1-4667-8095-C29261CE0EDE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DD3C-79C6-4B96-9648-CA8C4B3A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27527-EBC8-4F17-A861-4993CB65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61A9-8CA1-4008-963A-AAAD0C47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E132-3AF9-48B1-8B28-93A26029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D830-4F10-4B93-853F-C7B4687B4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E2439-15A9-46A8-931F-BA4DDE92B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9041C-A501-4003-84D5-ED9E3F29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FA9F-03A1-4667-8095-C29261CE0EDE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17AB8-23C4-4C88-BDF6-748182FA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4DB8D-8401-493D-824A-DCD57004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61A9-8CA1-4008-963A-AAAD0C47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B08F-F446-4057-A56F-FDC428B7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B95E-8E4A-4A9B-857B-A60FE72B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08948-729C-4E82-AA3F-25EFC39BF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C4B8B-B176-450C-BA92-5572436B7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E8392-061A-4DD5-A597-A40D0C044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19719-E265-4A47-80EC-0EE4B5AD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FA9F-03A1-4667-8095-C29261CE0EDE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18415-E511-4296-9874-138A1074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052FD-05FE-45CC-97BB-6DA43260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61A9-8CA1-4008-963A-AAAD0C47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5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B350-E20B-4A5C-9860-C451059B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E1790-181A-474A-B534-39514652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FA9F-03A1-4667-8095-C29261CE0EDE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EBC30-160E-4D57-B833-450710DB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2F13E-6686-4493-AB2B-0A351801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61A9-8CA1-4008-963A-AAAD0C47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0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044CA-451C-4614-9D71-F7758A3F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FA9F-03A1-4667-8095-C29261CE0EDE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2E2FA-04EF-4911-881B-7C6A5E7E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C5EC8-763C-4F53-BF0B-951A89BD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61A9-8CA1-4008-963A-AAAD0C47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24BB-46C6-4F4E-88E9-B6B91037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6F94-18BE-42F8-8E35-D952179CA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0995F-8C9A-4A9F-B63C-E31684F2B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7A061-79F4-4138-8CB7-58BCD5C8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FA9F-03A1-4667-8095-C29261CE0EDE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C624E-BB59-4720-BA26-A7DE14BD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297BF-D0A6-4D93-ADB5-7C851D7A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61A9-8CA1-4008-963A-AAAD0C47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20E2-5458-4A24-B6B2-5E0C61F6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14656-4E16-468E-A399-BDE30240E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5925F-52A4-4A93-8F3D-11AD0C5DB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2C076-DEA4-4830-BB77-81BE0EA5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FA9F-03A1-4667-8095-C29261CE0EDE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CA507-A759-45DC-A297-0366647F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100F7-8379-47F6-8255-FB30FE50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61A9-8CA1-4008-963A-AAAD0C47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5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C89F3-14DD-46F0-B48B-04CDB6CC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CFC22-5602-4A5B-8582-0361F0274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2D9F3-D3B5-4362-97FE-ECB731D9A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FA9F-03A1-4667-8095-C29261CE0EDE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042F-5ADC-4737-A577-1FB44C316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35D5-ABBB-4891-BC35-F8C190FC4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261A9-8CA1-4008-963A-AAAD0C47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0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B3F8-FF7C-47D7-BEA8-E8F74566E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Mixed Reality annotation system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0B45A-EFBA-4811-A72D-95F0796FA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Ieva Cernyte</a:t>
            </a:r>
          </a:p>
          <a:p>
            <a:endParaRPr lang="en-US" dirty="0"/>
          </a:p>
          <a:p>
            <a:r>
              <a:rPr lang="en-US" dirty="0"/>
              <a:t>Supervisor: Per Ola </a:t>
            </a:r>
            <a:r>
              <a:rPr lang="en-US" dirty="0" err="1"/>
              <a:t>Kristensson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4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FC5C-1F86-42AD-9150-57F86961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7921-38F0-495F-83D4-59A09157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reality – interactable virtual objects in the real world.</a:t>
            </a:r>
          </a:p>
          <a:p>
            <a:endParaRPr lang="en-US" dirty="0"/>
          </a:p>
          <a:p>
            <a:r>
              <a:rPr lang="en-US" dirty="0"/>
              <a:t>Interaction with virtual problems is not trivial – there is no keyboard, no mouse, no touchscreen.</a:t>
            </a:r>
          </a:p>
          <a:p>
            <a:endParaRPr lang="en-US" dirty="0"/>
          </a:p>
          <a:p>
            <a:r>
              <a:rPr lang="en-US" dirty="0"/>
              <a:t>People are not used to just using their hands – the gestures should be intuitive and easy to get used to</a:t>
            </a:r>
          </a:p>
        </p:txBody>
      </p:sp>
    </p:spTree>
    <p:extLst>
      <p:ext uri="{BB962C8B-B14F-4D97-AF65-F5344CB8AC3E}">
        <p14:creationId xmlns:p14="http://schemas.microsoft.com/office/powerpoint/2010/main" val="163617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902A-6646-4182-A398-1C94079B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4C27-A53C-416C-80BB-7888A7C8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ways of editing text annotations without any specific input devices are not very user friendly and are quite prone to errors</a:t>
            </a:r>
          </a:p>
        </p:txBody>
      </p:sp>
    </p:spTree>
    <p:extLst>
      <p:ext uri="{BB962C8B-B14F-4D97-AF65-F5344CB8AC3E}">
        <p14:creationId xmlns:p14="http://schemas.microsoft.com/office/powerpoint/2010/main" val="129102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C40E-0C2D-4376-989A-8034EE20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F6CC-B615-4409-B622-51F49049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more ergonomic and user friendly way to edit text annotations</a:t>
            </a:r>
          </a:p>
          <a:p>
            <a:r>
              <a:rPr lang="en-US" dirty="0"/>
              <a:t>Improve user experience by optimizing user interaction feedback</a:t>
            </a:r>
          </a:p>
        </p:txBody>
      </p:sp>
    </p:spTree>
    <p:extLst>
      <p:ext uri="{BB962C8B-B14F-4D97-AF65-F5344CB8AC3E}">
        <p14:creationId xmlns:p14="http://schemas.microsoft.com/office/powerpoint/2010/main" val="305002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15E9-DFA8-4E40-BF15-F7EBE7BF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595E-4BBF-4F63-B249-531806B037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Michaelmas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Test app</a:t>
            </a:r>
          </a:p>
          <a:p>
            <a:pPr lvl="1"/>
            <a:r>
              <a:rPr lang="en-US" dirty="0"/>
              <a:t>Write tests for the code</a:t>
            </a:r>
          </a:p>
          <a:p>
            <a:pPr lvl="1"/>
            <a:r>
              <a:rPr lang="en-US" dirty="0"/>
              <a:t>Implement one finger tracking</a:t>
            </a:r>
          </a:p>
          <a:p>
            <a:pPr lvl="1"/>
            <a:endParaRPr lang="en-US" dirty="0"/>
          </a:p>
          <a:p>
            <a:r>
              <a:rPr lang="en-US" dirty="0"/>
              <a:t>Christmas Holidays</a:t>
            </a:r>
          </a:p>
          <a:p>
            <a:pPr lvl="1"/>
            <a:r>
              <a:rPr lang="en-US" dirty="0"/>
              <a:t>Implement 2 finger gestures</a:t>
            </a:r>
          </a:p>
          <a:p>
            <a:pPr lvl="1"/>
            <a:r>
              <a:rPr lang="en-US" dirty="0"/>
              <a:t>Experiment with better gestures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E9D17-E2F9-463E-876D-B437B08C3B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Lent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bette</a:t>
            </a:r>
            <a:r>
              <a:rPr lang="en-US" dirty="0"/>
              <a:t> gestures</a:t>
            </a:r>
          </a:p>
          <a:p>
            <a:pPr lvl="1"/>
            <a:r>
              <a:rPr lang="en-US" dirty="0"/>
              <a:t>Add user feedback features to improve user experience</a:t>
            </a:r>
          </a:p>
          <a:p>
            <a:pPr lvl="1"/>
            <a:r>
              <a:rPr lang="en-US" dirty="0"/>
              <a:t>Start writing report</a:t>
            </a:r>
          </a:p>
          <a:p>
            <a:pPr lvl="1"/>
            <a:endParaRPr lang="en-US" dirty="0"/>
          </a:p>
          <a:p>
            <a:r>
              <a:rPr lang="en-US" dirty="0"/>
              <a:t>Easter</a:t>
            </a:r>
          </a:p>
          <a:p>
            <a:pPr lvl="1"/>
            <a:r>
              <a:rPr lang="en-US" dirty="0"/>
              <a:t>Verification and validation</a:t>
            </a:r>
          </a:p>
          <a:p>
            <a:pPr lvl="1"/>
            <a:r>
              <a:rPr lang="en-US" dirty="0"/>
              <a:t>Report writing</a:t>
            </a:r>
          </a:p>
        </p:txBody>
      </p:sp>
    </p:spTree>
    <p:extLst>
      <p:ext uri="{BB962C8B-B14F-4D97-AF65-F5344CB8AC3E}">
        <p14:creationId xmlns:p14="http://schemas.microsoft.com/office/powerpoint/2010/main" val="53416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2ABE-3A20-4BD2-91DA-EBB2B0DE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and validation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83A9-93EA-42C6-AA67-AC521BC10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  <a:p>
            <a:pPr lvl="1"/>
            <a:r>
              <a:rPr lang="en-US" dirty="0"/>
              <a:t>Unit tests for functions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Manual testing (gestures)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5CB3A-D712-4807-A56D-33BD7E24DD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Have other people test the system and give feedback</a:t>
            </a:r>
          </a:p>
        </p:txBody>
      </p:sp>
    </p:spTree>
    <p:extLst>
      <p:ext uri="{BB962C8B-B14F-4D97-AF65-F5344CB8AC3E}">
        <p14:creationId xmlns:p14="http://schemas.microsoft.com/office/powerpoint/2010/main" val="56945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F9A7-59AF-49CD-9644-D750883A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1C29-4973-495B-9906-78DAEB4925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Test app done (show picture of the app)</a:t>
            </a:r>
          </a:p>
          <a:p>
            <a:r>
              <a:rPr lang="en-US" dirty="0"/>
              <a:t>Written unit tests (show picture of results)</a:t>
            </a:r>
          </a:p>
          <a:p>
            <a:r>
              <a:rPr lang="en-US" dirty="0"/>
              <a:t>?Working on one finger tracking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A7933-9194-417F-9522-D4C726778E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[pictures]</a:t>
            </a:r>
          </a:p>
        </p:txBody>
      </p:sp>
    </p:spTree>
    <p:extLst>
      <p:ext uri="{BB962C8B-B14F-4D97-AF65-F5344CB8AC3E}">
        <p14:creationId xmlns:p14="http://schemas.microsoft.com/office/powerpoint/2010/main" val="292872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Mixed Reality annotation system  </vt:lpstr>
      <vt:lpstr>Context</vt:lpstr>
      <vt:lpstr>Problem Statement</vt:lpstr>
      <vt:lpstr>Objectives</vt:lpstr>
      <vt:lpstr>Plan</vt:lpstr>
      <vt:lpstr>Verification and validation plans</vt:lpstr>
      <vt:lpstr>Progress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annotation system</dc:title>
  <dc:creator>Ieva Černytė</dc:creator>
  <cp:lastModifiedBy>Ieva Černytė</cp:lastModifiedBy>
  <cp:revision>6</cp:revision>
  <dcterms:created xsi:type="dcterms:W3CDTF">2018-10-31T20:32:26Z</dcterms:created>
  <dcterms:modified xsi:type="dcterms:W3CDTF">2018-10-31T21:47:24Z</dcterms:modified>
</cp:coreProperties>
</file>