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1"/>
  </p:notesMasterIdLst>
  <p:sldIdLst>
    <p:sldId id="256" r:id="rId2"/>
    <p:sldId id="257" r:id="rId3"/>
    <p:sldId id="258" r:id="rId4"/>
    <p:sldId id="259" r:id="rId5"/>
    <p:sldId id="297" r:id="rId6"/>
    <p:sldId id="299" r:id="rId7"/>
    <p:sldId id="295" r:id="rId8"/>
    <p:sldId id="296" r:id="rId9"/>
    <p:sldId id="269" r:id="rId10"/>
    <p:sldId id="301" r:id="rId11"/>
    <p:sldId id="260" r:id="rId12"/>
    <p:sldId id="261" r:id="rId13"/>
    <p:sldId id="309" r:id="rId14"/>
    <p:sldId id="272" r:id="rId15"/>
    <p:sldId id="283" r:id="rId16"/>
    <p:sldId id="310" r:id="rId17"/>
    <p:sldId id="312" r:id="rId18"/>
    <p:sldId id="263" r:id="rId19"/>
    <p:sldId id="313" r:id="rId20"/>
    <p:sldId id="284" r:id="rId21"/>
    <p:sldId id="287" r:id="rId22"/>
    <p:sldId id="264" r:id="rId23"/>
    <p:sldId id="286" r:id="rId24"/>
    <p:sldId id="289" r:id="rId25"/>
    <p:sldId id="290" r:id="rId26"/>
    <p:sldId id="288" r:id="rId27"/>
    <p:sldId id="291" r:id="rId28"/>
    <p:sldId id="265" r:id="rId29"/>
    <p:sldId id="292" r:id="rId3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9" autoAdjust="0"/>
  </p:normalViewPr>
  <p:slideViewPr>
    <p:cSldViewPr snapToGrid="0" snapToObjects="1">
      <p:cViewPr>
        <p:scale>
          <a:sx n="75" d="100"/>
          <a:sy n="75" d="100"/>
        </p:scale>
        <p:origin x="-193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EFB4B-9A25-1849-BD84-76EDAB44C955}"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zh-CN" altLang="en-US"/>
        </a:p>
      </dgm:t>
    </dgm:pt>
    <dgm:pt modelId="{CBE62070-B3CA-F54B-90C5-1FC4C13DB2A5}">
      <dgm:prSet phldrT="[文本]"/>
      <dgm:spPr/>
      <dgm:t>
        <a:bodyPr/>
        <a:lstStyle/>
        <a:p>
          <a:r>
            <a:rPr lang="zh-CN" altLang="en-US" dirty="0" smtClean="0"/>
            <a:t>软件版本</a:t>
          </a:r>
          <a:r>
            <a:rPr lang="en-US" altLang="zh-CN" dirty="0" smtClean="0"/>
            <a:t>1</a:t>
          </a:r>
          <a:endParaRPr lang="zh-CN" altLang="en-US" dirty="0"/>
        </a:p>
      </dgm:t>
    </dgm:pt>
    <dgm:pt modelId="{32CC5A3C-7B50-B540-86D1-23D10983B16F}" type="parTrans" cxnId="{9A0ECDB5-348D-B743-8E5B-27F4AD0E9D81}">
      <dgm:prSet/>
      <dgm:spPr/>
      <dgm:t>
        <a:bodyPr/>
        <a:lstStyle/>
        <a:p>
          <a:endParaRPr lang="zh-CN" altLang="en-US"/>
        </a:p>
      </dgm:t>
    </dgm:pt>
    <dgm:pt modelId="{AF476F17-476C-6945-8748-0BE04C51377F}" type="sibTrans" cxnId="{9A0ECDB5-348D-B743-8E5B-27F4AD0E9D81}">
      <dgm:prSet/>
      <dgm:spPr/>
      <dgm:t>
        <a:bodyPr/>
        <a:lstStyle/>
        <a:p>
          <a:endParaRPr lang="zh-CN" altLang="en-US"/>
        </a:p>
      </dgm:t>
    </dgm:pt>
    <dgm:pt modelId="{BF0078B3-8D9C-DB4C-A526-2F6D00F1DFF9}">
      <dgm:prSet phldrT="[文本]"/>
      <dgm:spPr/>
      <dgm:t>
        <a:bodyPr/>
        <a:lstStyle/>
        <a:p>
          <a:r>
            <a:rPr lang="zh-CN" altLang="en-US" dirty="0" smtClean="0"/>
            <a:t>软件版本</a:t>
          </a:r>
          <a:r>
            <a:rPr lang="en-US" altLang="zh-CN" dirty="0" smtClean="0"/>
            <a:t>2</a:t>
          </a:r>
          <a:endParaRPr lang="zh-CN" altLang="en-US" dirty="0"/>
        </a:p>
      </dgm:t>
    </dgm:pt>
    <dgm:pt modelId="{B0335E3A-3FFD-7147-89C2-8434BD31B206}" type="parTrans" cxnId="{54F714BB-512B-5C4B-8963-6DBCC3C17BC4}">
      <dgm:prSet/>
      <dgm:spPr/>
      <dgm:t>
        <a:bodyPr/>
        <a:lstStyle/>
        <a:p>
          <a:endParaRPr lang="zh-CN" altLang="en-US"/>
        </a:p>
      </dgm:t>
    </dgm:pt>
    <dgm:pt modelId="{38FBB6A4-E44A-9248-AAB8-36B898C0A424}" type="sibTrans" cxnId="{54F714BB-512B-5C4B-8963-6DBCC3C17BC4}">
      <dgm:prSet/>
      <dgm:spPr/>
      <dgm:t>
        <a:bodyPr/>
        <a:lstStyle/>
        <a:p>
          <a:endParaRPr lang="zh-CN" altLang="en-US"/>
        </a:p>
      </dgm:t>
    </dgm:pt>
    <dgm:pt modelId="{643CDF66-F616-3D40-98D7-6D6848EAB15A}">
      <dgm:prSet phldrT="[文本]"/>
      <dgm:spPr/>
      <dgm:t>
        <a:bodyPr/>
        <a:lstStyle/>
        <a:p>
          <a:r>
            <a:rPr lang="zh-CN" altLang="en-US" dirty="0" smtClean="0"/>
            <a:t>软件版本</a:t>
          </a:r>
          <a:r>
            <a:rPr lang="en-US" altLang="zh-CN" dirty="0" smtClean="0"/>
            <a:t>3</a:t>
          </a:r>
          <a:endParaRPr lang="zh-CN" altLang="en-US" dirty="0"/>
        </a:p>
      </dgm:t>
    </dgm:pt>
    <dgm:pt modelId="{95E7A5BA-A698-9442-82AB-C46FE18132ED}" type="parTrans" cxnId="{6CCE99AB-20A8-504A-840D-FC520C5B7FF7}">
      <dgm:prSet/>
      <dgm:spPr/>
      <dgm:t>
        <a:bodyPr/>
        <a:lstStyle/>
        <a:p>
          <a:endParaRPr lang="zh-CN" altLang="en-US"/>
        </a:p>
      </dgm:t>
    </dgm:pt>
    <dgm:pt modelId="{38850A85-0FA9-6E45-AA21-C9AD84EF93FF}" type="sibTrans" cxnId="{6CCE99AB-20A8-504A-840D-FC520C5B7FF7}">
      <dgm:prSet/>
      <dgm:spPr/>
      <dgm:t>
        <a:bodyPr/>
        <a:lstStyle/>
        <a:p>
          <a:endParaRPr lang="zh-CN" altLang="en-US"/>
        </a:p>
      </dgm:t>
    </dgm:pt>
    <dgm:pt modelId="{A19584B5-D84A-4F44-B669-F5B92291BFDF}" type="pres">
      <dgm:prSet presAssocID="{CBBEFB4B-9A25-1849-BD84-76EDAB44C955}" presName="Name0" presStyleCnt="0">
        <dgm:presLayoutVars>
          <dgm:chMax val="7"/>
          <dgm:chPref val="7"/>
          <dgm:dir/>
          <dgm:animLvl val="lvl"/>
        </dgm:presLayoutVars>
      </dgm:prSet>
      <dgm:spPr/>
      <dgm:t>
        <a:bodyPr/>
        <a:lstStyle/>
        <a:p>
          <a:endParaRPr lang="zh-CN" altLang="en-US"/>
        </a:p>
      </dgm:t>
    </dgm:pt>
    <dgm:pt modelId="{90D7BFD4-A0F4-F64B-B6B1-8100935028E6}" type="pres">
      <dgm:prSet presAssocID="{CBE62070-B3CA-F54B-90C5-1FC4C13DB2A5}" presName="Accent1" presStyleCnt="0"/>
      <dgm:spPr/>
    </dgm:pt>
    <dgm:pt modelId="{30604387-6FDF-AD41-92C6-5743797E1C7F}" type="pres">
      <dgm:prSet presAssocID="{CBE62070-B3CA-F54B-90C5-1FC4C13DB2A5}" presName="Accent" presStyleLbl="node1" presStyleIdx="0" presStyleCnt="3"/>
      <dgm:spPr/>
    </dgm:pt>
    <dgm:pt modelId="{91E890F6-38FD-D649-88FC-AD8C5FD86D74}" type="pres">
      <dgm:prSet presAssocID="{CBE62070-B3CA-F54B-90C5-1FC4C13DB2A5}" presName="Parent1" presStyleLbl="revTx" presStyleIdx="0" presStyleCnt="3">
        <dgm:presLayoutVars>
          <dgm:chMax val="1"/>
          <dgm:chPref val="1"/>
          <dgm:bulletEnabled val="1"/>
        </dgm:presLayoutVars>
      </dgm:prSet>
      <dgm:spPr/>
      <dgm:t>
        <a:bodyPr/>
        <a:lstStyle/>
        <a:p>
          <a:endParaRPr lang="zh-CN" altLang="en-US"/>
        </a:p>
      </dgm:t>
    </dgm:pt>
    <dgm:pt modelId="{89D4FFB8-E179-564C-9201-F3B1462D9516}" type="pres">
      <dgm:prSet presAssocID="{BF0078B3-8D9C-DB4C-A526-2F6D00F1DFF9}" presName="Accent2" presStyleCnt="0"/>
      <dgm:spPr/>
    </dgm:pt>
    <dgm:pt modelId="{1D0A5C5F-2B85-764D-8E02-BAD413D326BC}" type="pres">
      <dgm:prSet presAssocID="{BF0078B3-8D9C-DB4C-A526-2F6D00F1DFF9}" presName="Accent" presStyleLbl="node1" presStyleIdx="1" presStyleCnt="3"/>
      <dgm:spPr/>
    </dgm:pt>
    <dgm:pt modelId="{7452212E-1D39-AD46-A8AF-D24DB45B0410}" type="pres">
      <dgm:prSet presAssocID="{BF0078B3-8D9C-DB4C-A526-2F6D00F1DFF9}" presName="Parent2" presStyleLbl="revTx" presStyleIdx="1" presStyleCnt="3">
        <dgm:presLayoutVars>
          <dgm:chMax val="1"/>
          <dgm:chPref val="1"/>
          <dgm:bulletEnabled val="1"/>
        </dgm:presLayoutVars>
      </dgm:prSet>
      <dgm:spPr/>
      <dgm:t>
        <a:bodyPr/>
        <a:lstStyle/>
        <a:p>
          <a:endParaRPr lang="zh-CN" altLang="en-US"/>
        </a:p>
      </dgm:t>
    </dgm:pt>
    <dgm:pt modelId="{31A9D962-B054-AE41-A612-EB6A37D583D5}" type="pres">
      <dgm:prSet presAssocID="{643CDF66-F616-3D40-98D7-6D6848EAB15A}" presName="Accent3" presStyleCnt="0"/>
      <dgm:spPr/>
    </dgm:pt>
    <dgm:pt modelId="{DA6C0A57-6137-734A-AF76-0138E36C9CD9}" type="pres">
      <dgm:prSet presAssocID="{643CDF66-F616-3D40-98D7-6D6848EAB15A}" presName="Accent" presStyleLbl="node1" presStyleIdx="2" presStyleCnt="3"/>
      <dgm:spPr/>
    </dgm:pt>
    <dgm:pt modelId="{C93680BF-4ED0-3646-905C-255FFD1953B0}" type="pres">
      <dgm:prSet presAssocID="{643CDF66-F616-3D40-98D7-6D6848EAB15A}" presName="Parent3" presStyleLbl="revTx" presStyleIdx="2" presStyleCnt="3">
        <dgm:presLayoutVars>
          <dgm:chMax val="1"/>
          <dgm:chPref val="1"/>
          <dgm:bulletEnabled val="1"/>
        </dgm:presLayoutVars>
      </dgm:prSet>
      <dgm:spPr/>
      <dgm:t>
        <a:bodyPr/>
        <a:lstStyle/>
        <a:p>
          <a:endParaRPr lang="zh-CN" altLang="en-US"/>
        </a:p>
      </dgm:t>
    </dgm:pt>
  </dgm:ptLst>
  <dgm:cxnLst>
    <dgm:cxn modelId="{9A0ECDB5-348D-B743-8E5B-27F4AD0E9D81}" srcId="{CBBEFB4B-9A25-1849-BD84-76EDAB44C955}" destId="{CBE62070-B3CA-F54B-90C5-1FC4C13DB2A5}" srcOrd="0" destOrd="0" parTransId="{32CC5A3C-7B50-B540-86D1-23D10983B16F}" sibTransId="{AF476F17-476C-6945-8748-0BE04C51377F}"/>
    <dgm:cxn modelId="{B7D31D03-3812-D943-A7D2-A5F4495081F4}" type="presOf" srcId="{CBBEFB4B-9A25-1849-BD84-76EDAB44C955}" destId="{A19584B5-D84A-4F44-B669-F5B92291BFDF}" srcOrd="0" destOrd="0" presId="urn:microsoft.com/office/officeart/2009/layout/CircleArrowProcess"/>
    <dgm:cxn modelId="{14612834-EFD6-AA4E-8B18-2A1337539139}" type="presOf" srcId="{CBE62070-B3CA-F54B-90C5-1FC4C13DB2A5}" destId="{91E890F6-38FD-D649-88FC-AD8C5FD86D74}" srcOrd="0" destOrd="0" presId="urn:microsoft.com/office/officeart/2009/layout/CircleArrowProcess"/>
    <dgm:cxn modelId="{6CCE99AB-20A8-504A-840D-FC520C5B7FF7}" srcId="{CBBEFB4B-9A25-1849-BD84-76EDAB44C955}" destId="{643CDF66-F616-3D40-98D7-6D6848EAB15A}" srcOrd="2" destOrd="0" parTransId="{95E7A5BA-A698-9442-82AB-C46FE18132ED}" sibTransId="{38850A85-0FA9-6E45-AA21-C9AD84EF93FF}"/>
    <dgm:cxn modelId="{2EBD0DB3-39E5-3548-88BB-5D95E8D82367}" type="presOf" srcId="{643CDF66-F616-3D40-98D7-6D6848EAB15A}" destId="{C93680BF-4ED0-3646-905C-255FFD1953B0}" srcOrd="0" destOrd="0" presId="urn:microsoft.com/office/officeart/2009/layout/CircleArrowProcess"/>
    <dgm:cxn modelId="{339F6A4C-D206-344F-B13D-4C4083A29F72}" type="presOf" srcId="{BF0078B3-8D9C-DB4C-A526-2F6D00F1DFF9}" destId="{7452212E-1D39-AD46-A8AF-D24DB45B0410}" srcOrd="0" destOrd="0" presId="urn:microsoft.com/office/officeart/2009/layout/CircleArrowProcess"/>
    <dgm:cxn modelId="{54F714BB-512B-5C4B-8963-6DBCC3C17BC4}" srcId="{CBBEFB4B-9A25-1849-BD84-76EDAB44C955}" destId="{BF0078B3-8D9C-DB4C-A526-2F6D00F1DFF9}" srcOrd="1" destOrd="0" parTransId="{B0335E3A-3FFD-7147-89C2-8434BD31B206}" sibTransId="{38FBB6A4-E44A-9248-AAB8-36B898C0A424}"/>
    <dgm:cxn modelId="{3329657E-3CA0-7D44-8EA8-7443C834EE9E}" type="presParOf" srcId="{A19584B5-D84A-4F44-B669-F5B92291BFDF}" destId="{90D7BFD4-A0F4-F64B-B6B1-8100935028E6}" srcOrd="0" destOrd="0" presId="urn:microsoft.com/office/officeart/2009/layout/CircleArrowProcess"/>
    <dgm:cxn modelId="{3915D099-95D9-6D4F-A11F-2D18EC79998F}" type="presParOf" srcId="{90D7BFD4-A0F4-F64B-B6B1-8100935028E6}" destId="{30604387-6FDF-AD41-92C6-5743797E1C7F}" srcOrd="0" destOrd="0" presId="urn:microsoft.com/office/officeart/2009/layout/CircleArrowProcess"/>
    <dgm:cxn modelId="{AB2BF9F2-B48C-E642-A04A-51431DCE4F6E}" type="presParOf" srcId="{A19584B5-D84A-4F44-B669-F5B92291BFDF}" destId="{91E890F6-38FD-D649-88FC-AD8C5FD86D74}" srcOrd="1" destOrd="0" presId="urn:microsoft.com/office/officeart/2009/layout/CircleArrowProcess"/>
    <dgm:cxn modelId="{29927E7F-EC2C-D44A-81BB-EAB40CB921A0}" type="presParOf" srcId="{A19584B5-D84A-4F44-B669-F5B92291BFDF}" destId="{89D4FFB8-E179-564C-9201-F3B1462D9516}" srcOrd="2" destOrd="0" presId="urn:microsoft.com/office/officeart/2009/layout/CircleArrowProcess"/>
    <dgm:cxn modelId="{833EF8E1-74AA-EB43-A71E-098F6BEC74BE}" type="presParOf" srcId="{89D4FFB8-E179-564C-9201-F3B1462D9516}" destId="{1D0A5C5F-2B85-764D-8E02-BAD413D326BC}" srcOrd="0" destOrd="0" presId="urn:microsoft.com/office/officeart/2009/layout/CircleArrowProcess"/>
    <dgm:cxn modelId="{9F8156A4-253E-CB4B-A71F-EDEE5AA17881}" type="presParOf" srcId="{A19584B5-D84A-4F44-B669-F5B92291BFDF}" destId="{7452212E-1D39-AD46-A8AF-D24DB45B0410}" srcOrd="3" destOrd="0" presId="urn:microsoft.com/office/officeart/2009/layout/CircleArrowProcess"/>
    <dgm:cxn modelId="{CD8C6BFC-D067-7C47-8D57-17DAD738BDFA}" type="presParOf" srcId="{A19584B5-D84A-4F44-B669-F5B92291BFDF}" destId="{31A9D962-B054-AE41-A612-EB6A37D583D5}" srcOrd="4" destOrd="0" presId="urn:microsoft.com/office/officeart/2009/layout/CircleArrowProcess"/>
    <dgm:cxn modelId="{4468DEA3-3DC2-344B-8B8C-064C5721C685}" type="presParOf" srcId="{31A9D962-B054-AE41-A612-EB6A37D583D5}" destId="{DA6C0A57-6137-734A-AF76-0138E36C9CD9}" srcOrd="0" destOrd="0" presId="urn:microsoft.com/office/officeart/2009/layout/CircleArrowProcess"/>
    <dgm:cxn modelId="{AC3721A2-0E61-5D49-9243-DADDA10ACB85}" type="presParOf" srcId="{A19584B5-D84A-4F44-B669-F5B92291BFDF}" destId="{C93680BF-4ED0-3646-905C-255FFD1953B0}"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0DA13E-6B1C-AA4C-81C0-B2F81F80FBFC}" type="doc">
      <dgm:prSet loTypeId="urn:microsoft.com/office/officeart/2005/8/layout/equation1" loCatId="" qsTypeId="urn:microsoft.com/office/officeart/2005/8/quickstyle/simple4" qsCatId="simple" csTypeId="urn:microsoft.com/office/officeart/2005/8/colors/colorful1" csCatId="colorful" phldr="1"/>
      <dgm:spPr/>
    </dgm:pt>
    <dgm:pt modelId="{1C0DC2BD-41C1-2447-97A7-243F25D5399F}">
      <dgm:prSet phldrT="[文本]"/>
      <dgm:spPr/>
      <dgm:t>
        <a:bodyPr/>
        <a:lstStyle/>
        <a:p>
          <a:r>
            <a:rPr lang="zh-CN" altLang="en-US" dirty="0" smtClean="0"/>
            <a:t>程序间语法差异性分析</a:t>
          </a:r>
          <a:endParaRPr lang="zh-CN" altLang="en-US" dirty="0"/>
        </a:p>
      </dgm:t>
    </dgm:pt>
    <dgm:pt modelId="{08B882BD-14D4-EE43-A108-8FA47A6739EC}" type="parTrans" cxnId="{314488BA-3565-874B-A5E7-31909D821DAF}">
      <dgm:prSet/>
      <dgm:spPr/>
      <dgm:t>
        <a:bodyPr/>
        <a:lstStyle/>
        <a:p>
          <a:endParaRPr lang="zh-CN" altLang="en-US"/>
        </a:p>
      </dgm:t>
    </dgm:pt>
    <dgm:pt modelId="{4C496678-E31A-CD42-8346-61EE96864C1C}" type="sibTrans" cxnId="{314488BA-3565-874B-A5E7-31909D821DAF}">
      <dgm:prSet/>
      <dgm:spPr/>
      <dgm:t>
        <a:bodyPr/>
        <a:lstStyle/>
        <a:p>
          <a:endParaRPr lang="zh-CN" altLang="en-US"/>
        </a:p>
      </dgm:t>
    </dgm:pt>
    <dgm:pt modelId="{985A0CBC-4208-B14A-B386-74BEA3C310AD}">
      <dgm:prSet phldrT="[文本]"/>
      <dgm:spPr/>
      <dgm:t>
        <a:bodyPr/>
        <a:lstStyle/>
        <a:p>
          <a:r>
            <a:rPr lang="zh-CN" altLang="en-US" dirty="0" smtClean="0"/>
            <a:t>变更语义影响分析</a:t>
          </a:r>
          <a:endParaRPr lang="zh-CN" altLang="en-US" dirty="0"/>
        </a:p>
      </dgm:t>
    </dgm:pt>
    <dgm:pt modelId="{38E41328-1E26-4E43-B3B2-088A42A4A342}" type="parTrans" cxnId="{07CDB1B6-7EB3-314F-B3FA-DE20D5140E15}">
      <dgm:prSet/>
      <dgm:spPr/>
      <dgm:t>
        <a:bodyPr/>
        <a:lstStyle/>
        <a:p>
          <a:endParaRPr lang="zh-CN" altLang="en-US"/>
        </a:p>
      </dgm:t>
    </dgm:pt>
    <dgm:pt modelId="{28867084-1AA5-6B47-AB39-65EFA0B4A1E9}" type="sibTrans" cxnId="{07CDB1B6-7EB3-314F-B3FA-DE20D5140E15}">
      <dgm:prSet/>
      <dgm:spPr/>
      <dgm:t>
        <a:bodyPr/>
        <a:lstStyle/>
        <a:p>
          <a:endParaRPr lang="zh-CN" altLang="en-US"/>
        </a:p>
      </dgm:t>
    </dgm:pt>
    <dgm:pt modelId="{388B1E29-BBF7-C245-AD2F-CABFC4CD1D20}">
      <dgm:prSet phldrT="[文本]"/>
      <dgm:spPr/>
      <dgm:t>
        <a:bodyPr/>
        <a:lstStyle/>
        <a:p>
          <a:r>
            <a:rPr lang="zh-CN" altLang="en-US" dirty="0" smtClean="0"/>
            <a:t>软件变更影响域分析</a:t>
          </a:r>
          <a:endParaRPr lang="zh-CN" altLang="en-US" dirty="0"/>
        </a:p>
      </dgm:t>
    </dgm:pt>
    <dgm:pt modelId="{EE0A4CAC-1CF1-AE47-97A4-AF3BC718CA10}" type="parTrans" cxnId="{7F76678A-7704-814C-BC21-521098E39D39}">
      <dgm:prSet/>
      <dgm:spPr/>
      <dgm:t>
        <a:bodyPr/>
        <a:lstStyle/>
        <a:p>
          <a:endParaRPr lang="zh-CN" altLang="en-US"/>
        </a:p>
      </dgm:t>
    </dgm:pt>
    <dgm:pt modelId="{EF657A60-61FD-0744-B0B7-E1FB125A622C}" type="sibTrans" cxnId="{7F76678A-7704-814C-BC21-521098E39D39}">
      <dgm:prSet/>
      <dgm:spPr/>
      <dgm:t>
        <a:bodyPr/>
        <a:lstStyle/>
        <a:p>
          <a:endParaRPr lang="zh-CN" altLang="en-US"/>
        </a:p>
      </dgm:t>
    </dgm:pt>
    <dgm:pt modelId="{50FA9D28-C1BA-5A44-9A86-E77487183286}" type="pres">
      <dgm:prSet presAssocID="{6E0DA13E-6B1C-AA4C-81C0-B2F81F80FBFC}" presName="linearFlow" presStyleCnt="0">
        <dgm:presLayoutVars>
          <dgm:dir/>
          <dgm:resizeHandles val="exact"/>
        </dgm:presLayoutVars>
      </dgm:prSet>
      <dgm:spPr/>
    </dgm:pt>
    <dgm:pt modelId="{9A7CF61A-3682-4340-B985-D21583D69E41}" type="pres">
      <dgm:prSet presAssocID="{1C0DC2BD-41C1-2447-97A7-243F25D5399F}" presName="node" presStyleLbl="node1" presStyleIdx="0" presStyleCnt="3" custLinFactY="-9559" custLinFactNeighborX="90344" custLinFactNeighborY="-100000">
        <dgm:presLayoutVars>
          <dgm:bulletEnabled val="1"/>
        </dgm:presLayoutVars>
      </dgm:prSet>
      <dgm:spPr/>
      <dgm:t>
        <a:bodyPr/>
        <a:lstStyle/>
        <a:p>
          <a:endParaRPr lang="zh-CN" altLang="en-US"/>
        </a:p>
      </dgm:t>
    </dgm:pt>
    <dgm:pt modelId="{C88324F1-D8F6-0F45-BC9F-B20AA9054665}" type="pres">
      <dgm:prSet presAssocID="{4C496678-E31A-CD42-8346-61EE96864C1C}" presName="spacerL" presStyleCnt="0"/>
      <dgm:spPr/>
    </dgm:pt>
    <dgm:pt modelId="{D31615A8-906F-BB4F-B66E-62CFD329F6DF}" type="pres">
      <dgm:prSet presAssocID="{4C496678-E31A-CD42-8346-61EE96864C1C}" presName="sibTrans" presStyleLbl="sibTrans2D1" presStyleIdx="0" presStyleCnt="2" custLinFactX="-105988" custLinFactNeighborX="-200000" custLinFactNeighborY="-19063"/>
      <dgm:spPr/>
    </dgm:pt>
    <dgm:pt modelId="{6E54CF72-A8B4-5243-B15C-7C91EB340874}" type="pres">
      <dgm:prSet presAssocID="{4C496678-E31A-CD42-8346-61EE96864C1C}" presName="spacerR" presStyleCnt="0"/>
      <dgm:spPr/>
    </dgm:pt>
    <dgm:pt modelId="{7308DBC5-C1F2-6A4F-81DA-F7DA13F657A4}" type="pres">
      <dgm:prSet presAssocID="{985A0CBC-4208-B14A-B386-74BEA3C310AD}" presName="node" presStyleLbl="node1" presStyleIdx="1" presStyleCnt="3" custLinFactX="-148389" custLinFactNeighborX="-200000" custLinFactNeighborY="88174">
        <dgm:presLayoutVars>
          <dgm:bulletEnabled val="1"/>
        </dgm:presLayoutVars>
      </dgm:prSet>
      <dgm:spPr/>
    </dgm:pt>
    <dgm:pt modelId="{560D0D3A-1F3D-A34E-9117-44A58ED6E332}" type="pres">
      <dgm:prSet presAssocID="{28867084-1AA5-6B47-AB39-65EFA0B4A1E9}" presName="spacerL" presStyleCnt="0"/>
      <dgm:spPr/>
    </dgm:pt>
    <dgm:pt modelId="{EB590245-8FE7-644E-8320-3E69787C4475}" type="pres">
      <dgm:prSet presAssocID="{28867084-1AA5-6B47-AB39-65EFA0B4A1E9}" presName="sibTrans" presStyleLbl="sibTrans2D1" presStyleIdx="1" presStyleCnt="2" custLinFactX="-200000" custLinFactNeighborX="-277374" custLinFactNeighborY="-18958"/>
      <dgm:spPr/>
    </dgm:pt>
    <dgm:pt modelId="{6C1A1EC5-D75D-E842-8013-78E6FB2A739E}" type="pres">
      <dgm:prSet presAssocID="{28867084-1AA5-6B47-AB39-65EFA0B4A1E9}" presName="spacerR" presStyleCnt="0"/>
      <dgm:spPr/>
    </dgm:pt>
    <dgm:pt modelId="{5E7261F3-4274-8B45-9184-457F35B3422C}" type="pres">
      <dgm:prSet presAssocID="{388B1E29-BBF7-C245-AD2F-CABFC4CD1D20}" presName="node" presStyleLbl="node1" presStyleIdx="2" presStyleCnt="3" custLinFactX="-98934" custLinFactNeighborX="-100000" custLinFactNeighborY="-11826">
        <dgm:presLayoutVars>
          <dgm:bulletEnabled val="1"/>
        </dgm:presLayoutVars>
      </dgm:prSet>
      <dgm:spPr/>
    </dgm:pt>
  </dgm:ptLst>
  <dgm:cxnLst>
    <dgm:cxn modelId="{67C6F790-9CA8-3245-8498-EEE11147F4DC}" type="presOf" srcId="{4C496678-E31A-CD42-8346-61EE96864C1C}" destId="{D31615A8-906F-BB4F-B66E-62CFD329F6DF}" srcOrd="0" destOrd="0" presId="urn:microsoft.com/office/officeart/2005/8/layout/equation1"/>
    <dgm:cxn modelId="{314488BA-3565-874B-A5E7-31909D821DAF}" srcId="{6E0DA13E-6B1C-AA4C-81C0-B2F81F80FBFC}" destId="{1C0DC2BD-41C1-2447-97A7-243F25D5399F}" srcOrd="0" destOrd="0" parTransId="{08B882BD-14D4-EE43-A108-8FA47A6739EC}" sibTransId="{4C496678-E31A-CD42-8346-61EE96864C1C}"/>
    <dgm:cxn modelId="{391CE52D-2600-544E-A6FC-56D4BCE0175A}" type="presOf" srcId="{28867084-1AA5-6B47-AB39-65EFA0B4A1E9}" destId="{EB590245-8FE7-644E-8320-3E69787C4475}" srcOrd="0" destOrd="0" presId="urn:microsoft.com/office/officeart/2005/8/layout/equation1"/>
    <dgm:cxn modelId="{CF2C977A-3AC4-B848-8C29-4F0373302F7A}" type="presOf" srcId="{985A0CBC-4208-B14A-B386-74BEA3C310AD}" destId="{7308DBC5-C1F2-6A4F-81DA-F7DA13F657A4}" srcOrd="0" destOrd="0" presId="urn:microsoft.com/office/officeart/2005/8/layout/equation1"/>
    <dgm:cxn modelId="{726C8E33-3CEF-6144-809C-2310E65BA413}" type="presOf" srcId="{6E0DA13E-6B1C-AA4C-81C0-B2F81F80FBFC}" destId="{50FA9D28-C1BA-5A44-9A86-E77487183286}" srcOrd="0" destOrd="0" presId="urn:microsoft.com/office/officeart/2005/8/layout/equation1"/>
    <dgm:cxn modelId="{07CDB1B6-7EB3-314F-B3FA-DE20D5140E15}" srcId="{6E0DA13E-6B1C-AA4C-81C0-B2F81F80FBFC}" destId="{985A0CBC-4208-B14A-B386-74BEA3C310AD}" srcOrd="1" destOrd="0" parTransId="{38E41328-1E26-4E43-B3B2-088A42A4A342}" sibTransId="{28867084-1AA5-6B47-AB39-65EFA0B4A1E9}"/>
    <dgm:cxn modelId="{7F76678A-7704-814C-BC21-521098E39D39}" srcId="{6E0DA13E-6B1C-AA4C-81C0-B2F81F80FBFC}" destId="{388B1E29-BBF7-C245-AD2F-CABFC4CD1D20}" srcOrd="2" destOrd="0" parTransId="{EE0A4CAC-1CF1-AE47-97A4-AF3BC718CA10}" sibTransId="{EF657A60-61FD-0744-B0B7-E1FB125A622C}"/>
    <dgm:cxn modelId="{51295B91-E6D5-5443-A8FC-C99031CB9A71}" type="presOf" srcId="{388B1E29-BBF7-C245-AD2F-CABFC4CD1D20}" destId="{5E7261F3-4274-8B45-9184-457F35B3422C}" srcOrd="0" destOrd="0" presId="urn:microsoft.com/office/officeart/2005/8/layout/equation1"/>
    <dgm:cxn modelId="{81EE906B-7494-F549-AC28-AD7AA48A55DF}" type="presOf" srcId="{1C0DC2BD-41C1-2447-97A7-243F25D5399F}" destId="{9A7CF61A-3682-4340-B985-D21583D69E41}" srcOrd="0" destOrd="0" presId="urn:microsoft.com/office/officeart/2005/8/layout/equation1"/>
    <dgm:cxn modelId="{250E671D-7C7A-A843-9511-11280D7E41EB}" type="presParOf" srcId="{50FA9D28-C1BA-5A44-9A86-E77487183286}" destId="{9A7CF61A-3682-4340-B985-D21583D69E41}" srcOrd="0" destOrd="0" presId="urn:microsoft.com/office/officeart/2005/8/layout/equation1"/>
    <dgm:cxn modelId="{98333E61-0602-094B-817B-C9D79008F982}" type="presParOf" srcId="{50FA9D28-C1BA-5A44-9A86-E77487183286}" destId="{C88324F1-D8F6-0F45-BC9F-B20AA9054665}" srcOrd="1" destOrd="0" presId="urn:microsoft.com/office/officeart/2005/8/layout/equation1"/>
    <dgm:cxn modelId="{8DB88501-D168-A849-997D-C7E61ECACD87}" type="presParOf" srcId="{50FA9D28-C1BA-5A44-9A86-E77487183286}" destId="{D31615A8-906F-BB4F-B66E-62CFD329F6DF}" srcOrd="2" destOrd="0" presId="urn:microsoft.com/office/officeart/2005/8/layout/equation1"/>
    <dgm:cxn modelId="{28698BB6-E1F4-9547-A01B-B694D3404B59}" type="presParOf" srcId="{50FA9D28-C1BA-5A44-9A86-E77487183286}" destId="{6E54CF72-A8B4-5243-B15C-7C91EB340874}" srcOrd="3" destOrd="0" presId="urn:microsoft.com/office/officeart/2005/8/layout/equation1"/>
    <dgm:cxn modelId="{D7D17A37-DF92-834C-B078-E657A8E24C9E}" type="presParOf" srcId="{50FA9D28-C1BA-5A44-9A86-E77487183286}" destId="{7308DBC5-C1F2-6A4F-81DA-F7DA13F657A4}" srcOrd="4" destOrd="0" presId="urn:microsoft.com/office/officeart/2005/8/layout/equation1"/>
    <dgm:cxn modelId="{976E2792-26A9-3D4B-9B68-5286042A986A}" type="presParOf" srcId="{50FA9D28-C1BA-5A44-9A86-E77487183286}" destId="{560D0D3A-1F3D-A34E-9117-44A58ED6E332}" srcOrd="5" destOrd="0" presId="urn:microsoft.com/office/officeart/2005/8/layout/equation1"/>
    <dgm:cxn modelId="{BB71798D-CFF8-184A-A8D3-80E008EE8876}" type="presParOf" srcId="{50FA9D28-C1BA-5A44-9A86-E77487183286}" destId="{EB590245-8FE7-644E-8320-3E69787C4475}" srcOrd="6" destOrd="0" presId="urn:microsoft.com/office/officeart/2005/8/layout/equation1"/>
    <dgm:cxn modelId="{75AB68FB-7566-FB45-8621-4131F81968D9}" type="presParOf" srcId="{50FA9D28-C1BA-5A44-9A86-E77487183286}" destId="{6C1A1EC5-D75D-E842-8013-78E6FB2A739E}" srcOrd="7" destOrd="0" presId="urn:microsoft.com/office/officeart/2005/8/layout/equation1"/>
    <dgm:cxn modelId="{164D370D-4DBA-F349-9718-23C1159E3F90}" type="presParOf" srcId="{50FA9D28-C1BA-5A44-9A86-E77487183286}" destId="{5E7261F3-4274-8B45-9184-457F35B3422C}"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F75B74-2AC1-7747-8F38-BFA4B564B78A}" type="doc">
      <dgm:prSet loTypeId="urn:microsoft.com/office/officeart/2005/8/layout/venn1" loCatId="" qsTypeId="urn:microsoft.com/office/officeart/2005/8/quickstyle/simple4" qsCatId="simple" csTypeId="urn:microsoft.com/office/officeart/2005/8/colors/accent1_2" csCatId="accent1" phldr="1"/>
      <dgm:spPr/>
    </dgm:pt>
    <dgm:pt modelId="{87323006-A3D7-A44B-8149-D3564731FC86}" type="pres">
      <dgm:prSet presAssocID="{A5F75B74-2AC1-7747-8F38-BFA4B564B78A}" presName="compositeShape" presStyleCnt="0">
        <dgm:presLayoutVars>
          <dgm:chMax val="7"/>
          <dgm:dir/>
          <dgm:resizeHandles val="exact"/>
        </dgm:presLayoutVars>
      </dgm:prSet>
      <dgm:spPr/>
    </dgm:pt>
  </dgm:ptLst>
  <dgm:cxnLst>
    <dgm:cxn modelId="{E222FAB1-BC26-8E43-8375-2CED3CCBCF79}" type="presOf" srcId="{A5F75B74-2AC1-7747-8F38-BFA4B564B78A}" destId="{87323006-A3D7-A44B-8149-D3564731FC86}"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9DFE62-2DBE-AE4C-9BDC-6923871917B0}" type="doc">
      <dgm:prSet loTypeId="urn:microsoft.com/office/officeart/2005/8/layout/radial5" loCatId="" qsTypeId="urn:microsoft.com/office/officeart/2005/8/quickstyle/simple4" qsCatId="simple" csTypeId="urn:microsoft.com/office/officeart/2005/8/colors/colorful1" csCatId="colorful" phldr="1"/>
      <dgm:spPr/>
      <dgm:t>
        <a:bodyPr/>
        <a:lstStyle/>
        <a:p>
          <a:endParaRPr lang="zh-CN" altLang="en-US"/>
        </a:p>
      </dgm:t>
    </dgm:pt>
    <dgm:pt modelId="{DD6BAD5A-99D5-2641-8376-81E7B69C39D8}">
      <dgm:prSet phldrT="[文本]"/>
      <dgm:spPr/>
      <dgm:t>
        <a:bodyPr/>
        <a:lstStyle/>
        <a:p>
          <a:r>
            <a:rPr lang="zh-CN" altLang="en-US" dirty="0" smtClean="0"/>
            <a:t>变更集合</a:t>
          </a:r>
          <a:endParaRPr lang="zh-CN" altLang="en-US" dirty="0"/>
        </a:p>
      </dgm:t>
    </dgm:pt>
    <dgm:pt modelId="{9BB03FC4-77E6-124A-8CA9-5A64B8530A7B}" type="parTrans" cxnId="{B20EBC78-C01C-6A47-ADD9-6F630F85A46C}">
      <dgm:prSet/>
      <dgm:spPr/>
      <dgm:t>
        <a:bodyPr/>
        <a:lstStyle/>
        <a:p>
          <a:endParaRPr lang="zh-CN" altLang="en-US"/>
        </a:p>
      </dgm:t>
    </dgm:pt>
    <dgm:pt modelId="{F018C985-0266-A547-A776-D01A67B3EE7F}" type="sibTrans" cxnId="{B20EBC78-C01C-6A47-ADD9-6F630F85A46C}">
      <dgm:prSet/>
      <dgm:spPr/>
      <dgm:t>
        <a:bodyPr/>
        <a:lstStyle/>
        <a:p>
          <a:endParaRPr lang="zh-CN" altLang="en-US"/>
        </a:p>
      </dgm:t>
    </dgm:pt>
    <dgm:pt modelId="{61F03E7D-6A12-FC4D-A05B-CC5EF04318DE}">
      <dgm:prSet phldrT="[文本]"/>
      <dgm:spPr/>
      <dgm:t>
        <a:bodyPr/>
        <a:lstStyle/>
        <a:p>
          <a:r>
            <a:rPr lang="zh-CN" altLang="en-US" dirty="0" smtClean="0"/>
            <a:t>语法结构</a:t>
          </a:r>
          <a:r>
            <a:rPr lang="en-US" altLang="zh-CN" dirty="0" smtClean="0"/>
            <a:t>1</a:t>
          </a:r>
          <a:endParaRPr lang="zh-CN" altLang="en-US" dirty="0"/>
        </a:p>
      </dgm:t>
    </dgm:pt>
    <dgm:pt modelId="{BAB6EDA7-C6C1-104F-8C5E-BD5C04650C29}" type="parTrans" cxnId="{B69C1D30-9270-1F46-B9F8-67A870627679}">
      <dgm:prSet/>
      <dgm:spPr/>
      <dgm:t>
        <a:bodyPr/>
        <a:lstStyle/>
        <a:p>
          <a:endParaRPr lang="zh-CN" altLang="en-US"/>
        </a:p>
      </dgm:t>
    </dgm:pt>
    <dgm:pt modelId="{BB13C59C-E1A5-0C45-BE60-96ED88D761B7}" type="sibTrans" cxnId="{B69C1D30-9270-1F46-B9F8-67A870627679}">
      <dgm:prSet/>
      <dgm:spPr/>
      <dgm:t>
        <a:bodyPr/>
        <a:lstStyle/>
        <a:p>
          <a:endParaRPr lang="zh-CN" altLang="en-US"/>
        </a:p>
      </dgm:t>
    </dgm:pt>
    <dgm:pt modelId="{86B8D391-00EB-BD44-8935-D67859292920}">
      <dgm:prSet phldrT="[文本]"/>
      <dgm:spPr/>
      <dgm:t>
        <a:bodyPr/>
        <a:lstStyle/>
        <a:p>
          <a:r>
            <a:rPr lang="zh-CN" altLang="en-US" dirty="0" smtClean="0"/>
            <a:t>语法结构</a:t>
          </a:r>
          <a:r>
            <a:rPr lang="en-US" altLang="zh-CN" dirty="0" smtClean="0"/>
            <a:t>2</a:t>
          </a:r>
          <a:endParaRPr lang="zh-CN" altLang="en-US" dirty="0"/>
        </a:p>
      </dgm:t>
    </dgm:pt>
    <dgm:pt modelId="{EA3C4E05-FBD5-2046-B80F-6939561AE75C}" type="parTrans" cxnId="{80F6EE0B-AA12-1A4B-96D5-E03B3AFE3A21}">
      <dgm:prSet/>
      <dgm:spPr/>
      <dgm:t>
        <a:bodyPr/>
        <a:lstStyle/>
        <a:p>
          <a:endParaRPr lang="zh-CN" altLang="en-US"/>
        </a:p>
      </dgm:t>
    </dgm:pt>
    <dgm:pt modelId="{593F477F-76B1-A24C-82D9-9D30A0DE2519}" type="sibTrans" cxnId="{80F6EE0B-AA12-1A4B-96D5-E03B3AFE3A21}">
      <dgm:prSet/>
      <dgm:spPr/>
      <dgm:t>
        <a:bodyPr/>
        <a:lstStyle/>
        <a:p>
          <a:endParaRPr lang="zh-CN" altLang="en-US"/>
        </a:p>
      </dgm:t>
    </dgm:pt>
    <dgm:pt modelId="{144F63F3-F28C-F349-9384-E63A65F8F408}">
      <dgm:prSet phldrT="[文本]"/>
      <dgm:spPr/>
      <dgm:t>
        <a:bodyPr/>
        <a:lstStyle/>
        <a:p>
          <a:r>
            <a:rPr lang="zh-CN" altLang="en-US" dirty="0" smtClean="0"/>
            <a:t>语法结构</a:t>
          </a:r>
          <a:r>
            <a:rPr lang="en-US" altLang="zh-CN" dirty="0" smtClean="0"/>
            <a:t>3</a:t>
          </a:r>
          <a:endParaRPr lang="zh-CN" altLang="en-US" dirty="0"/>
        </a:p>
      </dgm:t>
    </dgm:pt>
    <dgm:pt modelId="{D1727F8C-B4FB-E943-998C-B058BB9E6852}" type="parTrans" cxnId="{E2A5FF5D-C975-3D4E-8641-838403BE1745}">
      <dgm:prSet/>
      <dgm:spPr/>
      <dgm:t>
        <a:bodyPr/>
        <a:lstStyle/>
        <a:p>
          <a:endParaRPr lang="zh-CN" altLang="en-US"/>
        </a:p>
      </dgm:t>
    </dgm:pt>
    <dgm:pt modelId="{931D3962-524F-6947-B4F0-7D3F95333DC1}" type="sibTrans" cxnId="{E2A5FF5D-C975-3D4E-8641-838403BE1745}">
      <dgm:prSet/>
      <dgm:spPr/>
      <dgm:t>
        <a:bodyPr/>
        <a:lstStyle/>
        <a:p>
          <a:endParaRPr lang="zh-CN" altLang="en-US"/>
        </a:p>
      </dgm:t>
    </dgm:pt>
    <dgm:pt modelId="{8C8C1860-C39F-2A42-A2FA-908A0F9E74B2}">
      <dgm:prSet phldrT="[文本]"/>
      <dgm:spPr/>
      <dgm:t>
        <a:bodyPr/>
        <a:lstStyle/>
        <a:p>
          <a:r>
            <a:rPr lang="zh-CN" altLang="en-US" dirty="0" smtClean="0"/>
            <a:t>语法结构</a:t>
          </a:r>
          <a:r>
            <a:rPr lang="en-US" altLang="zh-CN" dirty="0" smtClean="0"/>
            <a:t>4</a:t>
          </a:r>
          <a:endParaRPr lang="zh-CN" altLang="en-US" dirty="0"/>
        </a:p>
      </dgm:t>
    </dgm:pt>
    <dgm:pt modelId="{CAE9C2B6-E862-924B-8796-9262C6F4B88B}" type="parTrans" cxnId="{8CD4D111-74CC-BC41-8E21-AF866D265A33}">
      <dgm:prSet/>
      <dgm:spPr/>
      <dgm:t>
        <a:bodyPr/>
        <a:lstStyle/>
        <a:p>
          <a:endParaRPr lang="zh-CN" altLang="en-US"/>
        </a:p>
      </dgm:t>
    </dgm:pt>
    <dgm:pt modelId="{AAED8132-FA29-0D42-9B0B-4BD2F6336116}" type="sibTrans" cxnId="{8CD4D111-74CC-BC41-8E21-AF866D265A33}">
      <dgm:prSet/>
      <dgm:spPr/>
      <dgm:t>
        <a:bodyPr/>
        <a:lstStyle/>
        <a:p>
          <a:endParaRPr lang="zh-CN" altLang="en-US"/>
        </a:p>
      </dgm:t>
    </dgm:pt>
    <dgm:pt modelId="{958606B8-E6CD-644C-B1EB-6F305BB45C0A}" type="pres">
      <dgm:prSet presAssocID="{6E9DFE62-2DBE-AE4C-9BDC-6923871917B0}" presName="Name0" presStyleCnt="0">
        <dgm:presLayoutVars>
          <dgm:chMax val="1"/>
          <dgm:dir/>
          <dgm:animLvl val="ctr"/>
          <dgm:resizeHandles val="exact"/>
        </dgm:presLayoutVars>
      </dgm:prSet>
      <dgm:spPr/>
      <dgm:t>
        <a:bodyPr/>
        <a:lstStyle/>
        <a:p>
          <a:endParaRPr lang="zh-CN" altLang="en-US"/>
        </a:p>
      </dgm:t>
    </dgm:pt>
    <dgm:pt modelId="{88ACD3EA-2B90-0E46-9399-A037AC43B25B}" type="pres">
      <dgm:prSet presAssocID="{DD6BAD5A-99D5-2641-8376-81E7B69C39D8}" presName="centerShape" presStyleLbl="node0" presStyleIdx="0" presStyleCnt="1"/>
      <dgm:spPr/>
      <dgm:t>
        <a:bodyPr/>
        <a:lstStyle/>
        <a:p>
          <a:endParaRPr lang="zh-CN" altLang="en-US"/>
        </a:p>
      </dgm:t>
    </dgm:pt>
    <dgm:pt modelId="{942954A0-9B87-A746-AD90-9446632362CE}" type="pres">
      <dgm:prSet presAssocID="{BAB6EDA7-C6C1-104F-8C5E-BD5C04650C29}" presName="parTrans" presStyleLbl="sibTrans2D1" presStyleIdx="0" presStyleCnt="4"/>
      <dgm:spPr/>
      <dgm:t>
        <a:bodyPr/>
        <a:lstStyle/>
        <a:p>
          <a:endParaRPr lang="zh-CN" altLang="en-US"/>
        </a:p>
      </dgm:t>
    </dgm:pt>
    <dgm:pt modelId="{04797ACC-E4C9-DD41-9AFD-E1ADABFF6537}" type="pres">
      <dgm:prSet presAssocID="{BAB6EDA7-C6C1-104F-8C5E-BD5C04650C29}" presName="connectorText" presStyleLbl="sibTrans2D1" presStyleIdx="0" presStyleCnt="4"/>
      <dgm:spPr/>
      <dgm:t>
        <a:bodyPr/>
        <a:lstStyle/>
        <a:p>
          <a:endParaRPr lang="zh-CN" altLang="en-US"/>
        </a:p>
      </dgm:t>
    </dgm:pt>
    <dgm:pt modelId="{DB24A8E8-C980-9945-9B94-6AC6A99BADED}" type="pres">
      <dgm:prSet presAssocID="{61F03E7D-6A12-FC4D-A05B-CC5EF04318DE}" presName="node" presStyleLbl="node1" presStyleIdx="0" presStyleCnt="4">
        <dgm:presLayoutVars>
          <dgm:bulletEnabled val="1"/>
        </dgm:presLayoutVars>
      </dgm:prSet>
      <dgm:spPr/>
      <dgm:t>
        <a:bodyPr/>
        <a:lstStyle/>
        <a:p>
          <a:endParaRPr lang="zh-CN" altLang="en-US"/>
        </a:p>
      </dgm:t>
    </dgm:pt>
    <dgm:pt modelId="{A31F690D-DE84-8441-8593-8613408ECB08}" type="pres">
      <dgm:prSet presAssocID="{EA3C4E05-FBD5-2046-B80F-6939561AE75C}" presName="parTrans" presStyleLbl="sibTrans2D1" presStyleIdx="1" presStyleCnt="4"/>
      <dgm:spPr/>
      <dgm:t>
        <a:bodyPr/>
        <a:lstStyle/>
        <a:p>
          <a:endParaRPr lang="zh-CN" altLang="en-US"/>
        </a:p>
      </dgm:t>
    </dgm:pt>
    <dgm:pt modelId="{EB661763-574E-8B4D-B7AA-EEFC5E4F02EB}" type="pres">
      <dgm:prSet presAssocID="{EA3C4E05-FBD5-2046-B80F-6939561AE75C}" presName="connectorText" presStyleLbl="sibTrans2D1" presStyleIdx="1" presStyleCnt="4"/>
      <dgm:spPr/>
      <dgm:t>
        <a:bodyPr/>
        <a:lstStyle/>
        <a:p>
          <a:endParaRPr lang="zh-CN" altLang="en-US"/>
        </a:p>
      </dgm:t>
    </dgm:pt>
    <dgm:pt modelId="{D95EF4B4-B2AF-8E4E-926D-DB9B34129B4A}" type="pres">
      <dgm:prSet presAssocID="{86B8D391-00EB-BD44-8935-D67859292920}" presName="node" presStyleLbl="node1" presStyleIdx="1" presStyleCnt="4">
        <dgm:presLayoutVars>
          <dgm:bulletEnabled val="1"/>
        </dgm:presLayoutVars>
      </dgm:prSet>
      <dgm:spPr/>
      <dgm:t>
        <a:bodyPr/>
        <a:lstStyle/>
        <a:p>
          <a:endParaRPr lang="zh-CN" altLang="en-US"/>
        </a:p>
      </dgm:t>
    </dgm:pt>
    <dgm:pt modelId="{951DB2B5-0BE5-D444-B034-398E9FB4A337}" type="pres">
      <dgm:prSet presAssocID="{D1727F8C-B4FB-E943-998C-B058BB9E6852}" presName="parTrans" presStyleLbl="sibTrans2D1" presStyleIdx="2" presStyleCnt="4"/>
      <dgm:spPr/>
      <dgm:t>
        <a:bodyPr/>
        <a:lstStyle/>
        <a:p>
          <a:endParaRPr lang="zh-CN" altLang="en-US"/>
        </a:p>
      </dgm:t>
    </dgm:pt>
    <dgm:pt modelId="{97EAC3BB-448E-364E-9598-DFCCE81FE605}" type="pres">
      <dgm:prSet presAssocID="{D1727F8C-B4FB-E943-998C-B058BB9E6852}" presName="connectorText" presStyleLbl="sibTrans2D1" presStyleIdx="2" presStyleCnt="4"/>
      <dgm:spPr/>
      <dgm:t>
        <a:bodyPr/>
        <a:lstStyle/>
        <a:p>
          <a:endParaRPr lang="zh-CN" altLang="en-US"/>
        </a:p>
      </dgm:t>
    </dgm:pt>
    <dgm:pt modelId="{64616655-9436-C940-BE71-FFA6CF03DAF7}" type="pres">
      <dgm:prSet presAssocID="{144F63F3-F28C-F349-9384-E63A65F8F408}" presName="node" presStyleLbl="node1" presStyleIdx="2" presStyleCnt="4">
        <dgm:presLayoutVars>
          <dgm:bulletEnabled val="1"/>
        </dgm:presLayoutVars>
      </dgm:prSet>
      <dgm:spPr/>
      <dgm:t>
        <a:bodyPr/>
        <a:lstStyle/>
        <a:p>
          <a:endParaRPr lang="zh-CN" altLang="en-US"/>
        </a:p>
      </dgm:t>
    </dgm:pt>
    <dgm:pt modelId="{C8FB9CA2-3F2E-B240-B008-BD13364634F6}" type="pres">
      <dgm:prSet presAssocID="{CAE9C2B6-E862-924B-8796-9262C6F4B88B}" presName="parTrans" presStyleLbl="sibTrans2D1" presStyleIdx="3" presStyleCnt="4"/>
      <dgm:spPr/>
      <dgm:t>
        <a:bodyPr/>
        <a:lstStyle/>
        <a:p>
          <a:endParaRPr lang="zh-CN" altLang="en-US"/>
        </a:p>
      </dgm:t>
    </dgm:pt>
    <dgm:pt modelId="{5C178CDD-CB3D-9A47-95D6-BC74722907C1}" type="pres">
      <dgm:prSet presAssocID="{CAE9C2B6-E862-924B-8796-9262C6F4B88B}" presName="connectorText" presStyleLbl="sibTrans2D1" presStyleIdx="3" presStyleCnt="4"/>
      <dgm:spPr/>
      <dgm:t>
        <a:bodyPr/>
        <a:lstStyle/>
        <a:p>
          <a:endParaRPr lang="zh-CN" altLang="en-US"/>
        </a:p>
      </dgm:t>
    </dgm:pt>
    <dgm:pt modelId="{063154C8-EBD6-D540-8508-0DE8FCA460D1}" type="pres">
      <dgm:prSet presAssocID="{8C8C1860-C39F-2A42-A2FA-908A0F9E74B2}" presName="node" presStyleLbl="node1" presStyleIdx="3" presStyleCnt="4">
        <dgm:presLayoutVars>
          <dgm:bulletEnabled val="1"/>
        </dgm:presLayoutVars>
      </dgm:prSet>
      <dgm:spPr/>
      <dgm:t>
        <a:bodyPr/>
        <a:lstStyle/>
        <a:p>
          <a:endParaRPr lang="zh-CN" altLang="en-US"/>
        </a:p>
      </dgm:t>
    </dgm:pt>
  </dgm:ptLst>
  <dgm:cxnLst>
    <dgm:cxn modelId="{2CE82C1D-6C2C-6D4B-BAD7-81A4BDA28128}" type="presOf" srcId="{8C8C1860-C39F-2A42-A2FA-908A0F9E74B2}" destId="{063154C8-EBD6-D540-8508-0DE8FCA460D1}" srcOrd="0" destOrd="0" presId="urn:microsoft.com/office/officeart/2005/8/layout/radial5"/>
    <dgm:cxn modelId="{B20EBC78-C01C-6A47-ADD9-6F630F85A46C}" srcId="{6E9DFE62-2DBE-AE4C-9BDC-6923871917B0}" destId="{DD6BAD5A-99D5-2641-8376-81E7B69C39D8}" srcOrd="0" destOrd="0" parTransId="{9BB03FC4-77E6-124A-8CA9-5A64B8530A7B}" sibTransId="{F018C985-0266-A547-A776-D01A67B3EE7F}"/>
    <dgm:cxn modelId="{FA38625A-41CB-E047-B03B-D32F1D3D84B9}" type="presOf" srcId="{EA3C4E05-FBD5-2046-B80F-6939561AE75C}" destId="{A31F690D-DE84-8441-8593-8613408ECB08}" srcOrd="0" destOrd="0" presId="urn:microsoft.com/office/officeart/2005/8/layout/radial5"/>
    <dgm:cxn modelId="{80F6EE0B-AA12-1A4B-96D5-E03B3AFE3A21}" srcId="{DD6BAD5A-99D5-2641-8376-81E7B69C39D8}" destId="{86B8D391-00EB-BD44-8935-D67859292920}" srcOrd="1" destOrd="0" parTransId="{EA3C4E05-FBD5-2046-B80F-6939561AE75C}" sibTransId="{593F477F-76B1-A24C-82D9-9D30A0DE2519}"/>
    <dgm:cxn modelId="{13B48CF3-9711-964C-8CC9-1F602F167191}" type="presOf" srcId="{BAB6EDA7-C6C1-104F-8C5E-BD5C04650C29}" destId="{942954A0-9B87-A746-AD90-9446632362CE}" srcOrd="0" destOrd="0" presId="urn:microsoft.com/office/officeart/2005/8/layout/radial5"/>
    <dgm:cxn modelId="{57053517-F943-2C4F-9654-D0A2C0DE9191}" type="presOf" srcId="{86B8D391-00EB-BD44-8935-D67859292920}" destId="{D95EF4B4-B2AF-8E4E-926D-DB9B34129B4A}" srcOrd="0" destOrd="0" presId="urn:microsoft.com/office/officeart/2005/8/layout/radial5"/>
    <dgm:cxn modelId="{8CD4D111-74CC-BC41-8E21-AF866D265A33}" srcId="{DD6BAD5A-99D5-2641-8376-81E7B69C39D8}" destId="{8C8C1860-C39F-2A42-A2FA-908A0F9E74B2}" srcOrd="3" destOrd="0" parTransId="{CAE9C2B6-E862-924B-8796-9262C6F4B88B}" sibTransId="{AAED8132-FA29-0D42-9B0B-4BD2F6336116}"/>
    <dgm:cxn modelId="{B69C1D30-9270-1F46-B9F8-67A870627679}" srcId="{DD6BAD5A-99D5-2641-8376-81E7B69C39D8}" destId="{61F03E7D-6A12-FC4D-A05B-CC5EF04318DE}" srcOrd="0" destOrd="0" parTransId="{BAB6EDA7-C6C1-104F-8C5E-BD5C04650C29}" sibTransId="{BB13C59C-E1A5-0C45-BE60-96ED88D761B7}"/>
    <dgm:cxn modelId="{D58CBEA9-B570-2B4A-9AF6-EE1FD063D94B}" type="presOf" srcId="{D1727F8C-B4FB-E943-998C-B058BB9E6852}" destId="{951DB2B5-0BE5-D444-B034-398E9FB4A337}" srcOrd="0" destOrd="0" presId="urn:microsoft.com/office/officeart/2005/8/layout/radial5"/>
    <dgm:cxn modelId="{D8963434-A081-664A-B5E9-C02FFAD38C63}" type="presOf" srcId="{DD6BAD5A-99D5-2641-8376-81E7B69C39D8}" destId="{88ACD3EA-2B90-0E46-9399-A037AC43B25B}" srcOrd="0" destOrd="0" presId="urn:microsoft.com/office/officeart/2005/8/layout/radial5"/>
    <dgm:cxn modelId="{C3A2BC17-7F5D-BB48-9502-86BD6C39829F}" type="presOf" srcId="{CAE9C2B6-E862-924B-8796-9262C6F4B88B}" destId="{C8FB9CA2-3F2E-B240-B008-BD13364634F6}" srcOrd="0" destOrd="0" presId="urn:microsoft.com/office/officeart/2005/8/layout/radial5"/>
    <dgm:cxn modelId="{B23FE23B-D5C1-4F41-8DC0-7112A4E161A7}" type="presOf" srcId="{144F63F3-F28C-F349-9384-E63A65F8F408}" destId="{64616655-9436-C940-BE71-FFA6CF03DAF7}" srcOrd="0" destOrd="0" presId="urn:microsoft.com/office/officeart/2005/8/layout/radial5"/>
    <dgm:cxn modelId="{E2A5FF5D-C975-3D4E-8641-838403BE1745}" srcId="{DD6BAD5A-99D5-2641-8376-81E7B69C39D8}" destId="{144F63F3-F28C-F349-9384-E63A65F8F408}" srcOrd="2" destOrd="0" parTransId="{D1727F8C-B4FB-E943-998C-B058BB9E6852}" sibTransId="{931D3962-524F-6947-B4F0-7D3F95333DC1}"/>
    <dgm:cxn modelId="{3219C579-D0F7-2948-9EF3-BD9DB64987A1}" type="presOf" srcId="{BAB6EDA7-C6C1-104F-8C5E-BD5C04650C29}" destId="{04797ACC-E4C9-DD41-9AFD-E1ADABFF6537}" srcOrd="1" destOrd="0" presId="urn:microsoft.com/office/officeart/2005/8/layout/radial5"/>
    <dgm:cxn modelId="{80572281-5C6C-224E-9AA3-5972FBA1D056}" type="presOf" srcId="{CAE9C2B6-E862-924B-8796-9262C6F4B88B}" destId="{5C178CDD-CB3D-9A47-95D6-BC74722907C1}" srcOrd="1" destOrd="0" presId="urn:microsoft.com/office/officeart/2005/8/layout/radial5"/>
    <dgm:cxn modelId="{21DD69B6-AA91-6240-A69C-474AF819ED25}" type="presOf" srcId="{EA3C4E05-FBD5-2046-B80F-6939561AE75C}" destId="{EB661763-574E-8B4D-B7AA-EEFC5E4F02EB}" srcOrd="1" destOrd="0" presId="urn:microsoft.com/office/officeart/2005/8/layout/radial5"/>
    <dgm:cxn modelId="{A8E7AFF5-DCBC-D94B-A259-6B9DF4E45CF4}" type="presOf" srcId="{61F03E7D-6A12-FC4D-A05B-CC5EF04318DE}" destId="{DB24A8E8-C980-9945-9B94-6AC6A99BADED}" srcOrd="0" destOrd="0" presId="urn:microsoft.com/office/officeart/2005/8/layout/radial5"/>
    <dgm:cxn modelId="{4EF96804-F9FA-8B45-A956-8B5DEA9C1B21}" type="presOf" srcId="{D1727F8C-B4FB-E943-998C-B058BB9E6852}" destId="{97EAC3BB-448E-364E-9598-DFCCE81FE605}" srcOrd="1" destOrd="0" presId="urn:microsoft.com/office/officeart/2005/8/layout/radial5"/>
    <dgm:cxn modelId="{DE2A059B-20C0-584C-85B5-C41DAC4ED980}" type="presOf" srcId="{6E9DFE62-2DBE-AE4C-9BDC-6923871917B0}" destId="{958606B8-E6CD-644C-B1EB-6F305BB45C0A}" srcOrd="0" destOrd="0" presId="urn:microsoft.com/office/officeart/2005/8/layout/radial5"/>
    <dgm:cxn modelId="{2145ACEA-106B-6249-BD8E-41EEDE4A4C33}" type="presParOf" srcId="{958606B8-E6CD-644C-B1EB-6F305BB45C0A}" destId="{88ACD3EA-2B90-0E46-9399-A037AC43B25B}" srcOrd="0" destOrd="0" presId="urn:microsoft.com/office/officeart/2005/8/layout/radial5"/>
    <dgm:cxn modelId="{7D8001EF-0E5E-CF47-8EE9-E3F9A132FD8C}" type="presParOf" srcId="{958606B8-E6CD-644C-B1EB-6F305BB45C0A}" destId="{942954A0-9B87-A746-AD90-9446632362CE}" srcOrd="1" destOrd="0" presId="urn:microsoft.com/office/officeart/2005/8/layout/radial5"/>
    <dgm:cxn modelId="{F07089EA-8097-A542-87B7-70913CC9B287}" type="presParOf" srcId="{942954A0-9B87-A746-AD90-9446632362CE}" destId="{04797ACC-E4C9-DD41-9AFD-E1ADABFF6537}" srcOrd="0" destOrd="0" presId="urn:microsoft.com/office/officeart/2005/8/layout/radial5"/>
    <dgm:cxn modelId="{6E79E112-0695-5148-9546-75A693786093}" type="presParOf" srcId="{958606B8-E6CD-644C-B1EB-6F305BB45C0A}" destId="{DB24A8E8-C980-9945-9B94-6AC6A99BADED}" srcOrd="2" destOrd="0" presId="urn:microsoft.com/office/officeart/2005/8/layout/radial5"/>
    <dgm:cxn modelId="{CDA1BC27-8C54-A548-9219-AF94327715C1}" type="presParOf" srcId="{958606B8-E6CD-644C-B1EB-6F305BB45C0A}" destId="{A31F690D-DE84-8441-8593-8613408ECB08}" srcOrd="3" destOrd="0" presId="urn:microsoft.com/office/officeart/2005/8/layout/radial5"/>
    <dgm:cxn modelId="{D8EA4E5C-F97E-F945-9E53-7952C7BD8975}" type="presParOf" srcId="{A31F690D-DE84-8441-8593-8613408ECB08}" destId="{EB661763-574E-8B4D-B7AA-EEFC5E4F02EB}" srcOrd="0" destOrd="0" presId="urn:microsoft.com/office/officeart/2005/8/layout/radial5"/>
    <dgm:cxn modelId="{9BB19E21-DC58-464B-B3A9-1AF0BCA5A5F9}" type="presParOf" srcId="{958606B8-E6CD-644C-B1EB-6F305BB45C0A}" destId="{D95EF4B4-B2AF-8E4E-926D-DB9B34129B4A}" srcOrd="4" destOrd="0" presId="urn:microsoft.com/office/officeart/2005/8/layout/radial5"/>
    <dgm:cxn modelId="{9953A0F1-A2A5-7C4E-87A6-83908C1C2EA0}" type="presParOf" srcId="{958606B8-E6CD-644C-B1EB-6F305BB45C0A}" destId="{951DB2B5-0BE5-D444-B034-398E9FB4A337}" srcOrd="5" destOrd="0" presId="urn:microsoft.com/office/officeart/2005/8/layout/radial5"/>
    <dgm:cxn modelId="{EDE9EF01-8D26-BF4C-8DD0-BCDACD148AAF}" type="presParOf" srcId="{951DB2B5-0BE5-D444-B034-398E9FB4A337}" destId="{97EAC3BB-448E-364E-9598-DFCCE81FE605}" srcOrd="0" destOrd="0" presId="urn:microsoft.com/office/officeart/2005/8/layout/radial5"/>
    <dgm:cxn modelId="{BD8A914E-3F2F-704B-BCD9-16BE128B3ADA}" type="presParOf" srcId="{958606B8-E6CD-644C-B1EB-6F305BB45C0A}" destId="{64616655-9436-C940-BE71-FFA6CF03DAF7}" srcOrd="6" destOrd="0" presId="urn:microsoft.com/office/officeart/2005/8/layout/radial5"/>
    <dgm:cxn modelId="{6BB7565F-BF7B-8A40-8C97-5E9A8D11DAE7}" type="presParOf" srcId="{958606B8-E6CD-644C-B1EB-6F305BB45C0A}" destId="{C8FB9CA2-3F2E-B240-B008-BD13364634F6}" srcOrd="7" destOrd="0" presId="urn:microsoft.com/office/officeart/2005/8/layout/radial5"/>
    <dgm:cxn modelId="{4C9F9467-C531-7D4C-B027-1991EBB300C5}" type="presParOf" srcId="{C8FB9CA2-3F2E-B240-B008-BD13364634F6}" destId="{5C178CDD-CB3D-9A47-95D6-BC74722907C1}" srcOrd="0" destOrd="0" presId="urn:microsoft.com/office/officeart/2005/8/layout/radial5"/>
    <dgm:cxn modelId="{47242820-A9E2-1544-BFC8-25E5C14B777A}" type="presParOf" srcId="{958606B8-E6CD-644C-B1EB-6F305BB45C0A}" destId="{063154C8-EBD6-D540-8508-0DE8FCA460D1}" srcOrd="8"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4B016A-1B8D-1C4F-9C6E-E32D12C02A72}" type="doc">
      <dgm:prSet loTypeId="urn:microsoft.com/office/officeart/2005/8/layout/matrix2" loCatId="" qsTypeId="urn:microsoft.com/office/officeart/2005/8/quickstyle/simple4" qsCatId="simple" csTypeId="urn:microsoft.com/office/officeart/2005/8/colors/colorful1" csCatId="colorful" phldr="1"/>
      <dgm:spPr/>
      <dgm:t>
        <a:bodyPr/>
        <a:lstStyle/>
        <a:p>
          <a:endParaRPr lang="zh-CN" altLang="en-US"/>
        </a:p>
      </dgm:t>
    </dgm:pt>
    <dgm:pt modelId="{6A304DF8-8139-FE4C-9DB3-1E9B1FA17AA1}">
      <dgm:prSet phldrT="[文本]"/>
      <dgm:spPr/>
      <dgm:t>
        <a:bodyPr/>
        <a:lstStyle/>
        <a:p>
          <a:r>
            <a:rPr lang="zh-CN" altLang="en-US" dirty="0" smtClean="0"/>
            <a:t>可用性</a:t>
          </a:r>
          <a:endParaRPr lang="zh-CN" altLang="en-US" dirty="0"/>
        </a:p>
      </dgm:t>
    </dgm:pt>
    <dgm:pt modelId="{0A044758-7DE8-8E4B-8159-0EE6E051B550}" type="parTrans" cxnId="{DFE77F1D-0614-7C4C-9575-683362AAAEA1}">
      <dgm:prSet/>
      <dgm:spPr/>
      <dgm:t>
        <a:bodyPr/>
        <a:lstStyle/>
        <a:p>
          <a:endParaRPr lang="zh-CN" altLang="en-US"/>
        </a:p>
      </dgm:t>
    </dgm:pt>
    <dgm:pt modelId="{DCADFD96-498B-0B44-B51D-1EFD6BF63FE6}" type="sibTrans" cxnId="{DFE77F1D-0614-7C4C-9575-683362AAAEA1}">
      <dgm:prSet/>
      <dgm:spPr/>
      <dgm:t>
        <a:bodyPr/>
        <a:lstStyle/>
        <a:p>
          <a:endParaRPr lang="zh-CN" altLang="en-US"/>
        </a:p>
      </dgm:t>
    </dgm:pt>
    <dgm:pt modelId="{A0D84885-70C1-BC42-96C4-83F6DD9315C5}">
      <dgm:prSet phldrT="[文本]"/>
      <dgm:spPr/>
      <dgm:t>
        <a:bodyPr/>
        <a:lstStyle/>
        <a:p>
          <a:r>
            <a:rPr lang="zh-CN" altLang="en-US" dirty="0" smtClean="0"/>
            <a:t>正确性 </a:t>
          </a:r>
          <a:endParaRPr lang="zh-CN" altLang="en-US" dirty="0"/>
        </a:p>
      </dgm:t>
    </dgm:pt>
    <dgm:pt modelId="{4A3C7C78-8EEB-0E47-9CAF-8C9A3885E0C2}" type="parTrans" cxnId="{7D7FCD26-88E0-7943-BF17-9FA76CD9D0F4}">
      <dgm:prSet/>
      <dgm:spPr/>
      <dgm:t>
        <a:bodyPr/>
        <a:lstStyle/>
        <a:p>
          <a:endParaRPr lang="zh-CN" altLang="en-US"/>
        </a:p>
      </dgm:t>
    </dgm:pt>
    <dgm:pt modelId="{47E08E40-E5A4-C846-B1B4-D3B3DD57FF01}" type="sibTrans" cxnId="{7D7FCD26-88E0-7943-BF17-9FA76CD9D0F4}">
      <dgm:prSet/>
      <dgm:spPr/>
      <dgm:t>
        <a:bodyPr/>
        <a:lstStyle/>
        <a:p>
          <a:endParaRPr lang="zh-CN" altLang="en-US"/>
        </a:p>
      </dgm:t>
    </dgm:pt>
    <dgm:pt modelId="{05D358B6-45A1-E64F-8E4A-3036008A52AA}">
      <dgm:prSet phldrT="[文本]"/>
      <dgm:spPr/>
      <dgm:t>
        <a:bodyPr/>
        <a:lstStyle/>
        <a:p>
          <a:r>
            <a:rPr lang="zh-CN" altLang="en-US" dirty="0" smtClean="0"/>
            <a:t>实用性 </a:t>
          </a:r>
          <a:endParaRPr lang="zh-CN" altLang="en-US" dirty="0"/>
        </a:p>
      </dgm:t>
    </dgm:pt>
    <dgm:pt modelId="{EFCE9215-7932-5D4F-9E18-1D004DC380FF}" type="parTrans" cxnId="{A005259D-E379-EB47-B274-374D93774B75}">
      <dgm:prSet/>
      <dgm:spPr/>
      <dgm:t>
        <a:bodyPr/>
        <a:lstStyle/>
        <a:p>
          <a:endParaRPr lang="zh-CN" altLang="en-US"/>
        </a:p>
      </dgm:t>
    </dgm:pt>
    <dgm:pt modelId="{D173BB04-4ACD-2A4D-9B76-EDA3ED654764}" type="sibTrans" cxnId="{A005259D-E379-EB47-B274-374D93774B75}">
      <dgm:prSet/>
      <dgm:spPr/>
      <dgm:t>
        <a:bodyPr/>
        <a:lstStyle/>
        <a:p>
          <a:endParaRPr lang="zh-CN" altLang="en-US"/>
        </a:p>
      </dgm:t>
    </dgm:pt>
    <dgm:pt modelId="{A9B42761-7694-CD42-89DD-E6C5A2DD0215}">
      <dgm:prSet phldrT="[文本]"/>
      <dgm:spPr/>
      <dgm:t>
        <a:bodyPr/>
        <a:lstStyle/>
        <a:p>
          <a:r>
            <a:rPr lang="en-US" altLang="zh-CN" dirty="0" smtClean="0"/>
            <a:t>…</a:t>
          </a:r>
          <a:endParaRPr lang="zh-CN" altLang="en-US" dirty="0"/>
        </a:p>
      </dgm:t>
    </dgm:pt>
    <dgm:pt modelId="{49BE0774-5D7D-4943-931C-4273FBD09C5A}" type="parTrans" cxnId="{D62B6520-33D7-3F46-8BFA-CF1CDC3EFE34}">
      <dgm:prSet/>
      <dgm:spPr/>
      <dgm:t>
        <a:bodyPr/>
        <a:lstStyle/>
        <a:p>
          <a:endParaRPr lang="zh-CN" altLang="en-US"/>
        </a:p>
      </dgm:t>
    </dgm:pt>
    <dgm:pt modelId="{CF27FBAF-9D6C-EA4F-85E8-669E60B80CBE}" type="sibTrans" cxnId="{D62B6520-33D7-3F46-8BFA-CF1CDC3EFE34}">
      <dgm:prSet/>
      <dgm:spPr/>
      <dgm:t>
        <a:bodyPr/>
        <a:lstStyle/>
        <a:p>
          <a:endParaRPr lang="zh-CN" altLang="en-US"/>
        </a:p>
      </dgm:t>
    </dgm:pt>
    <dgm:pt modelId="{60FEFD5F-9318-1146-88F9-FF9580EE9D07}" type="pres">
      <dgm:prSet presAssocID="{894B016A-1B8D-1C4F-9C6E-E32D12C02A72}" presName="matrix" presStyleCnt="0">
        <dgm:presLayoutVars>
          <dgm:chMax val="1"/>
          <dgm:dir/>
          <dgm:resizeHandles val="exact"/>
        </dgm:presLayoutVars>
      </dgm:prSet>
      <dgm:spPr/>
      <dgm:t>
        <a:bodyPr/>
        <a:lstStyle/>
        <a:p>
          <a:endParaRPr lang="zh-CN" altLang="en-US"/>
        </a:p>
      </dgm:t>
    </dgm:pt>
    <dgm:pt modelId="{3BE3DB08-232C-E944-BD93-0D9607E8397D}" type="pres">
      <dgm:prSet presAssocID="{894B016A-1B8D-1C4F-9C6E-E32D12C02A72}" presName="axisShape" presStyleLbl="bgShp" presStyleIdx="0" presStyleCnt="1"/>
      <dgm:spPr/>
    </dgm:pt>
    <dgm:pt modelId="{A92862D0-AF33-0B4C-8F1C-E8C1DC7E30F3}" type="pres">
      <dgm:prSet presAssocID="{894B016A-1B8D-1C4F-9C6E-E32D12C02A72}" presName="rect1" presStyleLbl="node1" presStyleIdx="0" presStyleCnt="4">
        <dgm:presLayoutVars>
          <dgm:chMax val="0"/>
          <dgm:chPref val="0"/>
          <dgm:bulletEnabled val="1"/>
        </dgm:presLayoutVars>
      </dgm:prSet>
      <dgm:spPr/>
      <dgm:t>
        <a:bodyPr/>
        <a:lstStyle/>
        <a:p>
          <a:endParaRPr lang="zh-CN" altLang="en-US"/>
        </a:p>
      </dgm:t>
    </dgm:pt>
    <dgm:pt modelId="{6113F5B6-264C-C649-8281-93C1980B7C06}" type="pres">
      <dgm:prSet presAssocID="{894B016A-1B8D-1C4F-9C6E-E32D12C02A72}" presName="rect2" presStyleLbl="node1" presStyleIdx="1" presStyleCnt="4">
        <dgm:presLayoutVars>
          <dgm:chMax val="0"/>
          <dgm:chPref val="0"/>
          <dgm:bulletEnabled val="1"/>
        </dgm:presLayoutVars>
      </dgm:prSet>
      <dgm:spPr/>
      <dgm:t>
        <a:bodyPr/>
        <a:lstStyle/>
        <a:p>
          <a:endParaRPr lang="zh-CN" altLang="en-US"/>
        </a:p>
      </dgm:t>
    </dgm:pt>
    <dgm:pt modelId="{06CCB4BC-B1A7-5A45-87DD-7C0B0DD1AA15}" type="pres">
      <dgm:prSet presAssocID="{894B016A-1B8D-1C4F-9C6E-E32D12C02A72}" presName="rect3" presStyleLbl="node1" presStyleIdx="2" presStyleCnt="4">
        <dgm:presLayoutVars>
          <dgm:chMax val="0"/>
          <dgm:chPref val="0"/>
          <dgm:bulletEnabled val="1"/>
        </dgm:presLayoutVars>
      </dgm:prSet>
      <dgm:spPr/>
      <dgm:t>
        <a:bodyPr/>
        <a:lstStyle/>
        <a:p>
          <a:endParaRPr lang="zh-CN" altLang="en-US"/>
        </a:p>
      </dgm:t>
    </dgm:pt>
    <dgm:pt modelId="{70E9390B-231A-AD4F-A873-49BBB7C18821}" type="pres">
      <dgm:prSet presAssocID="{894B016A-1B8D-1C4F-9C6E-E32D12C02A72}" presName="rect4" presStyleLbl="node1" presStyleIdx="3" presStyleCnt="4">
        <dgm:presLayoutVars>
          <dgm:chMax val="0"/>
          <dgm:chPref val="0"/>
          <dgm:bulletEnabled val="1"/>
        </dgm:presLayoutVars>
      </dgm:prSet>
      <dgm:spPr/>
      <dgm:t>
        <a:bodyPr/>
        <a:lstStyle/>
        <a:p>
          <a:endParaRPr lang="zh-CN" altLang="en-US"/>
        </a:p>
      </dgm:t>
    </dgm:pt>
  </dgm:ptLst>
  <dgm:cxnLst>
    <dgm:cxn modelId="{DFE77F1D-0614-7C4C-9575-683362AAAEA1}" srcId="{894B016A-1B8D-1C4F-9C6E-E32D12C02A72}" destId="{6A304DF8-8139-FE4C-9DB3-1E9B1FA17AA1}" srcOrd="0" destOrd="0" parTransId="{0A044758-7DE8-8E4B-8159-0EE6E051B550}" sibTransId="{DCADFD96-498B-0B44-B51D-1EFD6BF63FE6}"/>
    <dgm:cxn modelId="{D62B6520-33D7-3F46-8BFA-CF1CDC3EFE34}" srcId="{894B016A-1B8D-1C4F-9C6E-E32D12C02A72}" destId="{A9B42761-7694-CD42-89DD-E6C5A2DD0215}" srcOrd="3" destOrd="0" parTransId="{49BE0774-5D7D-4943-931C-4273FBD09C5A}" sibTransId="{CF27FBAF-9D6C-EA4F-85E8-669E60B80CBE}"/>
    <dgm:cxn modelId="{98BAD70A-380D-204D-9BE3-D630C4000B22}" type="presOf" srcId="{894B016A-1B8D-1C4F-9C6E-E32D12C02A72}" destId="{60FEFD5F-9318-1146-88F9-FF9580EE9D07}" srcOrd="0" destOrd="0" presId="urn:microsoft.com/office/officeart/2005/8/layout/matrix2"/>
    <dgm:cxn modelId="{F6ABAB1C-E1C4-AE42-8E16-D5AD9616A27F}" type="presOf" srcId="{A0D84885-70C1-BC42-96C4-83F6DD9315C5}" destId="{6113F5B6-264C-C649-8281-93C1980B7C06}" srcOrd="0" destOrd="0" presId="urn:microsoft.com/office/officeart/2005/8/layout/matrix2"/>
    <dgm:cxn modelId="{F15F570F-7528-C149-A69B-D81821C7819E}" type="presOf" srcId="{6A304DF8-8139-FE4C-9DB3-1E9B1FA17AA1}" destId="{A92862D0-AF33-0B4C-8F1C-E8C1DC7E30F3}" srcOrd="0" destOrd="0" presId="urn:microsoft.com/office/officeart/2005/8/layout/matrix2"/>
    <dgm:cxn modelId="{7D7FCD26-88E0-7943-BF17-9FA76CD9D0F4}" srcId="{894B016A-1B8D-1C4F-9C6E-E32D12C02A72}" destId="{A0D84885-70C1-BC42-96C4-83F6DD9315C5}" srcOrd="1" destOrd="0" parTransId="{4A3C7C78-8EEB-0E47-9CAF-8C9A3885E0C2}" sibTransId="{47E08E40-E5A4-C846-B1B4-D3B3DD57FF01}"/>
    <dgm:cxn modelId="{C41640BF-8CBC-F94F-BE67-6D505E676845}" type="presOf" srcId="{A9B42761-7694-CD42-89DD-E6C5A2DD0215}" destId="{70E9390B-231A-AD4F-A873-49BBB7C18821}" srcOrd="0" destOrd="0" presId="urn:microsoft.com/office/officeart/2005/8/layout/matrix2"/>
    <dgm:cxn modelId="{A005259D-E379-EB47-B274-374D93774B75}" srcId="{894B016A-1B8D-1C4F-9C6E-E32D12C02A72}" destId="{05D358B6-45A1-E64F-8E4A-3036008A52AA}" srcOrd="2" destOrd="0" parTransId="{EFCE9215-7932-5D4F-9E18-1D004DC380FF}" sibTransId="{D173BB04-4ACD-2A4D-9B76-EDA3ED654764}"/>
    <dgm:cxn modelId="{38F4DF63-4488-4146-962C-3BB069E1EE09}" type="presOf" srcId="{05D358B6-45A1-E64F-8E4A-3036008A52AA}" destId="{06CCB4BC-B1A7-5A45-87DD-7C0B0DD1AA15}" srcOrd="0" destOrd="0" presId="urn:microsoft.com/office/officeart/2005/8/layout/matrix2"/>
    <dgm:cxn modelId="{E7AE9AD7-B7C6-D847-B0AF-859077ADEEA1}" type="presParOf" srcId="{60FEFD5F-9318-1146-88F9-FF9580EE9D07}" destId="{3BE3DB08-232C-E944-BD93-0D9607E8397D}" srcOrd="0" destOrd="0" presId="urn:microsoft.com/office/officeart/2005/8/layout/matrix2"/>
    <dgm:cxn modelId="{FAA717F4-01DB-6748-B48E-CEA7B10992B9}" type="presParOf" srcId="{60FEFD5F-9318-1146-88F9-FF9580EE9D07}" destId="{A92862D0-AF33-0B4C-8F1C-E8C1DC7E30F3}" srcOrd="1" destOrd="0" presId="urn:microsoft.com/office/officeart/2005/8/layout/matrix2"/>
    <dgm:cxn modelId="{52BA215E-018C-AA48-91B7-C99DE97E72B9}" type="presParOf" srcId="{60FEFD5F-9318-1146-88F9-FF9580EE9D07}" destId="{6113F5B6-264C-C649-8281-93C1980B7C06}" srcOrd="2" destOrd="0" presId="urn:microsoft.com/office/officeart/2005/8/layout/matrix2"/>
    <dgm:cxn modelId="{3CFF26C6-E1AF-E044-9A28-EF5D29E32B01}" type="presParOf" srcId="{60FEFD5F-9318-1146-88F9-FF9580EE9D07}" destId="{06CCB4BC-B1A7-5A45-87DD-7C0B0DD1AA15}" srcOrd="3" destOrd="0" presId="urn:microsoft.com/office/officeart/2005/8/layout/matrix2"/>
    <dgm:cxn modelId="{DE454B1A-EDA6-1840-A42E-9EF3F46832CF}" type="presParOf" srcId="{60FEFD5F-9318-1146-88F9-FF9580EE9D07}" destId="{70E9390B-231A-AD4F-A873-49BBB7C1882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347AD4F-8469-1047-A5D8-1484D75859B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28DB21D-C179-F444-8841-90EE1835C272}">
      <dgm:prSet phldrT="[文本]"/>
      <dgm:spPr/>
      <dgm:t>
        <a:bodyPr/>
        <a:lstStyle/>
        <a:p>
          <a:r>
            <a:rPr lang="en-US" altLang="zh-CN" dirty="0" smtClean="0"/>
            <a:t>4.3</a:t>
          </a:r>
          <a:endParaRPr lang="zh-CN" altLang="en-US" dirty="0"/>
        </a:p>
      </dgm:t>
    </dgm:pt>
    <dgm:pt modelId="{910A95DC-2508-7E4A-A108-0B39A01548AF}" type="parTrans" cxnId="{3629D847-D477-7645-A2F0-1E51D086CC32}">
      <dgm:prSet/>
      <dgm:spPr/>
      <dgm:t>
        <a:bodyPr/>
        <a:lstStyle/>
        <a:p>
          <a:endParaRPr lang="zh-CN" altLang="en-US"/>
        </a:p>
      </dgm:t>
    </dgm:pt>
    <dgm:pt modelId="{6ABE28DD-E46F-6A4E-966A-A673538F8FA6}" type="sibTrans" cxnId="{3629D847-D477-7645-A2F0-1E51D086CC32}">
      <dgm:prSet/>
      <dgm:spPr/>
      <dgm:t>
        <a:bodyPr/>
        <a:lstStyle/>
        <a:p>
          <a:endParaRPr lang="zh-CN" altLang="en-US"/>
        </a:p>
      </dgm:t>
    </dgm:pt>
    <dgm:pt modelId="{838CC9A2-0F77-1E4F-A66B-653B29C8F8E9}">
      <dgm:prSet phldrT="[文本]"/>
      <dgm:spPr/>
      <dgm:t>
        <a:bodyPr/>
        <a:lstStyle/>
        <a:p>
          <a:r>
            <a:rPr lang="en-US" altLang="zh-CN" dirty="0" smtClean="0">
              <a:solidFill>
                <a:srgbClr val="C66951"/>
              </a:solidFill>
            </a:rPr>
            <a:t>4.3.2</a:t>
          </a:r>
          <a:endParaRPr lang="zh-CN" altLang="en-US" dirty="0">
            <a:solidFill>
              <a:srgbClr val="C66951"/>
            </a:solidFill>
          </a:endParaRPr>
        </a:p>
      </dgm:t>
    </dgm:pt>
    <dgm:pt modelId="{366E8E6A-4982-9949-800B-6E62B802D093}" type="parTrans" cxnId="{818B209D-A0DA-AF44-82B4-CD3DAB0E54CE}">
      <dgm:prSet/>
      <dgm:spPr/>
      <dgm:t>
        <a:bodyPr/>
        <a:lstStyle/>
        <a:p>
          <a:endParaRPr lang="zh-CN" altLang="en-US"/>
        </a:p>
      </dgm:t>
    </dgm:pt>
    <dgm:pt modelId="{BE47B653-02F1-B546-A9FE-0302118B0256}" type="sibTrans" cxnId="{818B209D-A0DA-AF44-82B4-CD3DAB0E54CE}">
      <dgm:prSet/>
      <dgm:spPr/>
      <dgm:t>
        <a:bodyPr/>
        <a:lstStyle/>
        <a:p>
          <a:endParaRPr lang="zh-CN" altLang="en-US"/>
        </a:p>
      </dgm:t>
    </dgm:pt>
    <dgm:pt modelId="{743865BD-1FB3-DB4D-BAD5-F6B303BC8A00}">
      <dgm:prSet phldrT="[文本]"/>
      <dgm:spPr/>
      <dgm:t>
        <a:bodyPr/>
        <a:lstStyle/>
        <a:p>
          <a:r>
            <a:rPr lang="en-US" altLang="zh-CN" dirty="0" smtClean="0"/>
            <a:t>4.4</a:t>
          </a:r>
          <a:endParaRPr lang="zh-CN" altLang="en-US" dirty="0"/>
        </a:p>
      </dgm:t>
    </dgm:pt>
    <dgm:pt modelId="{A9B57DD1-F47E-8B46-B425-BFACE49E87B1}" type="parTrans" cxnId="{09373169-CC29-7449-B82E-523E7700E3B7}">
      <dgm:prSet/>
      <dgm:spPr/>
      <dgm:t>
        <a:bodyPr/>
        <a:lstStyle/>
        <a:p>
          <a:endParaRPr lang="zh-CN" altLang="en-US"/>
        </a:p>
      </dgm:t>
    </dgm:pt>
    <dgm:pt modelId="{FE108E23-E5F8-CB40-8460-3F73DA2D905F}" type="sibTrans" cxnId="{09373169-CC29-7449-B82E-523E7700E3B7}">
      <dgm:prSet/>
      <dgm:spPr/>
      <dgm:t>
        <a:bodyPr/>
        <a:lstStyle/>
        <a:p>
          <a:endParaRPr lang="zh-CN" altLang="en-US"/>
        </a:p>
      </dgm:t>
    </dgm:pt>
    <dgm:pt modelId="{18C5CAD1-9CF0-E346-8E34-6F8B108247A2}">
      <dgm:prSet phldrT="[文本]"/>
      <dgm:spPr/>
      <dgm:t>
        <a:bodyPr/>
        <a:lstStyle/>
        <a:p>
          <a:r>
            <a:rPr lang="en-US" altLang="zh-CN" dirty="0" smtClean="0"/>
            <a:t>4.3.1</a:t>
          </a:r>
          <a:endParaRPr lang="zh-CN" altLang="en-US" dirty="0"/>
        </a:p>
      </dgm:t>
    </dgm:pt>
    <dgm:pt modelId="{6D6402AF-B44E-4E49-8294-331E6E3C5477}" type="parTrans" cxnId="{B5F4666E-28DB-0A48-B60B-9CF4D77EE110}">
      <dgm:prSet/>
      <dgm:spPr/>
      <dgm:t>
        <a:bodyPr/>
        <a:lstStyle/>
        <a:p>
          <a:endParaRPr lang="zh-CN" altLang="en-US"/>
        </a:p>
      </dgm:t>
    </dgm:pt>
    <dgm:pt modelId="{F4B6DE00-B7A7-B043-812D-EAFD38CAB863}" type="sibTrans" cxnId="{B5F4666E-28DB-0A48-B60B-9CF4D77EE110}">
      <dgm:prSet/>
      <dgm:spPr/>
      <dgm:t>
        <a:bodyPr/>
        <a:lstStyle/>
        <a:p>
          <a:endParaRPr lang="zh-CN" altLang="en-US"/>
        </a:p>
      </dgm:t>
    </dgm:pt>
    <dgm:pt modelId="{17952829-3D35-244E-883F-03AB0F9A427A}">
      <dgm:prSet phldrT="[文本]"/>
      <dgm:spPr/>
      <dgm:t>
        <a:bodyPr/>
        <a:lstStyle/>
        <a:p>
          <a:r>
            <a:rPr lang="en-US" altLang="zh-CN" dirty="0" smtClean="0"/>
            <a:t>4.4.2</a:t>
          </a:r>
          <a:endParaRPr lang="zh-CN" altLang="en-US" dirty="0"/>
        </a:p>
      </dgm:t>
    </dgm:pt>
    <dgm:pt modelId="{0EC96E88-17A6-1843-951B-7FD76A5B5F04}" type="parTrans" cxnId="{16ACBC86-9D42-A443-9E41-41E753D43E67}">
      <dgm:prSet/>
      <dgm:spPr/>
      <dgm:t>
        <a:bodyPr/>
        <a:lstStyle/>
        <a:p>
          <a:endParaRPr lang="zh-CN" altLang="en-US"/>
        </a:p>
      </dgm:t>
    </dgm:pt>
    <dgm:pt modelId="{0B9B4DA8-0F8F-4F4D-B759-7AB7FE2E641B}" type="sibTrans" cxnId="{16ACBC86-9D42-A443-9E41-41E753D43E67}">
      <dgm:prSet/>
      <dgm:spPr/>
      <dgm:t>
        <a:bodyPr/>
        <a:lstStyle/>
        <a:p>
          <a:endParaRPr lang="zh-CN" altLang="en-US"/>
        </a:p>
      </dgm:t>
    </dgm:pt>
    <dgm:pt modelId="{C075544C-3009-9845-BE2E-B81590AC4F84}">
      <dgm:prSet phldrT="[文本]"/>
      <dgm:spPr/>
      <dgm:t>
        <a:bodyPr/>
        <a:lstStyle/>
        <a:p>
          <a:r>
            <a:rPr lang="en-US" altLang="zh-CN" dirty="0" smtClean="0"/>
            <a:t>4.2</a:t>
          </a:r>
          <a:endParaRPr lang="zh-CN" altLang="en-US" dirty="0"/>
        </a:p>
      </dgm:t>
    </dgm:pt>
    <dgm:pt modelId="{EA1BFE0F-9000-E248-81D6-DDB8C84D249D}" type="parTrans" cxnId="{CFEA5530-34A8-2C4D-ADA8-B61411E40442}">
      <dgm:prSet/>
      <dgm:spPr/>
      <dgm:t>
        <a:bodyPr/>
        <a:lstStyle/>
        <a:p>
          <a:endParaRPr lang="zh-CN" altLang="en-US"/>
        </a:p>
      </dgm:t>
    </dgm:pt>
    <dgm:pt modelId="{E0C12DAD-8B99-D049-AF88-9CBBA37D5798}" type="sibTrans" cxnId="{CFEA5530-34A8-2C4D-ADA8-B61411E40442}">
      <dgm:prSet/>
      <dgm:spPr/>
      <dgm:t>
        <a:bodyPr/>
        <a:lstStyle/>
        <a:p>
          <a:endParaRPr lang="zh-CN" altLang="en-US"/>
        </a:p>
      </dgm:t>
    </dgm:pt>
    <dgm:pt modelId="{1221884E-EAA5-1743-B559-1212B337D356}">
      <dgm:prSet phldrT="[文本]"/>
      <dgm:spPr/>
      <dgm:t>
        <a:bodyPr/>
        <a:lstStyle/>
        <a:p>
          <a:r>
            <a:rPr lang="en-US" altLang="zh-CN" dirty="0" smtClean="0"/>
            <a:t>4.2.1</a:t>
          </a:r>
          <a:endParaRPr lang="zh-CN" altLang="en-US" dirty="0"/>
        </a:p>
      </dgm:t>
    </dgm:pt>
    <dgm:pt modelId="{FD296ADE-1852-0442-BBBC-AE4113344D6D}" type="parTrans" cxnId="{57529380-7679-DF49-9500-39189C1B6CC5}">
      <dgm:prSet/>
      <dgm:spPr/>
      <dgm:t>
        <a:bodyPr/>
        <a:lstStyle/>
        <a:p>
          <a:endParaRPr lang="zh-CN" altLang="en-US"/>
        </a:p>
      </dgm:t>
    </dgm:pt>
    <dgm:pt modelId="{1D673299-C804-6343-9D39-5BAA95CFEF4B}" type="sibTrans" cxnId="{57529380-7679-DF49-9500-39189C1B6CC5}">
      <dgm:prSet/>
      <dgm:spPr/>
      <dgm:t>
        <a:bodyPr/>
        <a:lstStyle/>
        <a:p>
          <a:endParaRPr lang="zh-CN" altLang="en-US"/>
        </a:p>
      </dgm:t>
    </dgm:pt>
    <dgm:pt modelId="{DFBF4819-69E0-CB4E-BF36-1F70E27035BF}">
      <dgm:prSet phldrT="[文本]"/>
      <dgm:spPr/>
      <dgm:t>
        <a:bodyPr/>
        <a:lstStyle/>
        <a:p>
          <a:r>
            <a:rPr lang="en-US" altLang="zh-CN" dirty="0" smtClean="0"/>
            <a:t>4.2.2</a:t>
          </a:r>
          <a:endParaRPr lang="zh-CN" altLang="en-US" dirty="0"/>
        </a:p>
      </dgm:t>
    </dgm:pt>
    <dgm:pt modelId="{925DC953-6E03-4B45-9DA2-47CD53E0940B}" type="parTrans" cxnId="{252C9920-E0D0-9149-A833-E9D2AECEFA43}">
      <dgm:prSet/>
      <dgm:spPr/>
      <dgm:t>
        <a:bodyPr/>
        <a:lstStyle/>
        <a:p>
          <a:endParaRPr lang="zh-CN" altLang="en-US"/>
        </a:p>
      </dgm:t>
    </dgm:pt>
    <dgm:pt modelId="{15A77EF0-14A4-A24C-85B6-736B96990C88}" type="sibTrans" cxnId="{252C9920-E0D0-9149-A833-E9D2AECEFA43}">
      <dgm:prSet/>
      <dgm:spPr/>
      <dgm:t>
        <a:bodyPr/>
        <a:lstStyle/>
        <a:p>
          <a:endParaRPr lang="zh-CN" altLang="en-US"/>
        </a:p>
      </dgm:t>
    </dgm:pt>
    <dgm:pt modelId="{0B15415E-B7C2-B74E-9F9B-33E00DBB9D83}" type="pres">
      <dgm:prSet presAssocID="{A347AD4F-8469-1047-A5D8-1484D75859BA}" presName="rootnode" presStyleCnt="0">
        <dgm:presLayoutVars>
          <dgm:chMax/>
          <dgm:chPref/>
          <dgm:dir/>
          <dgm:animLvl val="lvl"/>
        </dgm:presLayoutVars>
      </dgm:prSet>
      <dgm:spPr/>
      <dgm:t>
        <a:bodyPr/>
        <a:lstStyle/>
        <a:p>
          <a:endParaRPr lang="zh-CN" altLang="en-US"/>
        </a:p>
      </dgm:t>
    </dgm:pt>
    <dgm:pt modelId="{12E61A2A-7972-F448-AE20-8FC3512249FD}" type="pres">
      <dgm:prSet presAssocID="{C075544C-3009-9845-BE2E-B81590AC4F84}" presName="composite" presStyleCnt="0"/>
      <dgm:spPr/>
    </dgm:pt>
    <dgm:pt modelId="{823E0328-4419-544E-8AE0-EC132BA118DD}" type="pres">
      <dgm:prSet presAssocID="{C075544C-3009-9845-BE2E-B81590AC4F84}" presName="LShape" presStyleLbl="alignNode1" presStyleIdx="0" presStyleCnt="15"/>
      <dgm:spPr/>
    </dgm:pt>
    <dgm:pt modelId="{945C1FB9-212D-5247-B8D6-E698F34C9AB4}" type="pres">
      <dgm:prSet presAssocID="{C075544C-3009-9845-BE2E-B81590AC4F84}" presName="ParentText" presStyleLbl="revTx" presStyleIdx="0" presStyleCnt="8">
        <dgm:presLayoutVars>
          <dgm:chMax val="0"/>
          <dgm:chPref val="0"/>
          <dgm:bulletEnabled val="1"/>
        </dgm:presLayoutVars>
      </dgm:prSet>
      <dgm:spPr/>
      <dgm:t>
        <a:bodyPr/>
        <a:lstStyle/>
        <a:p>
          <a:endParaRPr lang="zh-CN" altLang="en-US"/>
        </a:p>
      </dgm:t>
    </dgm:pt>
    <dgm:pt modelId="{07352618-12CD-5D41-BC6F-2ED85D35CFC2}" type="pres">
      <dgm:prSet presAssocID="{C075544C-3009-9845-BE2E-B81590AC4F84}" presName="Triangle" presStyleLbl="alignNode1" presStyleIdx="1" presStyleCnt="15"/>
      <dgm:spPr/>
    </dgm:pt>
    <dgm:pt modelId="{B2834A1B-7E7C-2F4F-B38A-7C9D2B7456F1}" type="pres">
      <dgm:prSet presAssocID="{E0C12DAD-8B99-D049-AF88-9CBBA37D5798}" presName="sibTrans" presStyleCnt="0"/>
      <dgm:spPr/>
    </dgm:pt>
    <dgm:pt modelId="{FAFF6551-3F90-8541-B328-5D04285ADB2E}" type="pres">
      <dgm:prSet presAssocID="{E0C12DAD-8B99-D049-AF88-9CBBA37D5798}" presName="space" presStyleCnt="0"/>
      <dgm:spPr/>
    </dgm:pt>
    <dgm:pt modelId="{06D2A9C6-F46D-4843-AD5E-A40DFCFBC4A5}" type="pres">
      <dgm:prSet presAssocID="{1221884E-EAA5-1743-B559-1212B337D356}" presName="composite" presStyleCnt="0"/>
      <dgm:spPr/>
    </dgm:pt>
    <dgm:pt modelId="{6447D637-6A19-FF40-9D0B-2DC669482340}" type="pres">
      <dgm:prSet presAssocID="{1221884E-EAA5-1743-B559-1212B337D356}" presName="LShape" presStyleLbl="alignNode1" presStyleIdx="2" presStyleCnt="15"/>
      <dgm:spPr/>
    </dgm:pt>
    <dgm:pt modelId="{0EFB6DDA-7EED-F048-8704-E2463FB7D883}" type="pres">
      <dgm:prSet presAssocID="{1221884E-EAA5-1743-B559-1212B337D356}" presName="ParentText" presStyleLbl="revTx" presStyleIdx="1" presStyleCnt="8">
        <dgm:presLayoutVars>
          <dgm:chMax val="0"/>
          <dgm:chPref val="0"/>
          <dgm:bulletEnabled val="1"/>
        </dgm:presLayoutVars>
      </dgm:prSet>
      <dgm:spPr/>
      <dgm:t>
        <a:bodyPr/>
        <a:lstStyle/>
        <a:p>
          <a:endParaRPr lang="zh-CN" altLang="en-US"/>
        </a:p>
      </dgm:t>
    </dgm:pt>
    <dgm:pt modelId="{3D54D912-801C-864F-AB30-C2321907D7D2}" type="pres">
      <dgm:prSet presAssocID="{1221884E-EAA5-1743-B559-1212B337D356}" presName="Triangle" presStyleLbl="alignNode1" presStyleIdx="3" presStyleCnt="15"/>
      <dgm:spPr/>
    </dgm:pt>
    <dgm:pt modelId="{E5D1011E-6B49-6940-9C76-B071CA5E365B}" type="pres">
      <dgm:prSet presAssocID="{1D673299-C804-6343-9D39-5BAA95CFEF4B}" presName="sibTrans" presStyleCnt="0"/>
      <dgm:spPr/>
    </dgm:pt>
    <dgm:pt modelId="{9D287E6B-07F3-9548-BE95-FA8F09556CAC}" type="pres">
      <dgm:prSet presAssocID="{1D673299-C804-6343-9D39-5BAA95CFEF4B}" presName="space" presStyleCnt="0"/>
      <dgm:spPr/>
    </dgm:pt>
    <dgm:pt modelId="{09BEF49C-5149-1C40-BC6F-95562B7B103C}" type="pres">
      <dgm:prSet presAssocID="{DFBF4819-69E0-CB4E-BF36-1F70E27035BF}" presName="composite" presStyleCnt="0"/>
      <dgm:spPr/>
    </dgm:pt>
    <dgm:pt modelId="{F5B8D6AA-AD00-A34C-A8D8-B3828939361B}" type="pres">
      <dgm:prSet presAssocID="{DFBF4819-69E0-CB4E-BF36-1F70E27035BF}" presName="LShape" presStyleLbl="alignNode1" presStyleIdx="4" presStyleCnt="15"/>
      <dgm:spPr/>
    </dgm:pt>
    <dgm:pt modelId="{6F8F4652-D981-104E-B80E-68879A72CECF}" type="pres">
      <dgm:prSet presAssocID="{DFBF4819-69E0-CB4E-BF36-1F70E27035BF}" presName="ParentText" presStyleLbl="revTx" presStyleIdx="2" presStyleCnt="8">
        <dgm:presLayoutVars>
          <dgm:chMax val="0"/>
          <dgm:chPref val="0"/>
          <dgm:bulletEnabled val="1"/>
        </dgm:presLayoutVars>
      </dgm:prSet>
      <dgm:spPr/>
      <dgm:t>
        <a:bodyPr/>
        <a:lstStyle/>
        <a:p>
          <a:endParaRPr lang="zh-CN" altLang="en-US"/>
        </a:p>
      </dgm:t>
    </dgm:pt>
    <dgm:pt modelId="{3547A9A7-3555-324D-A8C9-EB7966BE6B79}" type="pres">
      <dgm:prSet presAssocID="{DFBF4819-69E0-CB4E-BF36-1F70E27035BF}" presName="Triangle" presStyleLbl="alignNode1" presStyleIdx="5" presStyleCnt="15"/>
      <dgm:spPr/>
    </dgm:pt>
    <dgm:pt modelId="{644EB0D1-DDBC-5A46-AA8A-B7902B8316D2}" type="pres">
      <dgm:prSet presAssocID="{15A77EF0-14A4-A24C-85B6-736B96990C88}" presName="sibTrans" presStyleCnt="0"/>
      <dgm:spPr/>
    </dgm:pt>
    <dgm:pt modelId="{5C566B83-0A4A-D94B-8BA7-3B0160C8699A}" type="pres">
      <dgm:prSet presAssocID="{15A77EF0-14A4-A24C-85B6-736B96990C88}" presName="space" presStyleCnt="0"/>
      <dgm:spPr/>
    </dgm:pt>
    <dgm:pt modelId="{A84C8D1A-5987-E54D-8ABC-ACF6E184C3F7}" type="pres">
      <dgm:prSet presAssocID="{828DB21D-C179-F444-8841-90EE1835C272}" presName="composite" presStyleCnt="0"/>
      <dgm:spPr/>
    </dgm:pt>
    <dgm:pt modelId="{67AF9D06-868D-0E4D-8838-727320A131AD}" type="pres">
      <dgm:prSet presAssocID="{828DB21D-C179-F444-8841-90EE1835C272}" presName="LShape" presStyleLbl="alignNode1" presStyleIdx="6" presStyleCnt="15"/>
      <dgm:spPr/>
    </dgm:pt>
    <dgm:pt modelId="{337FF23B-41CD-0344-AFB6-AEF5D370BA6F}" type="pres">
      <dgm:prSet presAssocID="{828DB21D-C179-F444-8841-90EE1835C272}" presName="ParentText" presStyleLbl="revTx" presStyleIdx="3" presStyleCnt="8">
        <dgm:presLayoutVars>
          <dgm:chMax val="0"/>
          <dgm:chPref val="0"/>
          <dgm:bulletEnabled val="1"/>
        </dgm:presLayoutVars>
      </dgm:prSet>
      <dgm:spPr/>
      <dgm:t>
        <a:bodyPr/>
        <a:lstStyle/>
        <a:p>
          <a:endParaRPr lang="zh-CN" altLang="en-US"/>
        </a:p>
      </dgm:t>
    </dgm:pt>
    <dgm:pt modelId="{7BDF251F-B7ED-0942-8617-86BC9990A00F}" type="pres">
      <dgm:prSet presAssocID="{828DB21D-C179-F444-8841-90EE1835C272}" presName="Triangle" presStyleLbl="alignNode1" presStyleIdx="7" presStyleCnt="15"/>
      <dgm:spPr/>
    </dgm:pt>
    <dgm:pt modelId="{BE0BCB96-E623-F24B-8F0B-BC416A2A71B6}" type="pres">
      <dgm:prSet presAssocID="{6ABE28DD-E46F-6A4E-966A-A673538F8FA6}" presName="sibTrans" presStyleCnt="0"/>
      <dgm:spPr/>
    </dgm:pt>
    <dgm:pt modelId="{B30CF93F-1C75-D948-9F2F-3DEAFEA2CA80}" type="pres">
      <dgm:prSet presAssocID="{6ABE28DD-E46F-6A4E-966A-A673538F8FA6}" presName="space" presStyleCnt="0"/>
      <dgm:spPr/>
    </dgm:pt>
    <dgm:pt modelId="{0F663403-4EBC-5C43-994F-4CAFB408A119}" type="pres">
      <dgm:prSet presAssocID="{18C5CAD1-9CF0-E346-8E34-6F8B108247A2}" presName="composite" presStyleCnt="0"/>
      <dgm:spPr/>
    </dgm:pt>
    <dgm:pt modelId="{E29F52E8-BAA8-2A4E-B02D-BB11E0CA4907}" type="pres">
      <dgm:prSet presAssocID="{18C5CAD1-9CF0-E346-8E34-6F8B108247A2}" presName="LShape" presStyleLbl="alignNode1" presStyleIdx="8" presStyleCnt="15"/>
      <dgm:spPr/>
    </dgm:pt>
    <dgm:pt modelId="{46D0CDEF-C4CE-1544-8ED5-EE50FE87AEB8}" type="pres">
      <dgm:prSet presAssocID="{18C5CAD1-9CF0-E346-8E34-6F8B108247A2}" presName="ParentText" presStyleLbl="revTx" presStyleIdx="4" presStyleCnt="8">
        <dgm:presLayoutVars>
          <dgm:chMax val="0"/>
          <dgm:chPref val="0"/>
          <dgm:bulletEnabled val="1"/>
        </dgm:presLayoutVars>
      </dgm:prSet>
      <dgm:spPr/>
      <dgm:t>
        <a:bodyPr/>
        <a:lstStyle/>
        <a:p>
          <a:endParaRPr lang="zh-CN" altLang="en-US"/>
        </a:p>
      </dgm:t>
    </dgm:pt>
    <dgm:pt modelId="{A388E030-12FA-EB47-92A9-11763D3FA638}" type="pres">
      <dgm:prSet presAssocID="{18C5CAD1-9CF0-E346-8E34-6F8B108247A2}" presName="Triangle" presStyleLbl="alignNode1" presStyleIdx="9" presStyleCnt="15"/>
      <dgm:spPr/>
    </dgm:pt>
    <dgm:pt modelId="{B12C3661-353A-6D4A-A9EC-5E5F46C5F0A1}" type="pres">
      <dgm:prSet presAssocID="{F4B6DE00-B7A7-B043-812D-EAFD38CAB863}" presName="sibTrans" presStyleCnt="0"/>
      <dgm:spPr/>
    </dgm:pt>
    <dgm:pt modelId="{4EF196C6-408D-DC4F-B3D6-24DE610F1D62}" type="pres">
      <dgm:prSet presAssocID="{F4B6DE00-B7A7-B043-812D-EAFD38CAB863}" presName="space" presStyleCnt="0"/>
      <dgm:spPr/>
    </dgm:pt>
    <dgm:pt modelId="{8F2921FD-1C00-FB4D-84C0-FD23CF65A210}" type="pres">
      <dgm:prSet presAssocID="{838CC9A2-0F77-1E4F-A66B-653B29C8F8E9}" presName="composite" presStyleCnt="0"/>
      <dgm:spPr/>
    </dgm:pt>
    <dgm:pt modelId="{864D1F0C-92EA-5C4A-8486-7D2A823FB901}" type="pres">
      <dgm:prSet presAssocID="{838CC9A2-0F77-1E4F-A66B-653B29C8F8E9}" presName="LShape" presStyleLbl="alignNode1" presStyleIdx="10" presStyleCnt="15"/>
      <dgm:spPr/>
      <dgm:t>
        <a:bodyPr/>
        <a:lstStyle/>
        <a:p>
          <a:endParaRPr lang="zh-CN" altLang="en-US"/>
        </a:p>
      </dgm:t>
    </dgm:pt>
    <dgm:pt modelId="{286274E2-AE3A-9547-B610-0E0DD3495F71}" type="pres">
      <dgm:prSet presAssocID="{838CC9A2-0F77-1E4F-A66B-653B29C8F8E9}" presName="ParentText" presStyleLbl="revTx" presStyleIdx="5" presStyleCnt="8">
        <dgm:presLayoutVars>
          <dgm:chMax val="0"/>
          <dgm:chPref val="0"/>
          <dgm:bulletEnabled val="1"/>
        </dgm:presLayoutVars>
      </dgm:prSet>
      <dgm:spPr/>
      <dgm:t>
        <a:bodyPr/>
        <a:lstStyle/>
        <a:p>
          <a:endParaRPr lang="zh-CN" altLang="en-US"/>
        </a:p>
      </dgm:t>
    </dgm:pt>
    <dgm:pt modelId="{D2CC488D-6D44-4C4F-8391-89A43A1B52AA}" type="pres">
      <dgm:prSet presAssocID="{838CC9A2-0F77-1E4F-A66B-653B29C8F8E9}" presName="Triangle" presStyleLbl="alignNode1" presStyleIdx="11" presStyleCnt="15"/>
      <dgm:spPr/>
    </dgm:pt>
    <dgm:pt modelId="{6594AA29-E1FC-EF4E-9277-DB7F8B9FC243}" type="pres">
      <dgm:prSet presAssocID="{BE47B653-02F1-B546-A9FE-0302118B0256}" presName="sibTrans" presStyleCnt="0"/>
      <dgm:spPr/>
    </dgm:pt>
    <dgm:pt modelId="{BA1241E5-A94D-6746-80E7-1F49A085B373}" type="pres">
      <dgm:prSet presAssocID="{BE47B653-02F1-B546-A9FE-0302118B0256}" presName="space" presStyleCnt="0"/>
      <dgm:spPr/>
    </dgm:pt>
    <dgm:pt modelId="{2525396A-66D9-2A46-ADFE-93A0E6E5A4EB}" type="pres">
      <dgm:prSet presAssocID="{743865BD-1FB3-DB4D-BAD5-F6B303BC8A00}" presName="composite" presStyleCnt="0"/>
      <dgm:spPr/>
    </dgm:pt>
    <dgm:pt modelId="{BF5B0B53-2C49-0848-A4C5-D234DFEDA0D5}" type="pres">
      <dgm:prSet presAssocID="{743865BD-1FB3-DB4D-BAD5-F6B303BC8A00}" presName="LShape" presStyleLbl="alignNode1" presStyleIdx="12" presStyleCnt="15"/>
      <dgm:spPr/>
    </dgm:pt>
    <dgm:pt modelId="{2DE2B0AD-7FBB-5848-889C-B849BF5A0360}" type="pres">
      <dgm:prSet presAssocID="{743865BD-1FB3-DB4D-BAD5-F6B303BC8A00}" presName="ParentText" presStyleLbl="revTx" presStyleIdx="6" presStyleCnt="8">
        <dgm:presLayoutVars>
          <dgm:chMax val="0"/>
          <dgm:chPref val="0"/>
          <dgm:bulletEnabled val="1"/>
        </dgm:presLayoutVars>
      </dgm:prSet>
      <dgm:spPr/>
      <dgm:t>
        <a:bodyPr/>
        <a:lstStyle/>
        <a:p>
          <a:endParaRPr lang="zh-CN" altLang="en-US"/>
        </a:p>
      </dgm:t>
    </dgm:pt>
    <dgm:pt modelId="{1E4A80D9-9618-274B-84BA-3415385FAD5B}" type="pres">
      <dgm:prSet presAssocID="{743865BD-1FB3-DB4D-BAD5-F6B303BC8A00}" presName="Triangle" presStyleLbl="alignNode1" presStyleIdx="13" presStyleCnt="15"/>
      <dgm:spPr/>
    </dgm:pt>
    <dgm:pt modelId="{D76F1A42-3DB7-0B4A-9D50-33FAC24CDFCF}" type="pres">
      <dgm:prSet presAssocID="{FE108E23-E5F8-CB40-8460-3F73DA2D905F}" presName="sibTrans" presStyleCnt="0"/>
      <dgm:spPr/>
    </dgm:pt>
    <dgm:pt modelId="{F9A54E35-F037-5141-AAA0-0CC63AF06F37}" type="pres">
      <dgm:prSet presAssocID="{FE108E23-E5F8-CB40-8460-3F73DA2D905F}" presName="space" presStyleCnt="0"/>
      <dgm:spPr/>
    </dgm:pt>
    <dgm:pt modelId="{5131EC32-69E2-604C-8739-B7FFECE80EC4}" type="pres">
      <dgm:prSet presAssocID="{17952829-3D35-244E-883F-03AB0F9A427A}" presName="composite" presStyleCnt="0"/>
      <dgm:spPr/>
    </dgm:pt>
    <dgm:pt modelId="{32F73527-7A71-384A-BCEE-467AD0421768}" type="pres">
      <dgm:prSet presAssocID="{17952829-3D35-244E-883F-03AB0F9A427A}" presName="LShape" presStyleLbl="alignNode1" presStyleIdx="14" presStyleCnt="15"/>
      <dgm:spPr/>
    </dgm:pt>
    <dgm:pt modelId="{F6FB2034-029A-1D42-9EA3-5120FC52C91A}" type="pres">
      <dgm:prSet presAssocID="{17952829-3D35-244E-883F-03AB0F9A427A}" presName="ParentText" presStyleLbl="revTx" presStyleIdx="7" presStyleCnt="8">
        <dgm:presLayoutVars>
          <dgm:chMax val="0"/>
          <dgm:chPref val="0"/>
          <dgm:bulletEnabled val="1"/>
        </dgm:presLayoutVars>
      </dgm:prSet>
      <dgm:spPr/>
      <dgm:t>
        <a:bodyPr/>
        <a:lstStyle/>
        <a:p>
          <a:endParaRPr lang="zh-CN" altLang="en-US"/>
        </a:p>
      </dgm:t>
    </dgm:pt>
  </dgm:ptLst>
  <dgm:cxnLst>
    <dgm:cxn modelId="{1B863DF5-5BC4-8942-B0D1-DE38356B8E8E}" type="presOf" srcId="{18C5CAD1-9CF0-E346-8E34-6F8B108247A2}" destId="{46D0CDEF-C4CE-1544-8ED5-EE50FE87AEB8}" srcOrd="0" destOrd="0" presId="urn:microsoft.com/office/officeart/2009/3/layout/StepUpProcess"/>
    <dgm:cxn modelId="{CFEA5530-34A8-2C4D-ADA8-B61411E40442}" srcId="{A347AD4F-8469-1047-A5D8-1484D75859BA}" destId="{C075544C-3009-9845-BE2E-B81590AC4F84}" srcOrd="0" destOrd="0" parTransId="{EA1BFE0F-9000-E248-81D6-DDB8C84D249D}" sibTransId="{E0C12DAD-8B99-D049-AF88-9CBBA37D5798}"/>
    <dgm:cxn modelId="{252C9920-E0D0-9149-A833-E9D2AECEFA43}" srcId="{A347AD4F-8469-1047-A5D8-1484D75859BA}" destId="{DFBF4819-69E0-CB4E-BF36-1F70E27035BF}" srcOrd="2" destOrd="0" parTransId="{925DC953-6E03-4B45-9DA2-47CD53E0940B}" sibTransId="{15A77EF0-14A4-A24C-85B6-736B96990C88}"/>
    <dgm:cxn modelId="{CE4A0087-1E72-A349-8651-337E4374B9DA}" type="presOf" srcId="{1221884E-EAA5-1743-B559-1212B337D356}" destId="{0EFB6DDA-7EED-F048-8704-E2463FB7D883}" srcOrd="0" destOrd="0" presId="urn:microsoft.com/office/officeart/2009/3/layout/StepUpProcess"/>
    <dgm:cxn modelId="{57529380-7679-DF49-9500-39189C1B6CC5}" srcId="{A347AD4F-8469-1047-A5D8-1484D75859BA}" destId="{1221884E-EAA5-1743-B559-1212B337D356}" srcOrd="1" destOrd="0" parTransId="{FD296ADE-1852-0442-BBBC-AE4113344D6D}" sibTransId="{1D673299-C804-6343-9D39-5BAA95CFEF4B}"/>
    <dgm:cxn modelId="{907001B0-CD12-D341-8494-7672F0D1776A}" type="presOf" srcId="{838CC9A2-0F77-1E4F-A66B-653B29C8F8E9}" destId="{286274E2-AE3A-9547-B610-0E0DD3495F71}" srcOrd="0" destOrd="0" presId="urn:microsoft.com/office/officeart/2009/3/layout/StepUpProcess"/>
    <dgm:cxn modelId="{DD533AEC-2136-2348-A3E2-744D09CF9A34}" type="presOf" srcId="{A347AD4F-8469-1047-A5D8-1484D75859BA}" destId="{0B15415E-B7C2-B74E-9F9B-33E00DBB9D83}" srcOrd="0" destOrd="0" presId="urn:microsoft.com/office/officeart/2009/3/layout/StepUpProcess"/>
    <dgm:cxn modelId="{B5F4666E-28DB-0A48-B60B-9CF4D77EE110}" srcId="{A347AD4F-8469-1047-A5D8-1484D75859BA}" destId="{18C5CAD1-9CF0-E346-8E34-6F8B108247A2}" srcOrd="4" destOrd="0" parTransId="{6D6402AF-B44E-4E49-8294-331E6E3C5477}" sibTransId="{F4B6DE00-B7A7-B043-812D-EAFD38CAB863}"/>
    <dgm:cxn modelId="{12B24C5F-6E39-1047-B930-4FEBB3C851AC}" type="presOf" srcId="{743865BD-1FB3-DB4D-BAD5-F6B303BC8A00}" destId="{2DE2B0AD-7FBB-5848-889C-B849BF5A0360}" srcOrd="0" destOrd="0" presId="urn:microsoft.com/office/officeart/2009/3/layout/StepUpProcess"/>
    <dgm:cxn modelId="{3629D847-D477-7645-A2F0-1E51D086CC32}" srcId="{A347AD4F-8469-1047-A5D8-1484D75859BA}" destId="{828DB21D-C179-F444-8841-90EE1835C272}" srcOrd="3" destOrd="0" parTransId="{910A95DC-2508-7E4A-A108-0B39A01548AF}" sibTransId="{6ABE28DD-E46F-6A4E-966A-A673538F8FA6}"/>
    <dgm:cxn modelId="{BA135AF3-45A2-7141-B8C0-649E59A27B8B}" type="presOf" srcId="{828DB21D-C179-F444-8841-90EE1835C272}" destId="{337FF23B-41CD-0344-AFB6-AEF5D370BA6F}" srcOrd="0" destOrd="0" presId="urn:microsoft.com/office/officeart/2009/3/layout/StepUpProcess"/>
    <dgm:cxn modelId="{64E91641-0603-784C-8E28-A6674C1BDA9B}" type="presOf" srcId="{17952829-3D35-244E-883F-03AB0F9A427A}" destId="{F6FB2034-029A-1D42-9EA3-5120FC52C91A}" srcOrd="0" destOrd="0" presId="urn:microsoft.com/office/officeart/2009/3/layout/StepUpProcess"/>
    <dgm:cxn modelId="{7D0E4B76-013F-2846-81D8-3C9B93E98C8C}" type="presOf" srcId="{C075544C-3009-9845-BE2E-B81590AC4F84}" destId="{945C1FB9-212D-5247-B8D6-E698F34C9AB4}" srcOrd="0" destOrd="0" presId="urn:microsoft.com/office/officeart/2009/3/layout/StepUpProcess"/>
    <dgm:cxn modelId="{09373169-CC29-7449-B82E-523E7700E3B7}" srcId="{A347AD4F-8469-1047-A5D8-1484D75859BA}" destId="{743865BD-1FB3-DB4D-BAD5-F6B303BC8A00}" srcOrd="6" destOrd="0" parTransId="{A9B57DD1-F47E-8B46-B425-BFACE49E87B1}" sibTransId="{FE108E23-E5F8-CB40-8460-3F73DA2D905F}"/>
    <dgm:cxn modelId="{818B209D-A0DA-AF44-82B4-CD3DAB0E54CE}" srcId="{A347AD4F-8469-1047-A5D8-1484D75859BA}" destId="{838CC9A2-0F77-1E4F-A66B-653B29C8F8E9}" srcOrd="5" destOrd="0" parTransId="{366E8E6A-4982-9949-800B-6E62B802D093}" sibTransId="{BE47B653-02F1-B546-A9FE-0302118B0256}"/>
    <dgm:cxn modelId="{0DF95CD8-5379-5C41-9DCE-E743BB2F6AA1}" type="presOf" srcId="{DFBF4819-69E0-CB4E-BF36-1F70E27035BF}" destId="{6F8F4652-D981-104E-B80E-68879A72CECF}" srcOrd="0" destOrd="0" presId="urn:microsoft.com/office/officeart/2009/3/layout/StepUpProcess"/>
    <dgm:cxn modelId="{16ACBC86-9D42-A443-9E41-41E753D43E67}" srcId="{A347AD4F-8469-1047-A5D8-1484D75859BA}" destId="{17952829-3D35-244E-883F-03AB0F9A427A}" srcOrd="7" destOrd="0" parTransId="{0EC96E88-17A6-1843-951B-7FD76A5B5F04}" sibTransId="{0B9B4DA8-0F8F-4F4D-B759-7AB7FE2E641B}"/>
    <dgm:cxn modelId="{8C5F97DB-1B63-F445-B3A6-00033CE6165A}" type="presParOf" srcId="{0B15415E-B7C2-B74E-9F9B-33E00DBB9D83}" destId="{12E61A2A-7972-F448-AE20-8FC3512249FD}" srcOrd="0" destOrd="0" presId="urn:microsoft.com/office/officeart/2009/3/layout/StepUpProcess"/>
    <dgm:cxn modelId="{FEE34CF8-526D-544D-A818-4FEF2321C76F}" type="presParOf" srcId="{12E61A2A-7972-F448-AE20-8FC3512249FD}" destId="{823E0328-4419-544E-8AE0-EC132BA118DD}" srcOrd="0" destOrd="0" presId="urn:microsoft.com/office/officeart/2009/3/layout/StepUpProcess"/>
    <dgm:cxn modelId="{8E2F4DDF-D272-1042-9E74-BAD230F46632}" type="presParOf" srcId="{12E61A2A-7972-F448-AE20-8FC3512249FD}" destId="{945C1FB9-212D-5247-B8D6-E698F34C9AB4}" srcOrd="1" destOrd="0" presId="urn:microsoft.com/office/officeart/2009/3/layout/StepUpProcess"/>
    <dgm:cxn modelId="{3C5C35B7-9850-4D45-982A-212681329F20}" type="presParOf" srcId="{12E61A2A-7972-F448-AE20-8FC3512249FD}" destId="{07352618-12CD-5D41-BC6F-2ED85D35CFC2}" srcOrd="2" destOrd="0" presId="urn:microsoft.com/office/officeart/2009/3/layout/StepUpProcess"/>
    <dgm:cxn modelId="{0B1C091F-73A6-FE42-A759-FDF7780A20ED}" type="presParOf" srcId="{0B15415E-B7C2-B74E-9F9B-33E00DBB9D83}" destId="{B2834A1B-7E7C-2F4F-B38A-7C9D2B7456F1}" srcOrd="1" destOrd="0" presId="urn:microsoft.com/office/officeart/2009/3/layout/StepUpProcess"/>
    <dgm:cxn modelId="{A8194EA6-E878-AF4D-929A-EB2F8484D518}" type="presParOf" srcId="{B2834A1B-7E7C-2F4F-B38A-7C9D2B7456F1}" destId="{FAFF6551-3F90-8541-B328-5D04285ADB2E}" srcOrd="0" destOrd="0" presId="urn:microsoft.com/office/officeart/2009/3/layout/StepUpProcess"/>
    <dgm:cxn modelId="{54794098-2A23-254A-AFB3-62766B76230F}" type="presParOf" srcId="{0B15415E-B7C2-B74E-9F9B-33E00DBB9D83}" destId="{06D2A9C6-F46D-4843-AD5E-A40DFCFBC4A5}" srcOrd="2" destOrd="0" presId="urn:microsoft.com/office/officeart/2009/3/layout/StepUpProcess"/>
    <dgm:cxn modelId="{32BE139A-DF84-E64A-B33B-744952BC6E22}" type="presParOf" srcId="{06D2A9C6-F46D-4843-AD5E-A40DFCFBC4A5}" destId="{6447D637-6A19-FF40-9D0B-2DC669482340}" srcOrd="0" destOrd="0" presId="urn:microsoft.com/office/officeart/2009/3/layout/StepUpProcess"/>
    <dgm:cxn modelId="{49230F0A-E772-BD4E-9A32-DD5839F34D8C}" type="presParOf" srcId="{06D2A9C6-F46D-4843-AD5E-A40DFCFBC4A5}" destId="{0EFB6DDA-7EED-F048-8704-E2463FB7D883}" srcOrd="1" destOrd="0" presId="urn:microsoft.com/office/officeart/2009/3/layout/StepUpProcess"/>
    <dgm:cxn modelId="{C27A9411-DF2C-4345-874A-27049A647549}" type="presParOf" srcId="{06D2A9C6-F46D-4843-AD5E-A40DFCFBC4A5}" destId="{3D54D912-801C-864F-AB30-C2321907D7D2}" srcOrd="2" destOrd="0" presId="urn:microsoft.com/office/officeart/2009/3/layout/StepUpProcess"/>
    <dgm:cxn modelId="{FFCFEB47-F54D-304E-935F-18190A291151}" type="presParOf" srcId="{0B15415E-B7C2-B74E-9F9B-33E00DBB9D83}" destId="{E5D1011E-6B49-6940-9C76-B071CA5E365B}" srcOrd="3" destOrd="0" presId="urn:microsoft.com/office/officeart/2009/3/layout/StepUpProcess"/>
    <dgm:cxn modelId="{CBCF547D-7987-1141-AB7E-8F41AE9EA05F}" type="presParOf" srcId="{E5D1011E-6B49-6940-9C76-B071CA5E365B}" destId="{9D287E6B-07F3-9548-BE95-FA8F09556CAC}" srcOrd="0" destOrd="0" presId="urn:microsoft.com/office/officeart/2009/3/layout/StepUpProcess"/>
    <dgm:cxn modelId="{B95C620D-9E50-114D-932D-81A56E0D0919}" type="presParOf" srcId="{0B15415E-B7C2-B74E-9F9B-33E00DBB9D83}" destId="{09BEF49C-5149-1C40-BC6F-95562B7B103C}" srcOrd="4" destOrd="0" presId="urn:microsoft.com/office/officeart/2009/3/layout/StepUpProcess"/>
    <dgm:cxn modelId="{B6F8E825-9083-A444-8CB5-2A9F06F13A55}" type="presParOf" srcId="{09BEF49C-5149-1C40-BC6F-95562B7B103C}" destId="{F5B8D6AA-AD00-A34C-A8D8-B3828939361B}" srcOrd="0" destOrd="0" presId="urn:microsoft.com/office/officeart/2009/3/layout/StepUpProcess"/>
    <dgm:cxn modelId="{7BCB8B62-A079-8144-94F0-2949EB1AD451}" type="presParOf" srcId="{09BEF49C-5149-1C40-BC6F-95562B7B103C}" destId="{6F8F4652-D981-104E-B80E-68879A72CECF}" srcOrd="1" destOrd="0" presId="urn:microsoft.com/office/officeart/2009/3/layout/StepUpProcess"/>
    <dgm:cxn modelId="{7B3645CB-270F-314B-9621-5F2F01BDEA6F}" type="presParOf" srcId="{09BEF49C-5149-1C40-BC6F-95562B7B103C}" destId="{3547A9A7-3555-324D-A8C9-EB7966BE6B79}" srcOrd="2" destOrd="0" presId="urn:microsoft.com/office/officeart/2009/3/layout/StepUpProcess"/>
    <dgm:cxn modelId="{3FD83530-8BF3-354F-AFF5-ED103BD2068E}" type="presParOf" srcId="{0B15415E-B7C2-B74E-9F9B-33E00DBB9D83}" destId="{644EB0D1-DDBC-5A46-AA8A-B7902B8316D2}" srcOrd="5" destOrd="0" presId="urn:microsoft.com/office/officeart/2009/3/layout/StepUpProcess"/>
    <dgm:cxn modelId="{A0C88357-8E83-A54A-A183-7C2B82BA5A63}" type="presParOf" srcId="{644EB0D1-DDBC-5A46-AA8A-B7902B8316D2}" destId="{5C566B83-0A4A-D94B-8BA7-3B0160C8699A}" srcOrd="0" destOrd="0" presId="urn:microsoft.com/office/officeart/2009/3/layout/StepUpProcess"/>
    <dgm:cxn modelId="{4E4A09CF-B7A1-1047-A629-E9747F736876}" type="presParOf" srcId="{0B15415E-B7C2-B74E-9F9B-33E00DBB9D83}" destId="{A84C8D1A-5987-E54D-8ABC-ACF6E184C3F7}" srcOrd="6" destOrd="0" presId="urn:microsoft.com/office/officeart/2009/3/layout/StepUpProcess"/>
    <dgm:cxn modelId="{A0E93272-7758-754F-991A-E48223FF3600}" type="presParOf" srcId="{A84C8D1A-5987-E54D-8ABC-ACF6E184C3F7}" destId="{67AF9D06-868D-0E4D-8838-727320A131AD}" srcOrd="0" destOrd="0" presId="urn:microsoft.com/office/officeart/2009/3/layout/StepUpProcess"/>
    <dgm:cxn modelId="{D669E873-1935-124C-9EEF-2B3B43F4BCD1}" type="presParOf" srcId="{A84C8D1A-5987-E54D-8ABC-ACF6E184C3F7}" destId="{337FF23B-41CD-0344-AFB6-AEF5D370BA6F}" srcOrd="1" destOrd="0" presId="urn:microsoft.com/office/officeart/2009/3/layout/StepUpProcess"/>
    <dgm:cxn modelId="{2C4024D4-0868-914B-8179-093BB104E064}" type="presParOf" srcId="{A84C8D1A-5987-E54D-8ABC-ACF6E184C3F7}" destId="{7BDF251F-B7ED-0942-8617-86BC9990A00F}" srcOrd="2" destOrd="0" presId="urn:microsoft.com/office/officeart/2009/3/layout/StepUpProcess"/>
    <dgm:cxn modelId="{6EEE332F-600B-8E47-B0D1-81CD833415ED}" type="presParOf" srcId="{0B15415E-B7C2-B74E-9F9B-33E00DBB9D83}" destId="{BE0BCB96-E623-F24B-8F0B-BC416A2A71B6}" srcOrd="7" destOrd="0" presId="urn:microsoft.com/office/officeart/2009/3/layout/StepUpProcess"/>
    <dgm:cxn modelId="{A6EE84F5-D51E-544D-BBD6-6422009FD247}" type="presParOf" srcId="{BE0BCB96-E623-F24B-8F0B-BC416A2A71B6}" destId="{B30CF93F-1C75-D948-9F2F-3DEAFEA2CA80}" srcOrd="0" destOrd="0" presId="urn:microsoft.com/office/officeart/2009/3/layout/StepUpProcess"/>
    <dgm:cxn modelId="{E02302D3-F1CB-E648-8FAF-4C0EB1B3C8B0}" type="presParOf" srcId="{0B15415E-B7C2-B74E-9F9B-33E00DBB9D83}" destId="{0F663403-4EBC-5C43-994F-4CAFB408A119}" srcOrd="8" destOrd="0" presId="urn:microsoft.com/office/officeart/2009/3/layout/StepUpProcess"/>
    <dgm:cxn modelId="{A7E61DF3-73C5-5A4B-A763-0DC061EBF303}" type="presParOf" srcId="{0F663403-4EBC-5C43-994F-4CAFB408A119}" destId="{E29F52E8-BAA8-2A4E-B02D-BB11E0CA4907}" srcOrd="0" destOrd="0" presId="urn:microsoft.com/office/officeart/2009/3/layout/StepUpProcess"/>
    <dgm:cxn modelId="{A2201779-A541-0E47-AEEA-DD7B2B156716}" type="presParOf" srcId="{0F663403-4EBC-5C43-994F-4CAFB408A119}" destId="{46D0CDEF-C4CE-1544-8ED5-EE50FE87AEB8}" srcOrd="1" destOrd="0" presId="urn:microsoft.com/office/officeart/2009/3/layout/StepUpProcess"/>
    <dgm:cxn modelId="{36A76CAB-CBC7-204A-AD65-CB669D70D70B}" type="presParOf" srcId="{0F663403-4EBC-5C43-994F-4CAFB408A119}" destId="{A388E030-12FA-EB47-92A9-11763D3FA638}" srcOrd="2" destOrd="0" presId="urn:microsoft.com/office/officeart/2009/3/layout/StepUpProcess"/>
    <dgm:cxn modelId="{414ED951-BC6D-7249-9164-A3ADD8E94F26}" type="presParOf" srcId="{0B15415E-B7C2-B74E-9F9B-33E00DBB9D83}" destId="{B12C3661-353A-6D4A-A9EC-5E5F46C5F0A1}" srcOrd="9" destOrd="0" presId="urn:microsoft.com/office/officeart/2009/3/layout/StepUpProcess"/>
    <dgm:cxn modelId="{6988F597-85BA-5C4A-B8D7-EC02549689AC}" type="presParOf" srcId="{B12C3661-353A-6D4A-A9EC-5E5F46C5F0A1}" destId="{4EF196C6-408D-DC4F-B3D6-24DE610F1D62}" srcOrd="0" destOrd="0" presId="urn:microsoft.com/office/officeart/2009/3/layout/StepUpProcess"/>
    <dgm:cxn modelId="{A7607368-E9B8-0442-BEF8-6381ADE1E818}" type="presParOf" srcId="{0B15415E-B7C2-B74E-9F9B-33E00DBB9D83}" destId="{8F2921FD-1C00-FB4D-84C0-FD23CF65A210}" srcOrd="10" destOrd="0" presId="urn:microsoft.com/office/officeart/2009/3/layout/StepUpProcess"/>
    <dgm:cxn modelId="{27600710-B048-684B-8CE5-74A68CBFDC5D}" type="presParOf" srcId="{8F2921FD-1C00-FB4D-84C0-FD23CF65A210}" destId="{864D1F0C-92EA-5C4A-8486-7D2A823FB901}" srcOrd="0" destOrd="0" presId="urn:microsoft.com/office/officeart/2009/3/layout/StepUpProcess"/>
    <dgm:cxn modelId="{01E48C43-3E63-9D4E-AE94-EBB4AAD26C45}" type="presParOf" srcId="{8F2921FD-1C00-FB4D-84C0-FD23CF65A210}" destId="{286274E2-AE3A-9547-B610-0E0DD3495F71}" srcOrd="1" destOrd="0" presId="urn:microsoft.com/office/officeart/2009/3/layout/StepUpProcess"/>
    <dgm:cxn modelId="{B9E4329D-0B7B-A949-A8F2-368DE035BCC2}" type="presParOf" srcId="{8F2921FD-1C00-FB4D-84C0-FD23CF65A210}" destId="{D2CC488D-6D44-4C4F-8391-89A43A1B52AA}" srcOrd="2" destOrd="0" presId="urn:microsoft.com/office/officeart/2009/3/layout/StepUpProcess"/>
    <dgm:cxn modelId="{6BB54FAD-5987-C04E-A30F-DA679CEBC1A0}" type="presParOf" srcId="{0B15415E-B7C2-B74E-9F9B-33E00DBB9D83}" destId="{6594AA29-E1FC-EF4E-9277-DB7F8B9FC243}" srcOrd="11" destOrd="0" presId="urn:microsoft.com/office/officeart/2009/3/layout/StepUpProcess"/>
    <dgm:cxn modelId="{67793791-3409-374B-AD95-7B0E146F5662}" type="presParOf" srcId="{6594AA29-E1FC-EF4E-9277-DB7F8B9FC243}" destId="{BA1241E5-A94D-6746-80E7-1F49A085B373}" srcOrd="0" destOrd="0" presId="urn:microsoft.com/office/officeart/2009/3/layout/StepUpProcess"/>
    <dgm:cxn modelId="{948C8BAD-87EF-BE45-841E-57C44D1CE8A6}" type="presParOf" srcId="{0B15415E-B7C2-B74E-9F9B-33E00DBB9D83}" destId="{2525396A-66D9-2A46-ADFE-93A0E6E5A4EB}" srcOrd="12" destOrd="0" presId="urn:microsoft.com/office/officeart/2009/3/layout/StepUpProcess"/>
    <dgm:cxn modelId="{D7ABB14C-EA12-8B4F-8ADB-1D6A4DFB0D0A}" type="presParOf" srcId="{2525396A-66D9-2A46-ADFE-93A0E6E5A4EB}" destId="{BF5B0B53-2C49-0848-A4C5-D234DFEDA0D5}" srcOrd="0" destOrd="0" presId="urn:microsoft.com/office/officeart/2009/3/layout/StepUpProcess"/>
    <dgm:cxn modelId="{CF91E075-B35D-BC4F-86AB-2EC6A9E19E6A}" type="presParOf" srcId="{2525396A-66D9-2A46-ADFE-93A0E6E5A4EB}" destId="{2DE2B0AD-7FBB-5848-889C-B849BF5A0360}" srcOrd="1" destOrd="0" presId="urn:microsoft.com/office/officeart/2009/3/layout/StepUpProcess"/>
    <dgm:cxn modelId="{FEE82C00-47E4-0B4D-A92D-AF84C9348471}" type="presParOf" srcId="{2525396A-66D9-2A46-ADFE-93A0E6E5A4EB}" destId="{1E4A80D9-9618-274B-84BA-3415385FAD5B}" srcOrd="2" destOrd="0" presId="urn:microsoft.com/office/officeart/2009/3/layout/StepUpProcess"/>
    <dgm:cxn modelId="{FE943029-5648-9347-843A-ACB287A0BEF9}" type="presParOf" srcId="{0B15415E-B7C2-B74E-9F9B-33E00DBB9D83}" destId="{D76F1A42-3DB7-0B4A-9D50-33FAC24CDFCF}" srcOrd="13" destOrd="0" presId="urn:microsoft.com/office/officeart/2009/3/layout/StepUpProcess"/>
    <dgm:cxn modelId="{A6662D3B-1650-2B45-A30C-AF4FC2B73C71}" type="presParOf" srcId="{D76F1A42-3DB7-0B4A-9D50-33FAC24CDFCF}" destId="{F9A54E35-F037-5141-AAA0-0CC63AF06F37}" srcOrd="0" destOrd="0" presId="urn:microsoft.com/office/officeart/2009/3/layout/StepUpProcess"/>
    <dgm:cxn modelId="{F1D35A6E-8C14-6745-A750-6CDF8317E50A}" type="presParOf" srcId="{0B15415E-B7C2-B74E-9F9B-33E00DBB9D83}" destId="{5131EC32-69E2-604C-8739-B7FFECE80EC4}" srcOrd="14" destOrd="0" presId="urn:microsoft.com/office/officeart/2009/3/layout/StepUpProcess"/>
    <dgm:cxn modelId="{0B201CCE-BA95-9D48-B451-0FC4A8AE8942}" type="presParOf" srcId="{5131EC32-69E2-604C-8739-B7FFECE80EC4}" destId="{32F73527-7A71-384A-BCEE-467AD0421768}" srcOrd="0" destOrd="0" presId="urn:microsoft.com/office/officeart/2009/3/layout/StepUpProcess"/>
    <dgm:cxn modelId="{9299C7F7-3FCE-A14F-B079-3E217C753BCC}" type="presParOf" srcId="{5131EC32-69E2-604C-8739-B7FFECE80EC4}" destId="{F6FB2034-029A-1D42-9EA3-5120FC52C91A}"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对软件补丁兼</a:t>
          </a:r>
          <a:r>
            <a:rPr lang="zh-CN" altLang="en-US" dirty="0" smtClean="0"/>
            <a:t>容性检测问题进行了分析</a:t>
          </a:r>
          <a:r>
            <a:rPr lang="zh-CN" altLang="en-US" dirty="0" smtClean="0"/>
            <a:t>和探讨</a:t>
          </a:r>
          <a:r>
            <a:rPr lang="zh-CN" altLang="en-US" dirty="0" smtClean="0"/>
            <a:t>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提出了一套补丁兼容性检测方法，并进行了工具实现  </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C4EFF4A7-DA82-B741-B05A-A5B8EFA9EBF7}">
      <dgm:prSet phldrT="[文本]"/>
      <dgm:spPr/>
      <dgm:t>
        <a:bodyPr/>
        <a:lstStyle/>
        <a:p>
          <a:r>
            <a:rPr lang="zh-CN" altLang="en-US" dirty="0" smtClean="0"/>
            <a:t>在</a:t>
          </a:r>
          <a:r>
            <a:rPr lang="en-US" altLang="zh-TW" dirty="0" smtClean="0"/>
            <a:t>Eclipse JDT Core </a:t>
          </a:r>
          <a:r>
            <a:rPr lang="zh-TW" altLang="en-US" dirty="0" smtClean="0"/>
            <a:t>项目上进行了实验 </a:t>
          </a:r>
          <a:endParaRPr lang="zh-CN" altLang="en-US" dirty="0"/>
        </a:p>
      </dgm:t>
    </dgm:pt>
    <dgm:pt modelId="{5A395DE4-8666-684E-83EF-33EF5D65C908}" type="parTrans" cxnId="{0DF4220B-8F4E-1948-81FD-BEC1F9067D43}">
      <dgm:prSet/>
      <dgm:spPr/>
      <dgm:t>
        <a:bodyPr/>
        <a:lstStyle/>
        <a:p>
          <a:endParaRPr lang="zh-CN" altLang="en-US"/>
        </a:p>
      </dgm:t>
    </dgm:pt>
    <dgm:pt modelId="{3B49969B-D264-EB42-BCC3-AAB70C3AA8C6}" type="sibTrans" cxnId="{0DF4220B-8F4E-1948-81FD-BEC1F9067D4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t>
        <a:bodyPr/>
        <a:lstStyle/>
        <a:p>
          <a:endParaRPr lang="zh-CN" altLang="en-US"/>
        </a:p>
      </dgm:t>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t>
        <a:bodyPr/>
        <a:lstStyle/>
        <a:p>
          <a:endParaRPr lang="zh-CN" altLang="en-US"/>
        </a:p>
      </dgm:t>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8F7A8272-1B80-7744-ACED-FF570DF3952D}" type="pres">
      <dgm:prSet presAssocID="{C4EFF4A7-DA82-B741-B05A-A5B8EFA9EBF7}" presName="text_3" presStyleLbl="node1" presStyleIdx="2" presStyleCnt="3">
        <dgm:presLayoutVars>
          <dgm:bulletEnabled val="1"/>
        </dgm:presLayoutVars>
      </dgm:prSet>
      <dgm:spPr/>
      <dgm:t>
        <a:bodyPr/>
        <a:lstStyle/>
        <a:p>
          <a:endParaRPr lang="zh-CN" altLang="en-US"/>
        </a:p>
      </dgm:t>
    </dgm:pt>
    <dgm:pt modelId="{E8B02C39-5268-9043-88F7-7A2A8305DF58}" type="pres">
      <dgm:prSet presAssocID="{C4EFF4A7-DA82-B741-B05A-A5B8EFA9EBF7}" presName="accent_3" presStyleCnt="0"/>
      <dgm:spPr/>
    </dgm:pt>
    <dgm:pt modelId="{C53A55ED-3218-CC43-929A-4AD1776EC5AE}" type="pres">
      <dgm:prSet presAssocID="{C4EFF4A7-DA82-B741-B05A-A5B8EFA9EBF7}" presName="accentRepeatNode" presStyleLbl="solidFgAcc1" presStyleIdx="2" presStyleCnt="3"/>
      <dgm:spPr/>
    </dgm:pt>
  </dgm:ptLst>
  <dgm:cxnLst>
    <dgm:cxn modelId="{BF6DD711-8492-AA4B-90C2-52EE708ECAD0}" type="presOf" srcId="{F93DEFB5-8FA0-4E4E-BBFA-467E3B5FC253}" destId="{65DE0908-C357-DC41-9B95-DB711CD83919}" srcOrd="0" destOrd="0" presId="urn:microsoft.com/office/officeart/2008/layout/VerticalCurvedList"/>
    <dgm:cxn modelId="{28B54F66-5116-4E4C-A009-7CE6055864DF}" type="presOf" srcId="{C4EFF4A7-DA82-B741-B05A-A5B8EFA9EBF7}" destId="{8F7A8272-1B80-7744-ACED-FF570DF3952D}" srcOrd="0" destOrd="0" presId="urn:microsoft.com/office/officeart/2008/layout/VerticalCurvedList"/>
    <dgm:cxn modelId="{5C7D2B53-9AED-A64E-95F1-02D863445DF2}" type="presOf" srcId="{B9FF3F54-51EC-8340-B691-D3842771DE08}" destId="{5D31A07C-6247-4A44-84D7-22DD583D2F34}" srcOrd="0" destOrd="0" presId="urn:microsoft.com/office/officeart/2008/layout/VerticalCurvedList"/>
    <dgm:cxn modelId="{A773D4FC-A27A-2D43-92D1-62FEF4A327DF}" type="presOf" srcId="{B0905108-FA0E-F741-AAB0-F8606FBDDC56}" destId="{10E1243F-27F7-6B4B-A948-EB3A49F48B92}"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A6BD568-CD13-3043-9362-127447F3FCD1}"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0DF4220B-8F4E-1948-81FD-BEC1F9067D43}" srcId="{B0905108-FA0E-F741-AAB0-F8606FBDDC56}" destId="{C4EFF4A7-DA82-B741-B05A-A5B8EFA9EBF7}" srcOrd="2" destOrd="0" parTransId="{5A395DE4-8666-684E-83EF-33EF5D65C908}" sibTransId="{3B49969B-D264-EB42-BCC3-AAB70C3AA8C6}"/>
    <dgm:cxn modelId="{EA03B77D-D90A-2045-9C28-8E964B5A7374}" type="presParOf" srcId="{10E1243F-27F7-6B4B-A948-EB3A49F48B92}" destId="{DF54B454-154A-2E4E-9F18-2247631EFE24}" srcOrd="0" destOrd="0" presId="urn:microsoft.com/office/officeart/2008/layout/VerticalCurvedList"/>
    <dgm:cxn modelId="{93CC5915-F490-3748-B4E9-2AA22ADA64AC}" type="presParOf" srcId="{DF54B454-154A-2E4E-9F18-2247631EFE24}" destId="{2CC5053D-3362-2F47-86A2-96B45F411B7A}" srcOrd="0" destOrd="0" presId="urn:microsoft.com/office/officeart/2008/layout/VerticalCurvedList"/>
    <dgm:cxn modelId="{CC162BB7-3F27-114F-AB8F-8511DE635C5D}" type="presParOf" srcId="{2CC5053D-3362-2F47-86A2-96B45F411B7A}" destId="{B6C88D44-4463-6E41-AE54-04E0B3B15A42}" srcOrd="0" destOrd="0" presId="urn:microsoft.com/office/officeart/2008/layout/VerticalCurvedList"/>
    <dgm:cxn modelId="{0BCD351D-F4F7-5543-B7B9-ABAFB5ADF7C6}" type="presParOf" srcId="{2CC5053D-3362-2F47-86A2-96B45F411B7A}" destId="{65DE0908-C357-DC41-9B95-DB711CD83919}" srcOrd="1" destOrd="0" presId="urn:microsoft.com/office/officeart/2008/layout/VerticalCurvedList"/>
    <dgm:cxn modelId="{C7A2D47F-AF33-4C4F-BC93-535982C4090A}" type="presParOf" srcId="{2CC5053D-3362-2F47-86A2-96B45F411B7A}" destId="{FF80BD46-2112-FD4A-94EE-CC055F989698}" srcOrd="2" destOrd="0" presId="urn:microsoft.com/office/officeart/2008/layout/VerticalCurvedList"/>
    <dgm:cxn modelId="{42723289-B9ED-2B41-9D43-5D1BC4B3E97B}" type="presParOf" srcId="{2CC5053D-3362-2F47-86A2-96B45F411B7A}" destId="{63E7C23B-1E9D-C14B-AE91-B60D11172AD5}" srcOrd="3" destOrd="0" presId="urn:microsoft.com/office/officeart/2008/layout/VerticalCurvedList"/>
    <dgm:cxn modelId="{66CC8DD2-43E3-6B49-B561-C4B04662BA2F}" type="presParOf" srcId="{DF54B454-154A-2E4E-9F18-2247631EFE24}" destId="{5D31A07C-6247-4A44-84D7-22DD583D2F34}" srcOrd="1" destOrd="0" presId="urn:microsoft.com/office/officeart/2008/layout/VerticalCurvedList"/>
    <dgm:cxn modelId="{0A7ED68C-1E86-8344-A52C-62480BE74AED}" type="presParOf" srcId="{DF54B454-154A-2E4E-9F18-2247631EFE24}" destId="{7EE13B68-AE1C-9E4C-AADF-C333BECAEA92}" srcOrd="2" destOrd="0" presId="urn:microsoft.com/office/officeart/2008/layout/VerticalCurvedList"/>
    <dgm:cxn modelId="{70941835-8790-D541-B1E3-EC20F9B0C8F5}" type="presParOf" srcId="{7EE13B68-AE1C-9E4C-AADF-C333BECAEA92}" destId="{77E76ECC-1844-E04D-8CB5-FA0C05601235}" srcOrd="0" destOrd="0" presId="urn:microsoft.com/office/officeart/2008/layout/VerticalCurvedList"/>
    <dgm:cxn modelId="{A84229F6-C0C2-5E43-8FAC-D5B358EFDD2C}" type="presParOf" srcId="{DF54B454-154A-2E4E-9F18-2247631EFE24}" destId="{0E32C34F-A4D7-4945-96EF-1D1108F6694E}" srcOrd="3" destOrd="0" presId="urn:microsoft.com/office/officeart/2008/layout/VerticalCurvedList"/>
    <dgm:cxn modelId="{3681F58A-3F26-2C42-8A0F-3AC57DA8C104}" type="presParOf" srcId="{DF54B454-154A-2E4E-9F18-2247631EFE24}" destId="{981D28EF-873A-1E4B-AB77-047FC3D194E4}" srcOrd="4" destOrd="0" presId="urn:microsoft.com/office/officeart/2008/layout/VerticalCurvedList"/>
    <dgm:cxn modelId="{148664E1-E05E-E743-9303-B586AA7CF07F}" type="presParOf" srcId="{981D28EF-873A-1E4B-AB77-047FC3D194E4}" destId="{F372EDEC-EA69-C14D-8661-4069F4F1BF58}" srcOrd="0" destOrd="0" presId="urn:microsoft.com/office/officeart/2008/layout/VerticalCurvedList"/>
    <dgm:cxn modelId="{A89427CA-BA06-B348-AFBC-02C69786CFE5}" type="presParOf" srcId="{DF54B454-154A-2E4E-9F18-2247631EFE24}" destId="{8F7A8272-1B80-7744-ACED-FF570DF3952D}" srcOrd="5" destOrd="0" presId="urn:microsoft.com/office/officeart/2008/layout/VerticalCurvedList"/>
    <dgm:cxn modelId="{B2D31FF9-02F5-2641-999E-0324FCA494FE}" type="presParOf" srcId="{DF54B454-154A-2E4E-9F18-2247631EFE24}" destId="{E8B02C39-5268-9043-88F7-7A2A8305DF58}" srcOrd="6" destOrd="0" presId="urn:microsoft.com/office/officeart/2008/layout/VerticalCurvedList"/>
    <dgm:cxn modelId="{7DC7002E-DAA0-9A42-9DB6-75FBAFDB4287}" type="presParOf" srcId="{E8B02C39-5268-9043-88F7-7A2A8305DF58}" destId="{C53A55ED-3218-CC43-929A-4AD1776EC5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更换兼容性检测工具中影响域分析模块所使用的分析工具</a:t>
          </a:r>
          <a:r>
            <a:rPr lang="en-US" altLang="zh-CN" dirty="0" smtClean="0"/>
            <a:t>,</a:t>
          </a:r>
          <a:r>
            <a:rPr lang="zh-CN" altLang="en-US" dirty="0" smtClean="0"/>
            <a:t>并进行进一步的实验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将兼容性检测工具对更多的工业界实际项目进行实验</a:t>
          </a:r>
          <a:r>
            <a:rPr lang="en-US" altLang="zh-CN" dirty="0" smtClean="0"/>
            <a:t>,</a:t>
          </a:r>
          <a:r>
            <a:rPr lang="zh-CN" altLang="en-US" dirty="0" smtClean="0"/>
            <a:t>进一步探讨其实</a:t>
          </a:r>
          <a:r>
            <a:rPr lang="zh-CN" altLang="en-US" dirty="0" smtClean="0"/>
            <a:t>用性</a:t>
          </a:r>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2301EBFE-A27E-D642-86F3-8F8D084B844F}">
      <dgm:prSet phldrT="[文本]"/>
      <dgm:spPr/>
      <dgm:t>
        <a:bodyPr/>
        <a:lstStyle/>
        <a:p>
          <a:r>
            <a:rPr lang="zh-CN" altLang="en-US" dirty="0" smtClean="0"/>
            <a:t>提高冲突检测的精度</a:t>
          </a:r>
          <a:endParaRPr lang="zh-CN" altLang="en-US" dirty="0" smtClean="0"/>
        </a:p>
      </dgm:t>
    </dgm:pt>
    <dgm:pt modelId="{153DF98B-81B7-DF4D-8655-72442BA8C92E}" type="parTrans" cxnId="{3082314B-5EA6-6844-BA7E-C5C70B5025C3}">
      <dgm:prSet/>
      <dgm:spPr/>
      <dgm:t>
        <a:bodyPr/>
        <a:lstStyle/>
        <a:p>
          <a:endParaRPr lang="zh-CN" altLang="en-US"/>
        </a:p>
      </dgm:t>
    </dgm:pt>
    <dgm:pt modelId="{70BCF6EF-80D9-8549-8D9C-E8710C817132}" type="sibTrans" cxnId="{3082314B-5EA6-6844-BA7E-C5C70B5025C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t>
        <a:bodyPr/>
        <a:lstStyle/>
        <a:p>
          <a:endParaRPr lang="zh-CN" altLang="en-US"/>
        </a:p>
      </dgm:t>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t>
        <a:bodyPr/>
        <a:lstStyle/>
        <a:p>
          <a:endParaRPr lang="zh-CN" altLang="en-US"/>
        </a:p>
      </dgm:t>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9ED3329C-3DF3-EB47-A6F8-651ADB7E1874}" type="pres">
      <dgm:prSet presAssocID="{2301EBFE-A27E-D642-86F3-8F8D084B844F}" presName="text_3" presStyleLbl="node1" presStyleIdx="2" presStyleCnt="3">
        <dgm:presLayoutVars>
          <dgm:bulletEnabled val="1"/>
        </dgm:presLayoutVars>
      </dgm:prSet>
      <dgm:spPr/>
      <dgm:t>
        <a:bodyPr/>
        <a:lstStyle/>
        <a:p>
          <a:endParaRPr lang="zh-CN" altLang="en-US"/>
        </a:p>
      </dgm:t>
    </dgm:pt>
    <dgm:pt modelId="{77AE86AD-A5F4-9A4C-85BB-33D109DBCE47}" type="pres">
      <dgm:prSet presAssocID="{2301EBFE-A27E-D642-86F3-8F8D084B844F}" presName="accent_3" presStyleCnt="0"/>
      <dgm:spPr/>
    </dgm:pt>
    <dgm:pt modelId="{0706E3AC-C964-984D-8FD0-FEB5391D0C2D}" type="pres">
      <dgm:prSet presAssocID="{2301EBFE-A27E-D642-86F3-8F8D084B844F}" presName="accentRepeatNode" presStyleLbl="solidFgAcc1" presStyleIdx="2" presStyleCnt="3"/>
      <dgm:spPr/>
    </dgm:pt>
  </dgm:ptLst>
  <dgm:cxnLst>
    <dgm:cxn modelId="{7F3CE0C4-884E-C54E-BA32-0ADF26954B31}" type="presOf" srcId="{F93DEFB5-8FA0-4E4E-BBFA-467E3B5FC253}" destId="{65DE0908-C357-DC41-9B95-DB711CD83919}"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8899ADB-7B98-1F40-B99E-6F385DDEB621}" type="presOf" srcId="{2301EBFE-A27E-D642-86F3-8F8D084B844F}" destId="{9ED3329C-3DF3-EB47-A6F8-651ADB7E1874}" srcOrd="0" destOrd="0" presId="urn:microsoft.com/office/officeart/2008/layout/VerticalCurvedList"/>
    <dgm:cxn modelId="{46F0D43F-AD2D-9742-8640-FFD87D33844C}" type="presOf" srcId="{B9FF3F54-51EC-8340-B691-D3842771DE08}" destId="{5D31A07C-6247-4A44-84D7-22DD583D2F34}" srcOrd="0" destOrd="0" presId="urn:microsoft.com/office/officeart/2008/layout/VerticalCurvedList"/>
    <dgm:cxn modelId="{4348BE18-29D5-A24E-8D04-8AEFE61A900B}"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3082314B-5EA6-6844-BA7E-C5C70B5025C3}" srcId="{B0905108-FA0E-F741-AAB0-F8606FBDDC56}" destId="{2301EBFE-A27E-D642-86F3-8F8D084B844F}" srcOrd="2" destOrd="0" parTransId="{153DF98B-81B7-DF4D-8655-72442BA8C92E}" sibTransId="{70BCF6EF-80D9-8549-8D9C-E8710C817132}"/>
    <dgm:cxn modelId="{1CE17751-EB86-3341-8ACA-9F8CDDD2CABF}" type="presOf" srcId="{B0905108-FA0E-F741-AAB0-F8606FBDDC56}" destId="{10E1243F-27F7-6B4B-A948-EB3A49F48B92}" srcOrd="0" destOrd="0" presId="urn:microsoft.com/office/officeart/2008/layout/VerticalCurvedList"/>
    <dgm:cxn modelId="{06B58BDA-55A8-FD46-B741-8077EC3461BD}" type="presParOf" srcId="{10E1243F-27F7-6B4B-A948-EB3A49F48B92}" destId="{DF54B454-154A-2E4E-9F18-2247631EFE24}" srcOrd="0" destOrd="0" presId="urn:microsoft.com/office/officeart/2008/layout/VerticalCurvedList"/>
    <dgm:cxn modelId="{E64373AC-5522-DC45-893A-C5224268A24A}" type="presParOf" srcId="{DF54B454-154A-2E4E-9F18-2247631EFE24}" destId="{2CC5053D-3362-2F47-86A2-96B45F411B7A}" srcOrd="0" destOrd="0" presId="urn:microsoft.com/office/officeart/2008/layout/VerticalCurvedList"/>
    <dgm:cxn modelId="{9A8B9781-B3A4-3E4D-B709-6600CDACEBF2}" type="presParOf" srcId="{2CC5053D-3362-2F47-86A2-96B45F411B7A}" destId="{B6C88D44-4463-6E41-AE54-04E0B3B15A42}" srcOrd="0" destOrd="0" presId="urn:microsoft.com/office/officeart/2008/layout/VerticalCurvedList"/>
    <dgm:cxn modelId="{43081F75-8624-884D-9EFA-CBA6A689EA2F}" type="presParOf" srcId="{2CC5053D-3362-2F47-86A2-96B45F411B7A}" destId="{65DE0908-C357-DC41-9B95-DB711CD83919}" srcOrd="1" destOrd="0" presId="urn:microsoft.com/office/officeart/2008/layout/VerticalCurvedList"/>
    <dgm:cxn modelId="{0370DE82-1CC5-274F-9D51-141DE25E9EE3}" type="presParOf" srcId="{2CC5053D-3362-2F47-86A2-96B45F411B7A}" destId="{FF80BD46-2112-FD4A-94EE-CC055F989698}" srcOrd="2" destOrd="0" presId="urn:microsoft.com/office/officeart/2008/layout/VerticalCurvedList"/>
    <dgm:cxn modelId="{36BAF2D9-954A-1043-B299-13E805D64EF1}" type="presParOf" srcId="{2CC5053D-3362-2F47-86A2-96B45F411B7A}" destId="{63E7C23B-1E9D-C14B-AE91-B60D11172AD5}" srcOrd="3" destOrd="0" presId="urn:microsoft.com/office/officeart/2008/layout/VerticalCurvedList"/>
    <dgm:cxn modelId="{5A445B4E-8784-EF41-B111-7396BC8B785F}" type="presParOf" srcId="{DF54B454-154A-2E4E-9F18-2247631EFE24}" destId="{5D31A07C-6247-4A44-84D7-22DD583D2F34}" srcOrd="1" destOrd="0" presId="urn:microsoft.com/office/officeart/2008/layout/VerticalCurvedList"/>
    <dgm:cxn modelId="{F5419E5B-CC25-1B49-9D1B-BB5BE0D75F2E}" type="presParOf" srcId="{DF54B454-154A-2E4E-9F18-2247631EFE24}" destId="{7EE13B68-AE1C-9E4C-AADF-C333BECAEA92}" srcOrd="2" destOrd="0" presId="urn:microsoft.com/office/officeart/2008/layout/VerticalCurvedList"/>
    <dgm:cxn modelId="{E067FA89-CA4A-A44A-AFBE-C1E482713EF6}" type="presParOf" srcId="{7EE13B68-AE1C-9E4C-AADF-C333BECAEA92}" destId="{77E76ECC-1844-E04D-8CB5-FA0C05601235}" srcOrd="0" destOrd="0" presId="urn:microsoft.com/office/officeart/2008/layout/VerticalCurvedList"/>
    <dgm:cxn modelId="{4C80B8AC-89AE-C541-A127-B07DA1BCABB8}" type="presParOf" srcId="{DF54B454-154A-2E4E-9F18-2247631EFE24}" destId="{0E32C34F-A4D7-4945-96EF-1D1108F6694E}" srcOrd="3" destOrd="0" presId="urn:microsoft.com/office/officeart/2008/layout/VerticalCurvedList"/>
    <dgm:cxn modelId="{65DDEE41-B793-C146-A23F-6BD7EAE94414}" type="presParOf" srcId="{DF54B454-154A-2E4E-9F18-2247631EFE24}" destId="{981D28EF-873A-1E4B-AB77-047FC3D194E4}" srcOrd="4" destOrd="0" presId="urn:microsoft.com/office/officeart/2008/layout/VerticalCurvedList"/>
    <dgm:cxn modelId="{4AF3AB16-E712-894A-B506-7F6DD1CAEA0B}" type="presParOf" srcId="{981D28EF-873A-1E4B-AB77-047FC3D194E4}" destId="{F372EDEC-EA69-C14D-8661-4069F4F1BF58}" srcOrd="0" destOrd="0" presId="urn:microsoft.com/office/officeart/2008/layout/VerticalCurvedList"/>
    <dgm:cxn modelId="{6153A664-97F6-2F40-8642-44C7488D167F}" type="presParOf" srcId="{DF54B454-154A-2E4E-9F18-2247631EFE24}" destId="{9ED3329C-3DF3-EB47-A6F8-651ADB7E1874}" srcOrd="5" destOrd="0" presId="urn:microsoft.com/office/officeart/2008/layout/VerticalCurvedList"/>
    <dgm:cxn modelId="{C8ADF455-53C5-D242-A73B-E7F6949A95F4}" type="presParOf" srcId="{DF54B454-154A-2E4E-9F18-2247631EFE24}" destId="{77AE86AD-A5F4-9A4C-85BB-33D109DBCE47}" srcOrd="6" destOrd="0" presId="urn:microsoft.com/office/officeart/2008/layout/VerticalCurvedList"/>
    <dgm:cxn modelId="{D081D2D7-214B-8142-80A0-502AED2E43E3}" type="presParOf" srcId="{77AE86AD-A5F4-9A4C-85BB-33D109DBCE47}" destId="{0706E3AC-C964-984D-8FD0-FEB5391D0C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kumimoji="1" lang="en-US" altLang="zh-CN" dirty="0" smtClean="0"/>
            <a:t>l</a:t>
          </a:r>
          <a:r>
            <a:rPr kumimoji="1" lang="en-US" altLang="zh-CN" baseline="-25000" dirty="0" smtClean="0"/>
            <a:t>4</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kumimoji="1" lang="en-US" altLang="zh-CN" dirty="0" smtClean="0"/>
            <a:t>l</a:t>
          </a:r>
          <a:r>
            <a:rPr kumimoji="1" lang="en-US" altLang="zh-CN" baseline="-25000"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tyle>
          <a:lnRef idx="1">
            <a:schemeClr val="accent1"/>
          </a:lnRef>
          <a:fillRef idx="3">
            <a:schemeClr val="accent1"/>
          </a:fillRef>
          <a:effectRef idx="2">
            <a:schemeClr val="accent1"/>
          </a:effectRef>
          <a:fontRef idx="minor">
            <a:schemeClr val="lt1"/>
          </a:fontRef>
        </dgm:style>
      </dgm:prSet>
      <dgm:spPr/>
      <dgm:t>
        <a:bodyPr/>
        <a:lstStyle/>
        <a:p>
          <a:r>
            <a:rPr kumimoji="1" lang="en-US" altLang="zh-CN" dirty="0" smtClean="0"/>
            <a:t>l</a:t>
          </a:r>
          <a:r>
            <a:rPr kumimoji="1" lang="en-US" altLang="zh-CN" baseline="-25000" dirty="0" smtClean="0"/>
            <a:t>3</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custLinFactNeighborX="758" custLinFactNeighborY="-4548">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custLinFactNeighborX="6252" custLinFactNeighborY="-1042">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custLinFactX="-17535" custLinFactY="8333" custLinFactNeighborX="-100000" custLinFactNeighborY="100000"/>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custLinFactNeighborX="5705"/>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41DE90C-C1CD-8546-997C-08C19250633B}" type="presOf" srcId="{B645F495-C9CC-7D4B-B529-ABE93067BFC9}" destId="{E87DFD87-66AD-C84A-B375-FBF7AFF8D019}" srcOrd="0" destOrd="0" presId="urn:microsoft.com/office/officeart/2005/8/layout/gear1"/>
    <dgm:cxn modelId="{D685E11C-B57F-7D41-ACB0-0DD832CAAD0A}" type="presOf" srcId="{92DC302D-B015-1E48-8390-CDF1E7F62072}" destId="{3639A402-F9CA-CF45-B2A1-270AF9360232}" srcOrd="0" destOrd="0" presId="urn:microsoft.com/office/officeart/2005/8/layout/gear1"/>
    <dgm:cxn modelId="{55A36F6E-30A0-6743-A57A-8DF03B38C231}" type="presOf" srcId="{9BEF4DC2-59A3-F140-8C78-B2799C890115}" destId="{E23C6990-0BBD-7242-81C0-5D793E039688}" srcOrd="1" destOrd="0" presId="urn:microsoft.com/office/officeart/2005/8/layout/gear1"/>
    <dgm:cxn modelId="{A36D9493-EDBF-D04F-BBCC-857E87B2D6F6}" type="presOf" srcId="{BE6FDA01-333D-4D4E-A699-0C7A837662F7}" destId="{D7321393-92EC-FD4F-82D2-8E2CCBD27D37}" srcOrd="2"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B5EA03CD-75B5-D945-B5D2-B34809490E64}" type="presOf" srcId="{BE6FDA01-333D-4D4E-A699-0C7A837662F7}" destId="{CBCBE021-90B2-0740-A410-0DD670CFDB2A}" srcOrd="0" destOrd="0" presId="urn:microsoft.com/office/officeart/2005/8/layout/gear1"/>
    <dgm:cxn modelId="{7DBB7600-826B-E543-BD2E-09629A229B3F}" type="presOf" srcId="{9BEF4DC2-59A3-F140-8C78-B2799C890115}" destId="{83982EB6-A6CA-6D4F-B5D4-7A3C1A8DEE9A}" srcOrd="0" destOrd="0" presId="urn:microsoft.com/office/officeart/2005/8/layout/gear1"/>
    <dgm:cxn modelId="{21591BA0-0C5B-4246-A44E-72EB4CBC1E64}" type="presOf" srcId="{F9E74CD6-024C-E843-826E-EF95CC83A9A0}" destId="{517ACEA2-CC84-894E-9034-596CF52CF49B}" srcOrd="0" destOrd="0" presId="urn:microsoft.com/office/officeart/2005/8/layout/gear1"/>
    <dgm:cxn modelId="{306B4DE9-8CF4-6048-945D-605ED0931B57}" type="presOf" srcId="{F9E74CD6-024C-E843-826E-EF95CC83A9A0}" destId="{124AC6ED-3136-114F-9294-CA9C82BAAA7C}" srcOrd="2" destOrd="0" presId="urn:microsoft.com/office/officeart/2005/8/layout/gear1"/>
    <dgm:cxn modelId="{E7C28E58-304E-104B-90A3-13FC74EB0DEA}" type="presOf" srcId="{A023A25D-8322-3046-9BEF-CE50271F9EB5}" destId="{4C080874-A782-B742-8844-06611B5F021E}"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5B94F25-8537-C84A-9EA3-99E72E160E0C}" type="presOf" srcId="{BE6FDA01-333D-4D4E-A699-0C7A837662F7}" destId="{E26C00B5-13B3-944E-A83F-6E68300A5830}" srcOrd="3" destOrd="0" presId="urn:microsoft.com/office/officeart/2005/8/layout/gear1"/>
    <dgm:cxn modelId="{CD144240-82D1-AD42-BC28-90DE8E528F46}" type="presOf" srcId="{A78672A7-63A4-2548-A406-32772BCFFB6A}" destId="{0672D5B1-1D23-FC43-AB45-9926988F158C}" srcOrd="0" destOrd="0" presId="urn:microsoft.com/office/officeart/2005/8/layout/gear1"/>
    <dgm:cxn modelId="{A1A3D3DB-2276-B04E-AAEE-F1BC991A563C}" type="presOf" srcId="{9BEF4DC2-59A3-F140-8C78-B2799C890115}" destId="{174F8201-04B3-D24A-B811-F49DA8B0FE10}" srcOrd="2" destOrd="0" presId="urn:microsoft.com/office/officeart/2005/8/layout/gear1"/>
    <dgm:cxn modelId="{6D123349-7AF2-F747-90FF-FAB072CE011A}" type="presOf" srcId="{BE6FDA01-333D-4D4E-A699-0C7A837662F7}" destId="{0572A4A5-33BA-A24E-B95E-80B13D156267}" srcOrd="1" destOrd="0" presId="urn:microsoft.com/office/officeart/2005/8/layout/gear1"/>
    <dgm:cxn modelId="{5AB3A5E6-CF74-3447-9F5B-56D6BCDC05E4}"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29FA029E-3A38-9744-9680-509B039CE85C}" type="presParOf" srcId="{4C080874-A782-B742-8844-06611B5F021E}" destId="{517ACEA2-CC84-894E-9034-596CF52CF49B}" srcOrd="0" destOrd="0" presId="urn:microsoft.com/office/officeart/2005/8/layout/gear1"/>
    <dgm:cxn modelId="{8FD57CD9-C794-C54C-8727-82730CBC279C}" type="presParOf" srcId="{4C080874-A782-B742-8844-06611B5F021E}" destId="{3B67E93D-3892-E94D-9342-45BBB0EE6755}" srcOrd="1" destOrd="0" presId="urn:microsoft.com/office/officeart/2005/8/layout/gear1"/>
    <dgm:cxn modelId="{7C789D0E-B0C7-324F-BE35-E1BFABBCA261}" type="presParOf" srcId="{4C080874-A782-B742-8844-06611B5F021E}" destId="{124AC6ED-3136-114F-9294-CA9C82BAAA7C}" srcOrd="2" destOrd="0" presId="urn:microsoft.com/office/officeart/2005/8/layout/gear1"/>
    <dgm:cxn modelId="{7A4789E3-6775-454E-86F3-CA6721504F7A}" type="presParOf" srcId="{4C080874-A782-B742-8844-06611B5F021E}" destId="{83982EB6-A6CA-6D4F-B5D4-7A3C1A8DEE9A}" srcOrd="3" destOrd="0" presId="urn:microsoft.com/office/officeart/2005/8/layout/gear1"/>
    <dgm:cxn modelId="{5BFD311A-AA75-F847-A50D-66F6468E43C8}" type="presParOf" srcId="{4C080874-A782-B742-8844-06611B5F021E}" destId="{E23C6990-0BBD-7242-81C0-5D793E039688}" srcOrd="4" destOrd="0" presId="urn:microsoft.com/office/officeart/2005/8/layout/gear1"/>
    <dgm:cxn modelId="{53DA2156-A582-A347-98FF-4C6DB2FDEF47}" type="presParOf" srcId="{4C080874-A782-B742-8844-06611B5F021E}" destId="{174F8201-04B3-D24A-B811-F49DA8B0FE10}" srcOrd="5" destOrd="0" presId="urn:microsoft.com/office/officeart/2005/8/layout/gear1"/>
    <dgm:cxn modelId="{7D57917E-1094-094B-B4BB-306C4343A747}" type="presParOf" srcId="{4C080874-A782-B742-8844-06611B5F021E}" destId="{CBCBE021-90B2-0740-A410-0DD670CFDB2A}" srcOrd="6" destOrd="0" presId="urn:microsoft.com/office/officeart/2005/8/layout/gear1"/>
    <dgm:cxn modelId="{F71375BD-D524-BC47-A9E8-EBC7BB3B4A22}" type="presParOf" srcId="{4C080874-A782-B742-8844-06611B5F021E}" destId="{0572A4A5-33BA-A24E-B95E-80B13D156267}" srcOrd="7" destOrd="0" presId="urn:microsoft.com/office/officeart/2005/8/layout/gear1"/>
    <dgm:cxn modelId="{64083F02-ECBB-7A45-A923-C952D0A2814C}" type="presParOf" srcId="{4C080874-A782-B742-8844-06611B5F021E}" destId="{D7321393-92EC-FD4F-82D2-8E2CCBD27D37}" srcOrd="8" destOrd="0" presId="urn:microsoft.com/office/officeart/2005/8/layout/gear1"/>
    <dgm:cxn modelId="{34C1D8FD-85B6-F440-A075-14A5ED96CD17}" type="presParOf" srcId="{4C080874-A782-B742-8844-06611B5F021E}" destId="{E26C00B5-13B3-944E-A83F-6E68300A5830}" srcOrd="9" destOrd="0" presId="urn:microsoft.com/office/officeart/2005/8/layout/gear1"/>
    <dgm:cxn modelId="{48DF2BD7-7517-4844-9776-302ADB3EED84}" type="presParOf" srcId="{4C080874-A782-B742-8844-06611B5F021E}" destId="{E87DFD87-66AD-C84A-B375-FBF7AFF8D019}" srcOrd="10" destOrd="0" presId="urn:microsoft.com/office/officeart/2005/8/layout/gear1"/>
    <dgm:cxn modelId="{9AB654AD-CB6C-3940-9F01-AAFAC4645D12}" type="presParOf" srcId="{4C080874-A782-B742-8844-06611B5F021E}" destId="{3639A402-F9CA-CF45-B2A1-270AF9360232}" srcOrd="11" destOrd="0" presId="urn:microsoft.com/office/officeart/2005/8/layout/gear1"/>
    <dgm:cxn modelId="{ADE2AB25-148B-6747-A297-0E4F3E19FB5C}"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kumimoji="1" lang="en-US" altLang="zh-CN" dirty="0" smtClean="0"/>
            <a:t>l</a:t>
          </a:r>
          <a:r>
            <a:rPr kumimoji="1" lang="en-US" altLang="zh-CN" baseline="-25000" dirty="0" smtClean="0"/>
            <a:t>4</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kumimoji="1" lang="en-US" altLang="zh-CN" dirty="0" smtClean="0"/>
            <a:t>l</a:t>
          </a:r>
          <a:r>
            <a:rPr kumimoji="1" lang="en-US" altLang="zh-CN" baseline="-25000"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tyle>
          <a:lnRef idx="1">
            <a:schemeClr val="accent1"/>
          </a:lnRef>
          <a:fillRef idx="3">
            <a:schemeClr val="accent1"/>
          </a:fillRef>
          <a:effectRef idx="2">
            <a:schemeClr val="accent1"/>
          </a:effectRef>
          <a:fontRef idx="minor">
            <a:schemeClr val="lt1"/>
          </a:fontRef>
        </dgm:style>
      </dgm:prSet>
      <dgm:spPr/>
      <dgm:t>
        <a:bodyPr/>
        <a:lstStyle/>
        <a:p>
          <a:r>
            <a:rPr kumimoji="1" lang="en-US" altLang="zh-CN" dirty="0" smtClean="0"/>
            <a:t>l</a:t>
          </a:r>
          <a:r>
            <a:rPr kumimoji="1" lang="en-US" altLang="zh-CN" baseline="-25000" dirty="0" smtClean="0"/>
            <a:t>3</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custLinFactNeighborX="758" custLinFactNeighborY="-4548">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custLinFactNeighborX="6252" custLinFactNeighborY="-1042">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custLinFactX="-17535" custLinFactY="8333" custLinFactNeighborX="-100000" custLinFactNeighborY="100000"/>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custLinFactNeighborX="5705"/>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FD41377-0FC0-F44D-8039-928E98011FF2}" type="presOf" srcId="{F9E74CD6-024C-E843-826E-EF95CC83A9A0}" destId="{517ACEA2-CC84-894E-9034-596CF52CF49B}" srcOrd="0" destOrd="0" presId="urn:microsoft.com/office/officeart/2005/8/layout/gear1"/>
    <dgm:cxn modelId="{EA300A9C-82CA-A341-87CC-4687F6350B2E}" type="presOf" srcId="{92DC302D-B015-1E48-8390-CDF1E7F62072}" destId="{3639A402-F9CA-CF45-B2A1-270AF9360232}" srcOrd="0" destOrd="0" presId="urn:microsoft.com/office/officeart/2005/8/layout/gear1"/>
    <dgm:cxn modelId="{605728F9-F2C0-5D42-B4BA-95706D16719A}" type="presOf" srcId="{9BEF4DC2-59A3-F140-8C78-B2799C890115}" destId="{83982EB6-A6CA-6D4F-B5D4-7A3C1A8DEE9A}" srcOrd="0" destOrd="0" presId="urn:microsoft.com/office/officeart/2005/8/layout/gear1"/>
    <dgm:cxn modelId="{B68E67C6-C110-8A41-B5E8-B9469F41B717}" type="presOf" srcId="{BE6FDA01-333D-4D4E-A699-0C7A837662F7}" destId="{D7321393-92EC-FD4F-82D2-8E2CCBD27D37}" srcOrd="2" destOrd="0" presId="urn:microsoft.com/office/officeart/2005/8/layout/gear1"/>
    <dgm:cxn modelId="{1FBB90E2-395F-FB4C-9FED-EAA1252FB845}" type="presOf" srcId="{F9E74CD6-024C-E843-826E-EF95CC83A9A0}" destId="{124AC6ED-3136-114F-9294-CA9C82BAAA7C}" srcOrd="2" destOrd="0" presId="urn:microsoft.com/office/officeart/2005/8/layout/gear1"/>
    <dgm:cxn modelId="{799B3800-925C-1347-B9BB-F6C6A1DA8C32}" type="presOf" srcId="{B645F495-C9CC-7D4B-B529-ABE93067BFC9}" destId="{E87DFD87-66AD-C84A-B375-FBF7AFF8D019}"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4B46277-3B81-6444-93D0-458EAE3FF9BB}" type="presOf" srcId="{9BEF4DC2-59A3-F140-8C78-B2799C890115}" destId="{174F8201-04B3-D24A-B811-F49DA8B0FE10}" srcOrd="2" destOrd="0" presId="urn:microsoft.com/office/officeart/2005/8/layout/gear1"/>
    <dgm:cxn modelId="{921B4056-B072-474E-A82F-AAAD6D218D20}" type="presOf" srcId="{A78672A7-63A4-2548-A406-32772BCFFB6A}" destId="{0672D5B1-1D23-FC43-AB45-9926988F158C}" srcOrd="0" destOrd="0" presId="urn:microsoft.com/office/officeart/2005/8/layout/gear1"/>
    <dgm:cxn modelId="{77BC84E1-88F8-9F44-AB28-CB1B73853482}" type="presOf" srcId="{BE6FDA01-333D-4D4E-A699-0C7A837662F7}" destId="{E26C00B5-13B3-944E-A83F-6E68300A5830}" srcOrd="3" destOrd="0" presId="urn:microsoft.com/office/officeart/2005/8/layout/gear1"/>
    <dgm:cxn modelId="{55DC6516-AE60-B944-8D18-E02724356A86}" type="presOf" srcId="{BE6FDA01-333D-4D4E-A699-0C7A837662F7}" destId="{CBCBE021-90B2-0740-A410-0DD670CFDB2A}" srcOrd="0" destOrd="0" presId="urn:microsoft.com/office/officeart/2005/8/layout/gear1"/>
    <dgm:cxn modelId="{95BB0888-DBF4-1B4A-A785-18AB6291F00D}" type="presOf" srcId="{BE6FDA01-333D-4D4E-A699-0C7A837662F7}" destId="{0572A4A5-33BA-A24E-B95E-80B13D156267}" srcOrd="1" destOrd="0" presId="urn:microsoft.com/office/officeart/2005/8/layout/gear1"/>
    <dgm:cxn modelId="{0ED7AFB6-84DF-984A-B603-42AD666BF8D5}"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6CC2FA5F-0BA0-0E49-81A0-DE8C63242817}" srcId="{A023A25D-8322-3046-9BEF-CE50271F9EB5}" destId="{BE6FDA01-333D-4D4E-A699-0C7A837662F7}" srcOrd="2" destOrd="0" parTransId="{9A7D60E9-4D8D-1149-9E01-126D6651F9DC}" sibTransId="{A78672A7-63A4-2548-A406-32772BCFFB6A}"/>
    <dgm:cxn modelId="{4910A190-EDDA-C246-BC80-6565B5AA6D9D}" type="presOf" srcId="{9BEF4DC2-59A3-F140-8C78-B2799C890115}" destId="{E23C6990-0BBD-7242-81C0-5D793E039688}" srcOrd="1" destOrd="0" presId="urn:microsoft.com/office/officeart/2005/8/layout/gear1"/>
    <dgm:cxn modelId="{9F8806B3-844A-A84B-B57E-73B64EA83B05}" type="presOf" srcId="{A023A25D-8322-3046-9BEF-CE50271F9EB5}" destId="{4C080874-A782-B742-8844-06611B5F021E}" srcOrd="0" destOrd="0" presId="urn:microsoft.com/office/officeart/2005/8/layout/gear1"/>
    <dgm:cxn modelId="{B602842D-A492-F445-A9B2-DF9CD4D0AFF8}" type="presParOf" srcId="{4C080874-A782-B742-8844-06611B5F021E}" destId="{517ACEA2-CC84-894E-9034-596CF52CF49B}" srcOrd="0" destOrd="0" presId="urn:microsoft.com/office/officeart/2005/8/layout/gear1"/>
    <dgm:cxn modelId="{9C5A2DAC-3751-A945-8BAB-0F18BFD056A7}" type="presParOf" srcId="{4C080874-A782-B742-8844-06611B5F021E}" destId="{3B67E93D-3892-E94D-9342-45BBB0EE6755}" srcOrd="1" destOrd="0" presId="urn:microsoft.com/office/officeart/2005/8/layout/gear1"/>
    <dgm:cxn modelId="{BECBEF43-A4EC-8C4E-8AE1-3AF29AEC6072}" type="presParOf" srcId="{4C080874-A782-B742-8844-06611B5F021E}" destId="{124AC6ED-3136-114F-9294-CA9C82BAAA7C}" srcOrd="2" destOrd="0" presId="urn:microsoft.com/office/officeart/2005/8/layout/gear1"/>
    <dgm:cxn modelId="{732F2EB5-0BBB-C243-A6A8-49EE9E9605D7}" type="presParOf" srcId="{4C080874-A782-B742-8844-06611B5F021E}" destId="{83982EB6-A6CA-6D4F-B5D4-7A3C1A8DEE9A}" srcOrd="3" destOrd="0" presId="urn:microsoft.com/office/officeart/2005/8/layout/gear1"/>
    <dgm:cxn modelId="{301D5255-4233-4C47-AACC-68F262AAFB03}" type="presParOf" srcId="{4C080874-A782-B742-8844-06611B5F021E}" destId="{E23C6990-0BBD-7242-81C0-5D793E039688}" srcOrd="4" destOrd="0" presId="urn:microsoft.com/office/officeart/2005/8/layout/gear1"/>
    <dgm:cxn modelId="{BFEF8060-984D-2042-918A-CE83FEF57C30}" type="presParOf" srcId="{4C080874-A782-B742-8844-06611B5F021E}" destId="{174F8201-04B3-D24A-B811-F49DA8B0FE10}" srcOrd="5" destOrd="0" presId="urn:microsoft.com/office/officeart/2005/8/layout/gear1"/>
    <dgm:cxn modelId="{4EB4DDE8-9717-AD4C-9B0B-DB406314392E}" type="presParOf" srcId="{4C080874-A782-B742-8844-06611B5F021E}" destId="{CBCBE021-90B2-0740-A410-0DD670CFDB2A}" srcOrd="6" destOrd="0" presId="urn:microsoft.com/office/officeart/2005/8/layout/gear1"/>
    <dgm:cxn modelId="{BAB360D6-52D1-5442-B40C-014EA7D7804D}" type="presParOf" srcId="{4C080874-A782-B742-8844-06611B5F021E}" destId="{0572A4A5-33BA-A24E-B95E-80B13D156267}" srcOrd="7" destOrd="0" presId="urn:microsoft.com/office/officeart/2005/8/layout/gear1"/>
    <dgm:cxn modelId="{4618E159-A1F2-B34B-823A-8ABA4AC0D4CE}" type="presParOf" srcId="{4C080874-A782-B742-8844-06611B5F021E}" destId="{D7321393-92EC-FD4F-82D2-8E2CCBD27D37}" srcOrd="8" destOrd="0" presId="urn:microsoft.com/office/officeart/2005/8/layout/gear1"/>
    <dgm:cxn modelId="{9B189A6A-1EC2-184B-B313-128BB8D3DEDF}" type="presParOf" srcId="{4C080874-A782-B742-8844-06611B5F021E}" destId="{E26C00B5-13B3-944E-A83F-6E68300A5830}" srcOrd="9" destOrd="0" presId="urn:microsoft.com/office/officeart/2005/8/layout/gear1"/>
    <dgm:cxn modelId="{9039CE82-15A8-8148-AE01-63C6C8E461F9}" type="presParOf" srcId="{4C080874-A782-B742-8844-06611B5F021E}" destId="{E87DFD87-66AD-C84A-B375-FBF7AFF8D019}" srcOrd="10" destOrd="0" presId="urn:microsoft.com/office/officeart/2005/8/layout/gear1"/>
    <dgm:cxn modelId="{24FFCEAF-2FAF-754F-85B9-E4D8086DC034}" type="presParOf" srcId="{4C080874-A782-B742-8844-06611B5F021E}" destId="{3639A402-F9CA-CF45-B2A1-270AF9360232}" srcOrd="11" destOrd="0" presId="urn:microsoft.com/office/officeart/2005/8/layout/gear1"/>
    <dgm:cxn modelId="{0FAF23E3-3D61-3248-AEAE-083350EEED3E}"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a:t>
          </a:r>
          <a:r>
            <a:rPr lang="zh-CN" altLang="en-US" dirty="0" smtClean="0"/>
            <a:t>集合</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a:t>
          </a:r>
          <a:r>
            <a:rPr lang="zh-CN" altLang="en-US" dirty="0" smtClean="0"/>
            <a:t>集合</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A7B9F25B-F2C0-1A40-8208-0ACB202F4636}" srcId="{39C3C64B-1050-A143-90B4-3C2E93F9E378}" destId="{6F47E948-3A89-E546-AFD8-F7B2EA6E4773}" srcOrd="1" destOrd="0" parTransId="{ED473D3F-645C-3C47-A862-7C73F35576FA}" sibTransId="{FCFE7EFD-B416-964F-91A6-1A83C8F5E696}"/>
    <dgm:cxn modelId="{6ACB83F5-59F3-6F48-B25A-5DB83B99993E}" type="presOf" srcId="{3B56477D-4C8C-7249-8372-D02ED00CCA6E}" destId="{D467036A-DAC1-9948-9AF6-9018C3BB524F}" srcOrd="1" destOrd="0" presId="urn:microsoft.com/office/officeart/2005/8/layout/venn1"/>
    <dgm:cxn modelId="{F9D54E5E-920E-D145-AC09-364E19D41B57}" type="presOf" srcId="{3B56477D-4C8C-7249-8372-D02ED00CCA6E}" destId="{F9A48C67-8643-A744-8D53-2B92ED8227B2}" srcOrd="0" destOrd="0" presId="urn:microsoft.com/office/officeart/2005/8/layout/venn1"/>
    <dgm:cxn modelId="{12864B83-1F0B-FB48-9DBD-A5B44BABB87B}" type="presOf" srcId="{6F47E948-3A89-E546-AFD8-F7B2EA6E4773}" destId="{F772AF60-9696-AF44-86D0-23DD9ADA9782}" srcOrd="1" destOrd="0" presId="urn:microsoft.com/office/officeart/2005/8/layout/venn1"/>
    <dgm:cxn modelId="{C066DF60-7246-734F-91F0-2660C845B1DB}" srcId="{39C3C64B-1050-A143-90B4-3C2E93F9E378}" destId="{3B56477D-4C8C-7249-8372-D02ED00CCA6E}" srcOrd="0" destOrd="0" parTransId="{78824F98-661A-6842-B28B-DB98D238CF4E}" sibTransId="{4229F9FA-0A65-BF46-B203-9CFDFB3A060B}"/>
    <dgm:cxn modelId="{2139A5DC-C523-4D43-86EB-6EE6629D5D9B}" type="presOf" srcId="{6F47E948-3A89-E546-AFD8-F7B2EA6E4773}" destId="{4F7805CC-D4B3-D649-8925-02F8C6733969}" srcOrd="0" destOrd="0" presId="urn:microsoft.com/office/officeart/2005/8/layout/venn1"/>
    <dgm:cxn modelId="{7084541D-D318-D043-BDA3-DF316957100E}" type="presOf" srcId="{39C3C64B-1050-A143-90B4-3C2E93F9E378}" destId="{7B25C78E-47AC-A243-A0CC-DAFBED86EA85}" srcOrd="0" destOrd="0" presId="urn:microsoft.com/office/officeart/2005/8/layout/venn1"/>
    <dgm:cxn modelId="{46EAC296-5EBA-4F41-A432-04D272FF87B8}" type="presParOf" srcId="{7B25C78E-47AC-A243-A0CC-DAFBED86EA85}" destId="{F9A48C67-8643-A744-8D53-2B92ED8227B2}" srcOrd="0" destOrd="0" presId="urn:microsoft.com/office/officeart/2005/8/layout/venn1"/>
    <dgm:cxn modelId="{0DC40052-656A-3749-91EC-E04B93E972DA}" type="presParOf" srcId="{7B25C78E-47AC-A243-A0CC-DAFBED86EA85}" destId="{D467036A-DAC1-9948-9AF6-9018C3BB524F}" srcOrd="1" destOrd="0" presId="urn:microsoft.com/office/officeart/2005/8/layout/venn1"/>
    <dgm:cxn modelId="{F12D5AF7-9C0B-2E41-8C17-3D33E62747A2}" type="presParOf" srcId="{7B25C78E-47AC-A243-A0CC-DAFBED86EA85}" destId="{4F7805CC-D4B3-D649-8925-02F8C6733969}" srcOrd="2" destOrd="0" presId="urn:microsoft.com/office/officeart/2005/8/layout/venn1"/>
    <dgm:cxn modelId="{EFBD2A52-A91C-264F-A9C2-DBAEE96AF034}"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zh-CN" altLang="en-US" dirty="0" smtClean="0"/>
            <a:t>影响</a:t>
          </a:r>
          <a:r>
            <a:rPr lang="en-US" altLang="zh-CN" dirty="0" smtClean="0"/>
            <a:t>1</a:t>
          </a:r>
          <a:endParaRPr lang="zh-CN" altLang="en-US"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zh-CN" altLang="en-US" dirty="0" smtClean="0"/>
            <a:t>影响</a:t>
          </a:r>
          <a:r>
            <a:rPr lang="en-US" altLang="zh-CN" dirty="0" smtClean="0"/>
            <a:t>2</a:t>
          </a:r>
          <a:endParaRPr lang="zh-CN" altLang="en-US"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t>
        <a:bodyPr/>
        <a:lstStyle/>
        <a:p>
          <a:endParaRPr lang="zh-CN" altLang="en-US"/>
        </a:p>
      </dgm:t>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23195E01-F135-E04A-B5EB-67D3138E914E}" type="presOf" srcId="{10BE40F7-F6CD-A048-8514-43BCC8CE9FBC}" destId="{B6CA0DD3-27BB-3D41-AF13-7B527409D5ED}" srcOrd="0" destOrd="0" presId="urn:microsoft.com/office/officeart/2005/8/layout/arrow3"/>
    <dgm:cxn modelId="{A8E87C07-5058-E94D-A590-E28C50FCA806}"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E439FB6B-40A2-5F4A-A3BF-7B602AD03BBC}" type="presOf" srcId="{EAE52113-70AF-5A4D-8059-E11A2CA7FD07}" destId="{C67C0DD6-2262-7946-980F-421377584E14}" srcOrd="0" destOrd="0" presId="urn:microsoft.com/office/officeart/2005/8/layout/arrow3"/>
    <dgm:cxn modelId="{165986EB-BDC0-C849-AB4B-C49D3BAACDA2}" type="presParOf" srcId="{CB88F029-38E6-7746-AC35-0CFE51C07D6F}" destId="{35AEF6FD-578B-F944-AEE0-266690131FA2}" srcOrd="0" destOrd="0" presId="urn:microsoft.com/office/officeart/2005/8/layout/arrow3"/>
    <dgm:cxn modelId="{634ABEC1-D038-0C4C-9DFC-FD67CD1E88FF}" type="presParOf" srcId="{CB88F029-38E6-7746-AC35-0CFE51C07D6F}" destId="{04040CE1-F8FF-1145-A5A5-36C61D7328C2}" srcOrd="1" destOrd="0" presId="urn:microsoft.com/office/officeart/2005/8/layout/arrow3"/>
    <dgm:cxn modelId="{0BC3EA21-1C24-8549-8311-D833E389066E}" type="presParOf" srcId="{CB88F029-38E6-7746-AC35-0CFE51C07D6F}" destId="{B6CA0DD3-27BB-3D41-AF13-7B527409D5ED}" srcOrd="2" destOrd="0" presId="urn:microsoft.com/office/officeart/2005/8/layout/arrow3"/>
    <dgm:cxn modelId="{7F4F4BB2-B7AB-294B-90FF-0E68E96990B9}" type="presParOf" srcId="{CB88F029-38E6-7746-AC35-0CFE51C07D6F}" destId="{56D4F903-650B-2D4C-A406-7402C9D4B307}" srcOrd="3" destOrd="0" presId="urn:microsoft.com/office/officeart/2005/8/layout/arrow3"/>
    <dgm:cxn modelId="{8D9AD811-0C16-8746-95C8-4FB7F88C51A7}"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a:t>
          </a:r>
          <a:r>
            <a:rPr lang="zh-CN" altLang="en-US" dirty="0" smtClean="0"/>
            <a:t>影响集合</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a:t>
          </a:r>
          <a:r>
            <a:rPr lang="zh-CN" altLang="en-US" dirty="0" smtClean="0"/>
            <a:t>集合</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97936FD3-66C1-AD4C-9695-539B2A7ADE4D}" type="presOf" srcId="{3B56477D-4C8C-7249-8372-D02ED00CCA6E}" destId="{D467036A-DAC1-9948-9AF6-9018C3BB524F}" srcOrd="1"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137E011F-9B7E-5F43-A6D3-9C62EEE26B20}" type="presOf" srcId="{39C3C64B-1050-A143-90B4-3C2E93F9E378}" destId="{7B25C78E-47AC-A243-A0CC-DAFBED86EA85}" srcOrd="0" destOrd="0" presId="urn:microsoft.com/office/officeart/2005/8/layout/venn1"/>
    <dgm:cxn modelId="{353422D4-3599-4D40-BB84-B565EC225644}" type="presOf" srcId="{6F47E948-3A89-E546-AFD8-F7B2EA6E4773}" destId="{4F7805CC-D4B3-D649-8925-02F8C6733969}" srcOrd="0" destOrd="0" presId="urn:microsoft.com/office/officeart/2005/8/layout/venn1"/>
    <dgm:cxn modelId="{4477BBA4-FE9D-7E46-9DBD-942EC954163B}" type="presOf" srcId="{6F47E948-3A89-E546-AFD8-F7B2EA6E4773}" destId="{F772AF60-9696-AF44-86D0-23DD9ADA9782}" srcOrd="1" destOrd="0" presId="urn:microsoft.com/office/officeart/2005/8/layout/venn1"/>
    <dgm:cxn modelId="{BFF1D595-D976-B549-BA14-DB41EFD8FC7D}" type="presOf" srcId="{3B56477D-4C8C-7249-8372-D02ED00CCA6E}" destId="{F9A48C67-8643-A744-8D53-2B92ED8227B2}" srcOrd="0" destOrd="0" presId="urn:microsoft.com/office/officeart/2005/8/layout/venn1"/>
    <dgm:cxn modelId="{3D7FC6B9-CCB3-1649-ADCE-53E60EDB1B40}" type="presParOf" srcId="{7B25C78E-47AC-A243-A0CC-DAFBED86EA85}" destId="{F9A48C67-8643-A744-8D53-2B92ED8227B2}" srcOrd="0" destOrd="0" presId="urn:microsoft.com/office/officeart/2005/8/layout/venn1"/>
    <dgm:cxn modelId="{36DE5363-10BD-9F42-9DC0-20077191E30E}" type="presParOf" srcId="{7B25C78E-47AC-A243-A0CC-DAFBED86EA85}" destId="{D467036A-DAC1-9948-9AF6-9018C3BB524F}" srcOrd="1" destOrd="0" presId="urn:microsoft.com/office/officeart/2005/8/layout/venn1"/>
    <dgm:cxn modelId="{6F27BF87-7C3C-E248-8BD9-E05BFF6EBC2B}" type="presParOf" srcId="{7B25C78E-47AC-A243-A0CC-DAFBED86EA85}" destId="{4F7805CC-D4B3-D649-8925-02F8C6733969}" srcOrd="2" destOrd="0" presId="urn:microsoft.com/office/officeart/2005/8/layout/venn1"/>
    <dgm:cxn modelId="{D312A1D5-21F9-9C4D-BA9E-265954DFAD2A}"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en-US" altLang="zh-CN" dirty="0" smtClean="0"/>
            <a:t>l</a:t>
          </a:r>
          <a:r>
            <a:rPr lang="en-US" altLang="zh-CN" baseline="-25000" dirty="0" smtClean="0"/>
            <a:t>2</a:t>
          </a:r>
          <a:endParaRPr lang="zh-CN" altLang="en-US" baseline="-25000"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en-US" altLang="zh-CN" dirty="0" smtClean="0"/>
            <a:t>l</a:t>
          </a:r>
          <a:r>
            <a:rPr lang="en-US" altLang="zh-CN" baseline="-25000" dirty="0" smtClean="0"/>
            <a:t>1</a:t>
          </a:r>
          <a:endParaRPr lang="zh-CN" altLang="en-US" baseline="-25000"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t>
        <a:bodyPr/>
        <a:lstStyle/>
        <a:p>
          <a:endParaRPr lang="zh-CN" altLang="en-US"/>
        </a:p>
      </dgm:t>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B433214D-F0B2-9A4D-A27F-82514F804181}"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14E58C65-195E-3E4A-8EFB-FF7CB0E3E34C}" type="presOf" srcId="{10BE40F7-F6CD-A048-8514-43BCC8CE9FBC}" destId="{B6CA0DD3-27BB-3D41-AF13-7B527409D5ED}" srcOrd="0" destOrd="0" presId="urn:microsoft.com/office/officeart/2005/8/layout/arrow3"/>
    <dgm:cxn modelId="{3253D15E-6B96-544D-B2E7-8EAA659662B2}" type="presOf" srcId="{EAE52113-70AF-5A4D-8059-E11A2CA7FD07}" destId="{C67C0DD6-2262-7946-980F-421377584E14}" srcOrd="0" destOrd="0" presId="urn:microsoft.com/office/officeart/2005/8/layout/arrow3"/>
    <dgm:cxn modelId="{8D7AD601-7C27-AB4F-915C-D513747E0E1A}" type="presParOf" srcId="{CB88F029-38E6-7746-AC35-0CFE51C07D6F}" destId="{35AEF6FD-578B-F944-AEE0-266690131FA2}" srcOrd="0" destOrd="0" presId="urn:microsoft.com/office/officeart/2005/8/layout/arrow3"/>
    <dgm:cxn modelId="{888864CE-E007-F847-B286-7DFE3AF50863}" type="presParOf" srcId="{CB88F029-38E6-7746-AC35-0CFE51C07D6F}" destId="{04040CE1-F8FF-1145-A5A5-36C61D7328C2}" srcOrd="1" destOrd="0" presId="urn:microsoft.com/office/officeart/2005/8/layout/arrow3"/>
    <dgm:cxn modelId="{C00504BF-669D-CB4F-A788-D9D5E683BB18}" type="presParOf" srcId="{CB88F029-38E6-7746-AC35-0CFE51C07D6F}" destId="{B6CA0DD3-27BB-3D41-AF13-7B527409D5ED}" srcOrd="2" destOrd="0" presId="urn:microsoft.com/office/officeart/2005/8/layout/arrow3"/>
    <dgm:cxn modelId="{59BF3A6E-F534-0543-A9D8-87F6A2ACBB45}" type="presParOf" srcId="{CB88F029-38E6-7746-AC35-0CFE51C07D6F}" destId="{56D4F903-650B-2D4C-A406-7402C9D4B307}" srcOrd="3" destOrd="0" presId="urn:microsoft.com/office/officeart/2005/8/layout/arrow3"/>
    <dgm:cxn modelId="{26782C35-23DA-B948-B944-D9CF5A3482AF}"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程序间差异性分析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文本差异</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rgbClr val="FFFFFF"/>
              </a:solidFill>
            </a:rPr>
            <a:t>语法差异</a:t>
          </a:r>
          <a:endParaRPr lang="zh-CN" altLang="en-US" dirty="0">
            <a:solidFill>
              <a:srgbClr val="FFFFFF"/>
            </a:solidFill>
          </a:endParaRPr>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13FAA4C1-BBFA-9D4E-AA7F-DAC8696E3B7E}">
      <dgm:prSet phldrT="[文本]"/>
      <dgm:spPr/>
      <dgm:t>
        <a:bodyPr/>
        <a:lstStyle/>
        <a:p>
          <a:r>
            <a:rPr lang="zh-CN" altLang="en-US" dirty="0" smtClean="0"/>
            <a:t>语义差异 </a:t>
          </a:r>
          <a:endParaRPr lang="zh-CN" altLang="en-US" dirty="0"/>
        </a:p>
      </dgm:t>
    </dgm:pt>
    <dgm:pt modelId="{4F0C4D23-58DF-894C-9884-9E5DCAD3BE22}" type="parTrans" cxnId="{BF021D7A-0173-8444-9AEC-9F32DEF3CE4C}">
      <dgm:prSet/>
      <dgm:spPr/>
      <dgm:t>
        <a:bodyPr/>
        <a:lstStyle/>
        <a:p>
          <a:endParaRPr lang="zh-CN" altLang="en-US"/>
        </a:p>
      </dgm:t>
    </dgm:pt>
    <dgm:pt modelId="{5F0FA650-F898-6141-8092-045453251BD1}" type="sibTrans" cxnId="{BF021D7A-0173-8444-9AEC-9F32DEF3CE4C}">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3"/>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3">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3"/>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3"/>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3">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3"/>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4CE8D800-65BD-0E43-AFED-18F1C1CE41A2}" type="pres">
      <dgm:prSet presAssocID="{4F0C4D23-58DF-894C-9884-9E5DCAD3BE22}" presName="Name37" presStyleLbl="parChTrans1D2" presStyleIdx="2" presStyleCnt="3"/>
      <dgm:spPr/>
      <dgm:t>
        <a:bodyPr/>
        <a:lstStyle/>
        <a:p>
          <a:endParaRPr lang="zh-CN" altLang="en-US"/>
        </a:p>
      </dgm:t>
    </dgm:pt>
    <dgm:pt modelId="{62ED45CE-1FD2-674B-8DC5-05C6EDD8EC43}" type="pres">
      <dgm:prSet presAssocID="{13FAA4C1-BBFA-9D4E-AA7F-DAC8696E3B7E}" presName="hierRoot2" presStyleCnt="0">
        <dgm:presLayoutVars>
          <dgm:hierBranch val="init"/>
        </dgm:presLayoutVars>
      </dgm:prSet>
      <dgm:spPr/>
    </dgm:pt>
    <dgm:pt modelId="{29827EC2-273C-8345-9E5F-C1FD8B04E7DB}" type="pres">
      <dgm:prSet presAssocID="{13FAA4C1-BBFA-9D4E-AA7F-DAC8696E3B7E}" presName="rootComposite" presStyleCnt="0"/>
      <dgm:spPr/>
    </dgm:pt>
    <dgm:pt modelId="{6783DFC2-181C-564E-851D-3A4DBFE5358B}" type="pres">
      <dgm:prSet presAssocID="{13FAA4C1-BBFA-9D4E-AA7F-DAC8696E3B7E}" presName="rootText" presStyleLbl="node2" presStyleIdx="2" presStyleCnt="3">
        <dgm:presLayoutVars>
          <dgm:chPref val="3"/>
        </dgm:presLayoutVars>
      </dgm:prSet>
      <dgm:spPr/>
      <dgm:t>
        <a:bodyPr/>
        <a:lstStyle/>
        <a:p>
          <a:endParaRPr lang="zh-CN" altLang="en-US"/>
        </a:p>
      </dgm:t>
    </dgm:pt>
    <dgm:pt modelId="{86183885-A81F-164B-ADB9-802E0A9B2D98}" type="pres">
      <dgm:prSet presAssocID="{13FAA4C1-BBFA-9D4E-AA7F-DAC8696E3B7E}" presName="rootConnector" presStyleLbl="node2" presStyleIdx="2" presStyleCnt="3"/>
      <dgm:spPr/>
      <dgm:t>
        <a:bodyPr/>
        <a:lstStyle/>
        <a:p>
          <a:endParaRPr lang="zh-CN" altLang="en-US"/>
        </a:p>
      </dgm:t>
    </dgm:pt>
    <dgm:pt modelId="{B037EE47-DAC1-8448-88EE-DCEC7E6C4BCD}" type="pres">
      <dgm:prSet presAssocID="{13FAA4C1-BBFA-9D4E-AA7F-DAC8696E3B7E}" presName="hierChild4" presStyleCnt="0"/>
      <dgm:spPr/>
    </dgm:pt>
    <dgm:pt modelId="{7DBE3BCF-465B-9F49-8C3B-1066EEBABE89}" type="pres">
      <dgm:prSet presAssocID="{13FAA4C1-BBFA-9D4E-AA7F-DAC8696E3B7E}" presName="hierChild5" presStyleCnt="0"/>
      <dgm:spPr/>
    </dgm:pt>
    <dgm:pt modelId="{34E0F13D-97A1-9747-AEB3-9919CEE7CFAD}" type="pres">
      <dgm:prSet presAssocID="{D6BB64F9-FEBA-624A-8429-949DB3F720BB}" presName="hierChild3" presStyleCnt="0"/>
      <dgm:spPr/>
    </dgm:pt>
  </dgm:ptLst>
  <dgm:cxnLst>
    <dgm:cxn modelId="{BF021D7A-0173-8444-9AEC-9F32DEF3CE4C}" srcId="{D6BB64F9-FEBA-624A-8429-949DB3F720BB}" destId="{13FAA4C1-BBFA-9D4E-AA7F-DAC8696E3B7E}" srcOrd="2" destOrd="0" parTransId="{4F0C4D23-58DF-894C-9884-9E5DCAD3BE22}" sibTransId="{5F0FA650-F898-6141-8092-045453251BD1}"/>
    <dgm:cxn modelId="{A95AF64F-CDFA-DA4D-9B02-C1ED332EF7AA}" type="presOf" srcId="{36387011-8CDD-1247-A1A2-58A9061561CA}" destId="{CC491DC0-EC2D-8049-B239-FBD2F9DF4E9D}" srcOrd="0" destOrd="0" presId="urn:microsoft.com/office/officeart/2005/8/layout/orgChart1"/>
    <dgm:cxn modelId="{69F3D1DF-39FE-A046-8CC0-13BD88BB5CE4}" type="presOf" srcId="{13FAA4C1-BBFA-9D4E-AA7F-DAC8696E3B7E}" destId="{6783DFC2-181C-564E-851D-3A4DBFE5358B}" srcOrd="0"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ECC3D389-BD3F-CD4E-B799-AEF1AC14A84A}" srcId="{D6BB64F9-FEBA-624A-8429-949DB3F720BB}" destId="{0772DCC5-10A4-5243-A45C-FBF2A90CB1AA}" srcOrd="0" destOrd="0" parTransId="{A0B64198-932B-F942-AE2E-BB8A2F6E762B}" sibTransId="{2A839E9D-BC09-BD42-BE27-FE1E53E3712E}"/>
    <dgm:cxn modelId="{F2A2F04A-2327-8A43-B542-1AB857EAFE3D}" type="presOf" srcId="{D6BB64F9-FEBA-624A-8429-949DB3F720BB}" destId="{E9E8EF64-DA11-EB47-88B7-FBA12CC15246}" srcOrd="1" destOrd="0" presId="urn:microsoft.com/office/officeart/2005/8/layout/orgChart1"/>
    <dgm:cxn modelId="{AA1F8D2A-529F-1942-9097-66BBEE766B38}" type="presOf" srcId="{A0B64198-932B-F942-AE2E-BB8A2F6E762B}" destId="{8F20A150-9A59-1546-8616-90C7FAE76885}" srcOrd="0" destOrd="0" presId="urn:microsoft.com/office/officeart/2005/8/layout/orgChart1"/>
    <dgm:cxn modelId="{1DB3FC07-7EDF-D944-8995-F954F3FDBA58}" type="presOf" srcId="{4E05BE27-6B2C-EA43-AA21-A5B79E3A77D0}" destId="{8032296D-C637-6644-95A7-243001D616F0}" srcOrd="0" destOrd="0" presId="urn:microsoft.com/office/officeart/2005/8/layout/orgChart1"/>
    <dgm:cxn modelId="{5A13E234-D2C5-344D-8F97-D695DA429C10}" type="presOf" srcId="{D6BB64F9-FEBA-624A-8429-949DB3F720BB}" destId="{8FDF7825-1357-2E4C-820C-105AD6D7F07D}" srcOrd="0" destOrd="0" presId="urn:microsoft.com/office/officeart/2005/8/layout/orgChart1"/>
    <dgm:cxn modelId="{0CC211A2-3058-1148-8701-FE902BE07546}" type="presOf" srcId="{0772DCC5-10A4-5243-A45C-FBF2A90CB1AA}" destId="{56DA9B87-1051-E74F-8728-274CF429A3F1}" srcOrd="0" destOrd="0" presId="urn:microsoft.com/office/officeart/2005/8/layout/orgChart1"/>
    <dgm:cxn modelId="{FE0E3BED-B116-884C-8F46-EF0EB80CE700}" type="presOf" srcId="{13FAA4C1-BBFA-9D4E-AA7F-DAC8696E3B7E}" destId="{86183885-A81F-164B-ADB9-802E0A9B2D98}" srcOrd="1" destOrd="0" presId="urn:microsoft.com/office/officeart/2005/8/layout/orgChart1"/>
    <dgm:cxn modelId="{B25F165C-048B-774F-A688-3AAEE5D1A14D}" type="presOf" srcId="{4E05BE27-6B2C-EA43-AA21-A5B79E3A77D0}" destId="{9D9969FC-CD47-174B-B84D-3AF08A68C0DB}" srcOrd="1" destOrd="0" presId="urn:microsoft.com/office/officeart/2005/8/layout/orgChart1"/>
    <dgm:cxn modelId="{71CA7C25-F8E8-304C-B09F-F91F1D8B2CA6}" type="presOf" srcId="{4F0C4D23-58DF-894C-9884-9E5DCAD3BE22}" destId="{4CE8D800-65BD-0E43-AFED-18F1C1CE41A2}" srcOrd="0" destOrd="0" presId="urn:microsoft.com/office/officeart/2005/8/layout/orgChart1"/>
    <dgm:cxn modelId="{9278AF01-65D0-A142-A408-C80DC87343CA}" type="presOf" srcId="{0772DCC5-10A4-5243-A45C-FBF2A90CB1AA}" destId="{75209DC5-7EB8-4A48-9C6F-17AFED25DEB6}" srcOrd="1"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C810C8D6-415F-7348-81A0-731097AFA00B}" type="presOf" srcId="{42069707-3F44-BF43-BA57-F6F346F4BE52}" destId="{F3903D04-927E-564D-AF89-EE6846991C58}" srcOrd="0" destOrd="0" presId="urn:microsoft.com/office/officeart/2005/8/layout/orgChart1"/>
    <dgm:cxn modelId="{C41FDFF9-12BE-744E-9CD5-64BCC34B2156}" type="presParOf" srcId="{CC491DC0-EC2D-8049-B239-FBD2F9DF4E9D}" destId="{8E1ACE83-678D-3D46-B8F6-FD921CB9515F}" srcOrd="0" destOrd="0" presId="urn:microsoft.com/office/officeart/2005/8/layout/orgChart1"/>
    <dgm:cxn modelId="{F7398F1C-BACE-0A44-AB7B-808E186622A6}" type="presParOf" srcId="{8E1ACE83-678D-3D46-B8F6-FD921CB9515F}" destId="{85C4330B-EF27-FA44-8FE8-DC02B32FD922}" srcOrd="0" destOrd="0" presId="urn:microsoft.com/office/officeart/2005/8/layout/orgChart1"/>
    <dgm:cxn modelId="{737FC816-F2D3-7F45-93EF-1DF65802777B}" type="presParOf" srcId="{85C4330B-EF27-FA44-8FE8-DC02B32FD922}" destId="{8FDF7825-1357-2E4C-820C-105AD6D7F07D}" srcOrd="0" destOrd="0" presId="urn:microsoft.com/office/officeart/2005/8/layout/orgChart1"/>
    <dgm:cxn modelId="{FC584ABB-FD03-0747-8869-E40E9056224F}" type="presParOf" srcId="{85C4330B-EF27-FA44-8FE8-DC02B32FD922}" destId="{E9E8EF64-DA11-EB47-88B7-FBA12CC15246}" srcOrd="1" destOrd="0" presId="urn:microsoft.com/office/officeart/2005/8/layout/orgChart1"/>
    <dgm:cxn modelId="{5B7742A5-8DAB-2E4D-A3EF-7BD60623EFC3}" type="presParOf" srcId="{8E1ACE83-678D-3D46-B8F6-FD921CB9515F}" destId="{340FE723-776D-414A-A34C-97DF34BD4808}" srcOrd="1" destOrd="0" presId="urn:microsoft.com/office/officeart/2005/8/layout/orgChart1"/>
    <dgm:cxn modelId="{7DD6DF2C-F02A-4944-BE67-D8900FECC821}" type="presParOf" srcId="{340FE723-776D-414A-A34C-97DF34BD4808}" destId="{8F20A150-9A59-1546-8616-90C7FAE76885}" srcOrd="0" destOrd="0" presId="urn:microsoft.com/office/officeart/2005/8/layout/orgChart1"/>
    <dgm:cxn modelId="{5C3A1ED7-C931-E343-87D7-BC337B5904DB}" type="presParOf" srcId="{340FE723-776D-414A-A34C-97DF34BD4808}" destId="{5773AE61-3815-A74C-A56F-052A5E1CEFF8}" srcOrd="1" destOrd="0" presId="urn:microsoft.com/office/officeart/2005/8/layout/orgChart1"/>
    <dgm:cxn modelId="{3E5B1232-D34B-E64D-82DF-0F2086A05CDF}" type="presParOf" srcId="{5773AE61-3815-A74C-A56F-052A5E1CEFF8}" destId="{EF4E77E3-CB8A-B743-8D97-2E3C4DFAE5E7}" srcOrd="0" destOrd="0" presId="urn:microsoft.com/office/officeart/2005/8/layout/orgChart1"/>
    <dgm:cxn modelId="{0D3DDD2D-166D-8740-8109-8978475DE9F6}" type="presParOf" srcId="{EF4E77E3-CB8A-B743-8D97-2E3C4DFAE5E7}" destId="{56DA9B87-1051-E74F-8728-274CF429A3F1}" srcOrd="0" destOrd="0" presId="urn:microsoft.com/office/officeart/2005/8/layout/orgChart1"/>
    <dgm:cxn modelId="{8E69456F-940A-244D-BD81-849249EFADDC}" type="presParOf" srcId="{EF4E77E3-CB8A-B743-8D97-2E3C4DFAE5E7}" destId="{75209DC5-7EB8-4A48-9C6F-17AFED25DEB6}" srcOrd="1" destOrd="0" presId="urn:microsoft.com/office/officeart/2005/8/layout/orgChart1"/>
    <dgm:cxn modelId="{24381788-BD44-164A-9749-AD175C5C6AF4}" type="presParOf" srcId="{5773AE61-3815-A74C-A56F-052A5E1CEFF8}" destId="{464556DA-37CA-1E47-8B0A-6A1A35AD5C82}" srcOrd="1" destOrd="0" presId="urn:microsoft.com/office/officeart/2005/8/layout/orgChart1"/>
    <dgm:cxn modelId="{15BE078B-4C31-1448-94A8-026FDD5F4B44}" type="presParOf" srcId="{5773AE61-3815-A74C-A56F-052A5E1CEFF8}" destId="{6554603A-716A-E941-B85C-AD7753E952F1}" srcOrd="2" destOrd="0" presId="urn:microsoft.com/office/officeart/2005/8/layout/orgChart1"/>
    <dgm:cxn modelId="{BC7214EB-7DB9-CE48-8DC6-A6D00E82495E}" type="presParOf" srcId="{340FE723-776D-414A-A34C-97DF34BD4808}" destId="{F3903D04-927E-564D-AF89-EE6846991C58}" srcOrd="2" destOrd="0" presId="urn:microsoft.com/office/officeart/2005/8/layout/orgChart1"/>
    <dgm:cxn modelId="{E9A45CE3-22E1-EF4F-9D46-01DEF922ADD6}" type="presParOf" srcId="{340FE723-776D-414A-A34C-97DF34BD4808}" destId="{CA7FB5F9-D7B3-A34B-BE67-49F8B3FFF991}" srcOrd="3" destOrd="0" presId="urn:microsoft.com/office/officeart/2005/8/layout/orgChart1"/>
    <dgm:cxn modelId="{65E66934-4471-6A41-BF16-82021BA37706}" type="presParOf" srcId="{CA7FB5F9-D7B3-A34B-BE67-49F8B3FFF991}" destId="{D36D1844-A8E1-F445-835C-0C1ED30DDC72}" srcOrd="0" destOrd="0" presId="urn:microsoft.com/office/officeart/2005/8/layout/orgChart1"/>
    <dgm:cxn modelId="{39EC4E32-AA29-4E4B-A8CE-1979F7C4F975}" type="presParOf" srcId="{D36D1844-A8E1-F445-835C-0C1ED30DDC72}" destId="{8032296D-C637-6644-95A7-243001D616F0}" srcOrd="0" destOrd="0" presId="urn:microsoft.com/office/officeart/2005/8/layout/orgChart1"/>
    <dgm:cxn modelId="{4F15DE64-9EB8-1944-8BB3-BC3DD7966199}" type="presParOf" srcId="{D36D1844-A8E1-F445-835C-0C1ED30DDC72}" destId="{9D9969FC-CD47-174B-B84D-3AF08A68C0DB}" srcOrd="1" destOrd="0" presId="urn:microsoft.com/office/officeart/2005/8/layout/orgChart1"/>
    <dgm:cxn modelId="{FA09ABFA-7A21-324C-855A-E272BA1477DA}" type="presParOf" srcId="{CA7FB5F9-D7B3-A34B-BE67-49F8B3FFF991}" destId="{8F28D95A-F89B-074F-A388-BFA9269BD91A}" srcOrd="1" destOrd="0" presId="urn:microsoft.com/office/officeart/2005/8/layout/orgChart1"/>
    <dgm:cxn modelId="{4AE66BF0-B55D-B440-A423-6D480BDA08A2}" type="presParOf" srcId="{CA7FB5F9-D7B3-A34B-BE67-49F8B3FFF991}" destId="{D5DABAA1-F890-2548-81C0-10B2C1C688A3}" srcOrd="2" destOrd="0" presId="urn:microsoft.com/office/officeart/2005/8/layout/orgChart1"/>
    <dgm:cxn modelId="{CF708DC1-2F59-1B4B-864B-27DE561DA513}" type="presParOf" srcId="{340FE723-776D-414A-A34C-97DF34BD4808}" destId="{4CE8D800-65BD-0E43-AFED-18F1C1CE41A2}" srcOrd="4" destOrd="0" presId="urn:microsoft.com/office/officeart/2005/8/layout/orgChart1"/>
    <dgm:cxn modelId="{BC79810E-A45F-D246-906C-5806EAA59862}" type="presParOf" srcId="{340FE723-776D-414A-A34C-97DF34BD4808}" destId="{62ED45CE-1FD2-674B-8DC5-05C6EDD8EC43}" srcOrd="5" destOrd="0" presId="urn:microsoft.com/office/officeart/2005/8/layout/orgChart1"/>
    <dgm:cxn modelId="{4AA047B8-67C3-3F40-84EF-27DC670C62E3}" type="presParOf" srcId="{62ED45CE-1FD2-674B-8DC5-05C6EDD8EC43}" destId="{29827EC2-273C-8345-9E5F-C1FD8B04E7DB}" srcOrd="0" destOrd="0" presId="urn:microsoft.com/office/officeart/2005/8/layout/orgChart1"/>
    <dgm:cxn modelId="{BB613955-01FB-7E42-A4E6-403A6C10A56B}" type="presParOf" srcId="{29827EC2-273C-8345-9E5F-C1FD8B04E7DB}" destId="{6783DFC2-181C-564E-851D-3A4DBFE5358B}" srcOrd="0" destOrd="0" presId="urn:microsoft.com/office/officeart/2005/8/layout/orgChart1"/>
    <dgm:cxn modelId="{04216B7F-854D-1C49-AE6E-34EF536CCAA0}" type="presParOf" srcId="{29827EC2-273C-8345-9E5F-C1FD8B04E7DB}" destId="{86183885-A81F-164B-ADB9-802E0A9B2D98}" srcOrd="1" destOrd="0" presId="urn:microsoft.com/office/officeart/2005/8/layout/orgChart1"/>
    <dgm:cxn modelId="{63758472-A5FC-DB44-84BF-D19B2296E43B}" type="presParOf" srcId="{62ED45CE-1FD2-674B-8DC5-05C6EDD8EC43}" destId="{B037EE47-DAC1-8448-88EE-DCEC7E6C4BCD}" srcOrd="1" destOrd="0" presId="urn:microsoft.com/office/officeart/2005/8/layout/orgChart1"/>
    <dgm:cxn modelId="{22C11E07-46D8-954E-8824-6E20798C6110}" type="presParOf" srcId="{62ED45CE-1FD2-674B-8DC5-05C6EDD8EC43}" destId="{7DBE3BCF-465B-9F49-8C3B-1066EEBABE89}" srcOrd="2" destOrd="0" presId="urn:microsoft.com/office/officeart/2005/8/layout/orgChart1"/>
    <dgm:cxn modelId="{78107F0C-DBFD-A549-BC07-C99AF757CB6F}"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程序变更影响分析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静态分析</a:t>
          </a:r>
          <a:r>
            <a:rPr lang="zh-CN" altLang="en-US" dirty="0" smtClean="0"/>
            <a:t> </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chemeClr val="bg1"/>
              </a:solidFill>
            </a:rPr>
            <a:t>动态</a:t>
          </a:r>
          <a:r>
            <a:rPr lang="zh-CN" altLang="en-US" dirty="0" smtClean="0"/>
            <a:t>分析</a:t>
          </a:r>
          <a:endParaRPr lang="zh-CN" altLang="en-US" dirty="0"/>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2"/>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2">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2"/>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2"/>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2">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2"/>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34E0F13D-97A1-9747-AEB3-9919CEE7CFAD}" type="pres">
      <dgm:prSet presAssocID="{D6BB64F9-FEBA-624A-8429-949DB3F720BB}" presName="hierChild3" presStyleCnt="0"/>
      <dgm:spPr/>
    </dgm:pt>
  </dgm:ptLst>
  <dgm:cxnLst>
    <dgm:cxn modelId="{D9D0924E-C24F-7C4A-8476-46CF1B618613}" type="presOf" srcId="{D6BB64F9-FEBA-624A-8429-949DB3F720BB}" destId="{8FDF7825-1357-2E4C-820C-105AD6D7F07D}" srcOrd="0" destOrd="0" presId="urn:microsoft.com/office/officeart/2005/8/layout/orgChart1"/>
    <dgm:cxn modelId="{1D76AEC9-51C1-7544-A97A-3DD46D7088DA}" type="presOf" srcId="{42069707-3F44-BF43-BA57-F6F346F4BE52}" destId="{F3903D04-927E-564D-AF89-EE6846991C58}" srcOrd="0" destOrd="0" presId="urn:microsoft.com/office/officeart/2005/8/layout/orgChart1"/>
    <dgm:cxn modelId="{A7F44AB1-A2DD-AE4A-B718-E6B0315FF018}" type="presOf" srcId="{4E05BE27-6B2C-EA43-AA21-A5B79E3A77D0}" destId="{8032296D-C637-6644-95A7-243001D616F0}" srcOrd="0" destOrd="0" presId="urn:microsoft.com/office/officeart/2005/8/layout/orgChart1"/>
    <dgm:cxn modelId="{FC22BC26-490E-F14B-924F-C62FBF556D3E}" type="presOf" srcId="{0772DCC5-10A4-5243-A45C-FBF2A90CB1AA}" destId="{75209DC5-7EB8-4A48-9C6F-17AFED25DEB6}" srcOrd="1" destOrd="0" presId="urn:microsoft.com/office/officeart/2005/8/layout/orgChart1"/>
    <dgm:cxn modelId="{F080D356-C724-9840-B6C2-67D108F2CE7D}" type="presOf" srcId="{A0B64198-932B-F942-AE2E-BB8A2F6E762B}" destId="{8F20A150-9A59-1546-8616-90C7FAE76885}" srcOrd="0" destOrd="0" presId="urn:microsoft.com/office/officeart/2005/8/layout/orgChart1"/>
    <dgm:cxn modelId="{B9A4D71C-9CF4-7E4B-9453-1F2286790AE1}" type="presOf" srcId="{D6BB64F9-FEBA-624A-8429-949DB3F720BB}" destId="{E9E8EF64-DA11-EB47-88B7-FBA12CC15246}" srcOrd="1"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1546F8C2-96C3-6840-BA47-898E07A3862A}" type="presOf" srcId="{4E05BE27-6B2C-EA43-AA21-A5B79E3A77D0}" destId="{9D9969FC-CD47-174B-B84D-3AF08A68C0DB}" srcOrd="1" destOrd="0" presId="urn:microsoft.com/office/officeart/2005/8/layout/orgChart1"/>
    <dgm:cxn modelId="{ECC3D389-BD3F-CD4E-B799-AEF1AC14A84A}" srcId="{D6BB64F9-FEBA-624A-8429-949DB3F720BB}" destId="{0772DCC5-10A4-5243-A45C-FBF2A90CB1AA}" srcOrd="0" destOrd="0" parTransId="{A0B64198-932B-F942-AE2E-BB8A2F6E762B}" sibTransId="{2A839E9D-BC09-BD42-BE27-FE1E53E3712E}"/>
    <dgm:cxn modelId="{28BE17C7-60FC-EC42-A74A-D933DB368960}" type="presOf" srcId="{36387011-8CDD-1247-A1A2-58A9061561CA}" destId="{CC491DC0-EC2D-8049-B239-FBD2F9DF4E9D}" srcOrd="0" destOrd="0" presId="urn:microsoft.com/office/officeart/2005/8/layout/orgChart1"/>
    <dgm:cxn modelId="{4259DFE2-199D-6A47-BD11-B6E0E2A27E2B}" type="presOf" srcId="{0772DCC5-10A4-5243-A45C-FBF2A90CB1AA}" destId="{56DA9B87-1051-E74F-8728-274CF429A3F1}" srcOrd="0"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50E691C1-91C4-FC49-B7D9-4075E37E9A21}" type="presParOf" srcId="{CC491DC0-EC2D-8049-B239-FBD2F9DF4E9D}" destId="{8E1ACE83-678D-3D46-B8F6-FD921CB9515F}" srcOrd="0" destOrd="0" presId="urn:microsoft.com/office/officeart/2005/8/layout/orgChart1"/>
    <dgm:cxn modelId="{8757113B-7385-2245-8E2D-FC46B9997AC7}" type="presParOf" srcId="{8E1ACE83-678D-3D46-B8F6-FD921CB9515F}" destId="{85C4330B-EF27-FA44-8FE8-DC02B32FD922}" srcOrd="0" destOrd="0" presId="urn:microsoft.com/office/officeart/2005/8/layout/orgChart1"/>
    <dgm:cxn modelId="{FDADA13B-06C5-6342-99BB-7E56C8F5CAD6}" type="presParOf" srcId="{85C4330B-EF27-FA44-8FE8-DC02B32FD922}" destId="{8FDF7825-1357-2E4C-820C-105AD6D7F07D}" srcOrd="0" destOrd="0" presId="urn:microsoft.com/office/officeart/2005/8/layout/orgChart1"/>
    <dgm:cxn modelId="{0C1F6388-57E4-3547-A7E1-3A68D0E2F99F}" type="presParOf" srcId="{85C4330B-EF27-FA44-8FE8-DC02B32FD922}" destId="{E9E8EF64-DA11-EB47-88B7-FBA12CC15246}" srcOrd="1" destOrd="0" presId="urn:microsoft.com/office/officeart/2005/8/layout/orgChart1"/>
    <dgm:cxn modelId="{25C3D310-507D-A547-ADF5-97EE1EB6656C}" type="presParOf" srcId="{8E1ACE83-678D-3D46-B8F6-FD921CB9515F}" destId="{340FE723-776D-414A-A34C-97DF34BD4808}" srcOrd="1" destOrd="0" presId="urn:microsoft.com/office/officeart/2005/8/layout/orgChart1"/>
    <dgm:cxn modelId="{184F8B08-924B-564C-BD67-011B11B30E5E}" type="presParOf" srcId="{340FE723-776D-414A-A34C-97DF34BD4808}" destId="{8F20A150-9A59-1546-8616-90C7FAE76885}" srcOrd="0" destOrd="0" presId="urn:microsoft.com/office/officeart/2005/8/layout/orgChart1"/>
    <dgm:cxn modelId="{22DFB29B-95DE-5848-91D8-CE12726B6259}" type="presParOf" srcId="{340FE723-776D-414A-A34C-97DF34BD4808}" destId="{5773AE61-3815-A74C-A56F-052A5E1CEFF8}" srcOrd="1" destOrd="0" presId="urn:microsoft.com/office/officeart/2005/8/layout/orgChart1"/>
    <dgm:cxn modelId="{0CFF8B4C-F08E-2B4A-BA47-D1F995AA082D}" type="presParOf" srcId="{5773AE61-3815-A74C-A56F-052A5E1CEFF8}" destId="{EF4E77E3-CB8A-B743-8D97-2E3C4DFAE5E7}" srcOrd="0" destOrd="0" presId="urn:microsoft.com/office/officeart/2005/8/layout/orgChart1"/>
    <dgm:cxn modelId="{65F6155D-ABA7-AA44-8E6B-F907B5B41AB3}" type="presParOf" srcId="{EF4E77E3-CB8A-B743-8D97-2E3C4DFAE5E7}" destId="{56DA9B87-1051-E74F-8728-274CF429A3F1}" srcOrd="0" destOrd="0" presId="urn:microsoft.com/office/officeart/2005/8/layout/orgChart1"/>
    <dgm:cxn modelId="{F5ADCC7E-ACBC-C343-9887-334728755A0E}" type="presParOf" srcId="{EF4E77E3-CB8A-B743-8D97-2E3C4DFAE5E7}" destId="{75209DC5-7EB8-4A48-9C6F-17AFED25DEB6}" srcOrd="1" destOrd="0" presId="urn:microsoft.com/office/officeart/2005/8/layout/orgChart1"/>
    <dgm:cxn modelId="{B69BE66E-9845-AE44-9E97-96F04F6DA32C}" type="presParOf" srcId="{5773AE61-3815-A74C-A56F-052A5E1CEFF8}" destId="{464556DA-37CA-1E47-8B0A-6A1A35AD5C82}" srcOrd="1" destOrd="0" presId="urn:microsoft.com/office/officeart/2005/8/layout/orgChart1"/>
    <dgm:cxn modelId="{B0B8B7EB-F3D5-3E48-AA30-70AE1704C52A}" type="presParOf" srcId="{5773AE61-3815-A74C-A56F-052A5E1CEFF8}" destId="{6554603A-716A-E941-B85C-AD7753E952F1}" srcOrd="2" destOrd="0" presId="urn:microsoft.com/office/officeart/2005/8/layout/orgChart1"/>
    <dgm:cxn modelId="{0104B05D-7797-824A-A0EF-19A1826CF3CB}" type="presParOf" srcId="{340FE723-776D-414A-A34C-97DF34BD4808}" destId="{F3903D04-927E-564D-AF89-EE6846991C58}" srcOrd="2" destOrd="0" presId="urn:microsoft.com/office/officeart/2005/8/layout/orgChart1"/>
    <dgm:cxn modelId="{9B654435-EF68-1143-963E-BAB09F5CEA5A}" type="presParOf" srcId="{340FE723-776D-414A-A34C-97DF34BD4808}" destId="{CA7FB5F9-D7B3-A34B-BE67-49F8B3FFF991}" srcOrd="3" destOrd="0" presId="urn:microsoft.com/office/officeart/2005/8/layout/orgChart1"/>
    <dgm:cxn modelId="{F5A831EC-A277-3944-BDEB-D6731AFA5E78}" type="presParOf" srcId="{CA7FB5F9-D7B3-A34B-BE67-49F8B3FFF991}" destId="{D36D1844-A8E1-F445-835C-0C1ED30DDC72}" srcOrd="0" destOrd="0" presId="urn:microsoft.com/office/officeart/2005/8/layout/orgChart1"/>
    <dgm:cxn modelId="{200844AD-2B4E-1344-B055-C2088ED531BD}" type="presParOf" srcId="{D36D1844-A8E1-F445-835C-0C1ED30DDC72}" destId="{8032296D-C637-6644-95A7-243001D616F0}" srcOrd="0" destOrd="0" presId="urn:microsoft.com/office/officeart/2005/8/layout/orgChart1"/>
    <dgm:cxn modelId="{C0A1B361-A0E8-6C4B-8C2E-5ED751BAF46C}" type="presParOf" srcId="{D36D1844-A8E1-F445-835C-0C1ED30DDC72}" destId="{9D9969FC-CD47-174B-B84D-3AF08A68C0DB}" srcOrd="1" destOrd="0" presId="urn:microsoft.com/office/officeart/2005/8/layout/orgChart1"/>
    <dgm:cxn modelId="{72C815EB-0593-8445-9B6C-91DCFF79DB07}" type="presParOf" srcId="{CA7FB5F9-D7B3-A34B-BE67-49F8B3FFF991}" destId="{8F28D95A-F89B-074F-A388-BFA9269BD91A}" srcOrd="1" destOrd="0" presId="urn:microsoft.com/office/officeart/2005/8/layout/orgChart1"/>
    <dgm:cxn modelId="{E0A19CAC-39CC-EA4E-9350-97CB7370F5FC}" type="presParOf" srcId="{CA7FB5F9-D7B3-A34B-BE67-49F8B3FFF991}" destId="{D5DABAA1-F890-2548-81C0-10B2C1C688A3}" srcOrd="2" destOrd="0" presId="urn:microsoft.com/office/officeart/2005/8/layout/orgChart1"/>
    <dgm:cxn modelId="{E83D8455-0114-C54D-8A3B-BC4C9C711049}"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387-6FDF-AD41-92C6-5743797E1C7F}">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1E890F6-38FD-D649-88FC-AD8C5FD86D74}">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1</a:t>
          </a:r>
          <a:endParaRPr lang="zh-CN" altLang="en-US" sz="1800" kern="1200" dirty="0"/>
        </a:p>
      </dsp:txBody>
      <dsp:txXfrm>
        <a:off x="2773960" y="706323"/>
        <a:ext cx="1086973" cy="543356"/>
      </dsp:txXfrm>
    </dsp:sp>
    <dsp:sp modelId="{1D0A5C5F-2B85-764D-8E02-BAD413D326BC}">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452212E-1D39-AD46-A8AF-D24DB45B0410}">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2</a:t>
          </a:r>
          <a:endParaRPr lang="zh-CN" altLang="en-US" sz="1800" kern="1200" dirty="0"/>
        </a:p>
      </dsp:txBody>
      <dsp:txXfrm>
        <a:off x="2232861" y="1836927"/>
        <a:ext cx="1086973" cy="543356"/>
      </dsp:txXfrm>
    </dsp:sp>
    <dsp:sp modelId="{DA6C0A57-6137-734A-AF76-0138E36C9CD9}">
      <dsp:nvSpPr>
        <dsp:cNvPr id="0" name=""/>
        <dsp:cNvSpPr/>
      </dsp:nvSpPr>
      <dsp:spPr>
        <a:xfrm>
          <a:off x="2480819" y="2382723"/>
          <a:ext cx="1680603" cy="1681276"/>
        </a:xfrm>
        <a:prstGeom prst="blockArc">
          <a:avLst>
            <a:gd name="adj1" fmla="val 13500000"/>
            <a:gd name="adj2" fmla="val 10800000"/>
            <a:gd name="adj3" fmla="val 1274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93680BF-4ED0-3646-905C-255FFD1953B0}">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3</a:t>
          </a:r>
          <a:endParaRPr lang="zh-CN" altLang="en-US" sz="1800" kern="1200" dirty="0"/>
        </a:p>
      </dsp:txBody>
      <dsp:txXfrm>
        <a:off x="2776532" y="2969158"/>
        <a:ext cx="1086973" cy="5433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CF61A-3682-4340-B985-D21583D69E41}">
      <dsp:nvSpPr>
        <dsp:cNvPr id="0" name=""/>
        <dsp:cNvSpPr/>
      </dsp:nvSpPr>
      <dsp:spPr>
        <a:xfrm>
          <a:off x="94480" y="599389"/>
          <a:ext cx="1274807" cy="1274807"/>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程序间语法差异性分析</a:t>
          </a:r>
          <a:endParaRPr lang="zh-CN" altLang="en-US" sz="1700" kern="1200" dirty="0"/>
        </a:p>
      </dsp:txBody>
      <dsp:txXfrm>
        <a:off x="281171" y="786080"/>
        <a:ext cx="901425" cy="901425"/>
      </dsp:txXfrm>
    </dsp:sp>
    <dsp:sp modelId="{D31615A8-906F-BB4F-B66E-62CFD329F6DF}">
      <dsp:nvSpPr>
        <dsp:cNvPr id="0" name=""/>
        <dsp:cNvSpPr/>
      </dsp:nvSpPr>
      <dsp:spPr>
        <a:xfrm>
          <a:off x="388592" y="2122816"/>
          <a:ext cx="739388" cy="739388"/>
        </a:xfrm>
        <a:prstGeom prst="mathPlus">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86598" y="2405558"/>
        <a:ext cx="543376" cy="173904"/>
      </dsp:txXfrm>
    </dsp:sp>
    <dsp:sp modelId="{7308DBC5-C1F2-6A4F-81DA-F7DA13F657A4}">
      <dsp:nvSpPr>
        <dsp:cNvPr id="0" name=""/>
        <dsp:cNvSpPr/>
      </dsp:nvSpPr>
      <dsp:spPr>
        <a:xfrm>
          <a:off x="123483" y="3120105"/>
          <a:ext cx="1274807" cy="1274807"/>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变更语义影响分析</a:t>
          </a:r>
          <a:endParaRPr lang="zh-CN" altLang="en-US" sz="1700" kern="1200" dirty="0"/>
        </a:p>
      </dsp:txBody>
      <dsp:txXfrm>
        <a:off x="310174" y="3306796"/>
        <a:ext cx="901425" cy="901425"/>
      </dsp:txXfrm>
    </dsp:sp>
    <dsp:sp modelId="{EB590245-8FE7-644E-8320-3E69787C4475}">
      <dsp:nvSpPr>
        <dsp:cNvPr id="0" name=""/>
        <dsp:cNvSpPr/>
      </dsp:nvSpPr>
      <dsp:spPr>
        <a:xfrm>
          <a:off x="1834610" y="2123592"/>
          <a:ext cx="739388" cy="739388"/>
        </a:xfrm>
        <a:prstGeom prst="mathEqual">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932616" y="2275906"/>
        <a:ext cx="543376" cy="434760"/>
      </dsp:txXfrm>
    </dsp:sp>
    <dsp:sp modelId="{5E7261F3-4274-8B45-9184-457F35B3422C}">
      <dsp:nvSpPr>
        <dsp:cNvPr id="0" name=""/>
        <dsp:cNvSpPr/>
      </dsp:nvSpPr>
      <dsp:spPr>
        <a:xfrm>
          <a:off x="3078679" y="1845297"/>
          <a:ext cx="1274807" cy="1274807"/>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软件变更影响域分析</a:t>
          </a:r>
          <a:endParaRPr lang="zh-CN" altLang="en-US" sz="1700" kern="1200" dirty="0"/>
        </a:p>
      </dsp:txBody>
      <dsp:txXfrm>
        <a:off x="3265370" y="2031988"/>
        <a:ext cx="901425" cy="9014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D3EA-2B90-0E46-9399-A037AC43B25B}">
      <dsp:nvSpPr>
        <dsp:cNvPr id="0" name=""/>
        <dsp:cNvSpPr/>
      </dsp:nvSpPr>
      <dsp:spPr>
        <a:xfrm>
          <a:off x="2513707" y="1497707"/>
          <a:ext cx="1068585" cy="1068585"/>
        </a:xfrm>
        <a:prstGeom prst="ellips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变更集合</a:t>
          </a:r>
          <a:endParaRPr lang="zh-CN" altLang="en-US" sz="2400" kern="1200" dirty="0"/>
        </a:p>
      </dsp:txBody>
      <dsp:txXfrm>
        <a:off x="2670198" y="1654198"/>
        <a:ext cx="755603" cy="755603"/>
      </dsp:txXfrm>
    </dsp:sp>
    <dsp:sp modelId="{942954A0-9B87-A746-AD90-9446632362CE}">
      <dsp:nvSpPr>
        <dsp:cNvPr id="0" name=""/>
        <dsp:cNvSpPr/>
      </dsp:nvSpPr>
      <dsp:spPr>
        <a:xfrm rot="16200000">
          <a:off x="2934877" y="1109011"/>
          <a:ext cx="226245" cy="363319"/>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1215612"/>
        <a:ext cx="158372" cy="217991"/>
      </dsp:txXfrm>
    </dsp:sp>
    <dsp:sp modelId="{DB24A8E8-C980-9945-9B94-6AC6A99BADED}">
      <dsp:nvSpPr>
        <dsp:cNvPr id="0" name=""/>
        <dsp:cNvSpPr/>
      </dsp:nvSpPr>
      <dsp:spPr>
        <a:xfrm>
          <a:off x="2513707" y="2243"/>
          <a:ext cx="1068585" cy="1068585"/>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dsp:txBody>
      <dsp:txXfrm>
        <a:off x="2670198" y="158734"/>
        <a:ext cx="755603" cy="755603"/>
      </dsp:txXfrm>
    </dsp:sp>
    <dsp:sp modelId="{A31F690D-DE84-8441-8593-8613408ECB08}">
      <dsp:nvSpPr>
        <dsp:cNvPr id="0" name=""/>
        <dsp:cNvSpPr/>
      </dsp:nvSpPr>
      <dsp:spPr>
        <a:xfrm>
          <a:off x="3676206" y="1850340"/>
          <a:ext cx="226245" cy="363319"/>
        </a:xfrm>
        <a:prstGeom prst="rightArrow">
          <a:avLst>
            <a:gd name="adj1" fmla="val 60000"/>
            <a:gd name="adj2" fmla="val 5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76206" y="1923004"/>
        <a:ext cx="158372" cy="217991"/>
      </dsp:txXfrm>
    </dsp:sp>
    <dsp:sp modelId="{D95EF4B4-B2AF-8E4E-926D-DB9B34129B4A}">
      <dsp:nvSpPr>
        <dsp:cNvPr id="0" name=""/>
        <dsp:cNvSpPr/>
      </dsp:nvSpPr>
      <dsp:spPr>
        <a:xfrm>
          <a:off x="4009170" y="1497707"/>
          <a:ext cx="1068585" cy="1068585"/>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dsp:txBody>
      <dsp:txXfrm>
        <a:off x="4165661" y="1654198"/>
        <a:ext cx="755603" cy="755603"/>
      </dsp:txXfrm>
    </dsp:sp>
    <dsp:sp modelId="{951DB2B5-0BE5-D444-B034-398E9FB4A337}">
      <dsp:nvSpPr>
        <dsp:cNvPr id="0" name=""/>
        <dsp:cNvSpPr/>
      </dsp:nvSpPr>
      <dsp:spPr>
        <a:xfrm rot="5400000">
          <a:off x="2934877" y="2591669"/>
          <a:ext cx="226245" cy="363319"/>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2630397"/>
        <a:ext cx="158372" cy="217991"/>
      </dsp:txXfrm>
    </dsp:sp>
    <dsp:sp modelId="{64616655-9436-C940-BE71-FFA6CF03DAF7}">
      <dsp:nvSpPr>
        <dsp:cNvPr id="0" name=""/>
        <dsp:cNvSpPr/>
      </dsp:nvSpPr>
      <dsp:spPr>
        <a:xfrm>
          <a:off x="2513707" y="2993170"/>
          <a:ext cx="1068585" cy="1068585"/>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3</a:t>
          </a:r>
          <a:endParaRPr lang="zh-CN" altLang="en-US" sz="2100" kern="1200" dirty="0"/>
        </a:p>
      </dsp:txBody>
      <dsp:txXfrm>
        <a:off x="2670198" y="3149661"/>
        <a:ext cx="755603" cy="755603"/>
      </dsp:txXfrm>
    </dsp:sp>
    <dsp:sp modelId="{C8FB9CA2-3F2E-B240-B008-BD13364634F6}">
      <dsp:nvSpPr>
        <dsp:cNvPr id="0" name=""/>
        <dsp:cNvSpPr/>
      </dsp:nvSpPr>
      <dsp:spPr>
        <a:xfrm rot="10800000">
          <a:off x="2193548" y="1850340"/>
          <a:ext cx="226245" cy="363319"/>
        </a:xfrm>
        <a:prstGeom prst="rightArrow">
          <a:avLst>
            <a:gd name="adj1" fmla="val 60000"/>
            <a:gd name="adj2" fmla="val 5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61421" y="1923004"/>
        <a:ext cx="158372" cy="217991"/>
      </dsp:txXfrm>
    </dsp:sp>
    <dsp:sp modelId="{063154C8-EBD6-D540-8508-0DE8FCA460D1}">
      <dsp:nvSpPr>
        <dsp:cNvPr id="0" name=""/>
        <dsp:cNvSpPr/>
      </dsp:nvSpPr>
      <dsp:spPr>
        <a:xfrm>
          <a:off x="1018243" y="1497707"/>
          <a:ext cx="1068585" cy="1068585"/>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dsp:txBody>
      <dsp:txXfrm>
        <a:off x="1174734" y="1654198"/>
        <a:ext cx="755603" cy="7556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DB08-232C-E944-BD93-0D9607E8397D}">
      <dsp:nvSpPr>
        <dsp:cNvPr id="0" name=""/>
        <dsp:cNvSpPr/>
      </dsp:nvSpPr>
      <dsp:spPr>
        <a:xfrm>
          <a:off x="870070" y="0"/>
          <a:ext cx="3522012" cy="352201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92862D0-AF33-0B4C-8F1C-E8C1DC7E30F3}">
      <dsp:nvSpPr>
        <dsp:cNvPr id="0" name=""/>
        <dsp:cNvSpPr/>
      </dsp:nvSpPr>
      <dsp:spPr>
        <a:xfrm>
          <a:off x="1099001" y="228930"/>
          <a:ext cx="1408804" cy="1408804"/>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可用性</a:t>
          </a:r>
          <a:endParaRPr lang="zh-CN" altLang="en-US" sz="3600" kern="1200" dirty="0"/>
        </a:p>
      </dsp:txBody>
      <dsp:txXfrm>
        <a:off x="1167773" y="297702"/>
        <a:ext cx="1271260" cy="1271260"/>
      </dsp:txXfrm>
    </dsp:sp>
    <dsp:sp modelId="{6113F5B6-264C-C649-8281-93C1980B7C06}">
      <dsp:nvSpPr>
        <dsp:cNvPr id="0" name=""/>
        <dsp:cNvSpPr/>
      </dsp:nvSpPr>
      <dsp:spPr>
        <a:xfrm>
          <a:off x="2754347" y="228930"/>
          <a:ext cx="1408804" cy="1408804"/>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正确性 </a:t>
          </a:r>
          <a:endParaRPr lang="zh-CN" altLang="en-US" sz="3600" kern="1200" dirty="0"/>
        </a:p>
      </dsp:txBody>
      <dsp:txXfrm>
        <a:off x="2823119" y="297702"/>
        <a:ext cx="1271260" cy="1271260"/>
      </dsp:txXfrm>
    </dsp:sp>
    <dsp:sp modelId="{06CCB4BC-B1A7-5A45-87DD-7C0B0DD1AA15}">
      <dsp:nvSpPr>
        <dsp:cNvPr id="0" name=""/>
        <dsp:cNvSpPr/>
      </dsp:nvSpPr>
      <dsp:spPr>
        <a:xfrm>
          <a:off x="1099001" y="1884276"/>
          <a:ext cx="1408804" cy="1408804"/>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实用性 </a:t>
          </a:r>
          <a:endParaRPr lang="zh-CN" altLang="en-US" sz="3600" kern="1200" dirty="0"/>
        </a:p>
      </dsp:txBody>
      <dsp:txXfrm>
        <a:off x="1167773" y="1953048"/>
        <a:ext cx="1271260" cy="1271260"/>
      </dsp:txXfrm>
    </dsp:sp>
    <dsp:sp modelId="{70E9390B-231A-AD4F-A873-49BBB7C18821}">
      <dsp:nvSpPr>
        <dsp:cNvPr id="0" name=""/>
        <dsp:cNvSpPr/>
      </dsp:nvSpPr>
      <dsp:spPr>
        <a:xfrm>
          <a:off x="2754347" y="1884276"/>
          <a:ext cx="1408804" cy="1408804"/>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t>…</a:t>
          </a:r>
          <a:endParaRPr lang="zh-CN" altLang="en-US" sz="3600" kern="1200" dirty="0"/>
        </a:p>
      </dsp:txBody>
      <dsp:txXfrm>
        <a:off x="2823119" y="1953048"/>
        <a:ext cx="1271260" cy="12712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0328-4419-544E-8AE0-EC132BA118DD}">
      <dsp:nvSpPr>
        <dsp:cNvPr id="0" name=""/>
        <dsp:cNvSpPr/>
      </dsp:nvSpPr>
      <dsp:spPr>
        <a:xfrm rot="5400000">
          <a:off x="140042" y="2249844"/>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945C1FB9-212D-5247-B8D6-E698F34C9AB4}">
      <dsp:nvSpPr>
        <dsp:cNvPr id="0" name=""/>
        <dsp:cNvSpPr/>
      </dsp:nvSpPr>
      <dsp:spPr>
        <a:xfrm>
          <a:off x="70082" y="2458216"/>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a:t>
          </a:r>
          <a:endParaRPr lang="zh-CN" altLang="en-US" sz="1700" kern="1200" dirty="0"/>
        </a:p>
      </dsp:txBody>
      <dsp:txXfrm>
        <a:off x="70082" y="2458216"/>
        <a:ext cx="629614" cy="551894"/>
      </dsp:txXfrm>
    </dsp:sp>
    <dsp:sp modelId="{07352618-12CD-5D41-BC6F-2ED85D35CFC2}">
      <dsp:nvSpPr>
        <dsp:cNvPr id="0" name=""/>
        <dsp:cNvSpPr/>
      </dsp:nvSpPr>
      <dsp:spPr>
        <a:xfrm>
          <a:off x="580901" y="2198501"/>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447D637-6A19-FF40-9D0B-2DC669482340}">
      <dsp:nvSpPr>
        <dsp:cNvPr id="0" name=""/>
        <dsp:cNvSpPr/>
      </dsp:nvSpPr>
      <dsp:spPr>
        <a:xfrm rot="5400000">
          <a:off x="910814" y="2059116"/>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EFB6DDA-7EED-F048-8704-E2463FB7D883}">
      <dsp:nvSpPr>
        <dsp:cNvPr id="0" name=""/>
        <dsp:cNvSpPr/>
      </dsp:nvSpPr>
      <dsp:spPr>
        <a:xfrm>
          <a:off x="840853" y="2267488"/>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4.2.1</a:t>
          </a:r>
          <a:endParaRPr lang="zh-CN" altLang="en-US" sz="1700" kern="1200" dirty="0"/>
        </a:p>
      </dsp:txBody>
      <dsp:txXfrm>
        <a:off x="840853" y="2267488"/>
        <a:ext cx="629614" cy="551894"/>
      </dsp:txXfrm>
    </dsp:sp>
    <dsp:sp modelId="{3D54D912-801C-864F-AB30-C2321907D7D2}">
      <dsp:nvSpPr>
        <dsp:cNvPr id="0" name=""/>
        <dsp:cNvSpPr/>
      </dsp:nvSpPr>
      <dsp:spPr>
        <a:xfrm>
          <a:off x="1351673" y="2007773"/>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5B8D6AA-AD00-A34C-A8D8-B3828939361B}">
      <dsp:nvSpPr>
        <dsp:cNvPr id="0" name=""/>
        <dsp:cNvSpPr/>
      </dsp:nvSpPr>
      <dsp:spPr>
        <a:xfrm rot="5400000">
          <a:off x="1681586" y="1868388"/>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F8F4652-D981-104E-B80E-68879A72CECF}">
      <dsp:nvSpPr>
        <dsp:cNvPr id="0" name=""/>
        <dsp:cNvSpPr/>
      </dsp:nvSpPr>
      <dsp:spPr>
        <a:xfrm>
          <a:off x="1611625" y="2076760"/>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4.2.2</a:t>
          </a:r>
          <a:endParaRPr lang="zh-CN" altLang="en-US" sz="1700" kern="1200" dirty="0"/>
        </a:p>
      </dsp:txBody>
      <dsp:txXfrm>
        <a:off x="1611625" y="2076760"/>
        <a:ext cx="629614" cy="551894"/>
      </dsp:txXfrm>
    </dsp:sp>
    <dsp:sp modelId="{3547A9A7-3555-324D-A8C9-EB7966BE6B79}">
      <dsp:nvSpPr>
        <dsp:cNvPr id="0" name=""/>
        <dsp:cNvSpPr/>
      </dsp:nvSpPr>
      <dsp:spPr>
        <a:xfrm>
          <a:off x="2122445" y="1817045"/>
          <a:ext cx="118795" cy="118795"/>
        </a:xfrm>
        <a:prstGeom prst="triangle">
          <a:avLst>
            <a:gd name="adj" fmla="val 10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7AF9D06-868D-0E4D-8838-727320A131AD}">
      <dsp:nvSpPr>
        <dsp:cNvPr id="0" name=""/>
        <dsp:cNvSpPr/>
      </dsp:nvSpPr>
      <dsp:spPr>
        <a:xfrm rot="5400000">
          <a:off x="2452357" y="1677660"/>
          <a:ext cx="419115" cy="697398"/>
        </a:xfrm>
        <a:prstGeom prst="corner">
          <a:avLst>
            <a:gd name="adj1" fmla="val 16120"/>
            <a:gd name="adj2" fmla="val 1611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37FF23B-41CD-0344-AFB6-AEF5D370BA6F}">
      <dsp:nvSpPr>
        <dsp:cNvPr id="0" name=""/>
        <dsp:cNvSpPr/>
      </dsp:nvSpPr>
      <dsp:spPr>
        <a:xfrm>
          <a:off x="2382397" y="1886032"/>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a:t>
          </a:r>
          <a:endParaRPr lang="zh-CN" altLang="en-US" sz="1700" kern="1200" dirty="0"/>
        </a:p>
      </dsp:txBody>
      <dsp:txXfrm>
        <a:off x="2382397" y="1886032"/>
        <a:ext cx="629614" cy="551894"/>
      </dsp:txXfrm>
    </dsp:sp>
    <dsp:sp modelId="{7BDF251F-B7ED-0942-8617-86BC9990A00F}">
      <dsp:nvSpPr>
        <dsp:cNvPr id="0" name=""/>
        <dsp:cNvSpPr/>
      </dsp:nvSpPr>
      <dsp:spPr>
        <a:xfrm>
          <a:off x="2893216" y="1626317"/>
          <a:ext cx="118795" cy="118795"/>
        </a:xfrm>
        <a:prstGeom prst="triangle">
          <a:avLst>
            <a:gd name="adj" fmla="val 10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29F52E8-BAA8-2A4E-B02D-BB11E0CA4907}">
      <dsp:nvSpPr>
        <dsp:cNvPr id="0" name=""/>
        <dsp:cNvSpPr/>
      </dsp:nvSpPr>
      <dsp:spPr>
        <a:xfrm rot="5400000">
          <a:off x="3223129" y="1486932"/>
          <a:ext cx="419115" cy="697398"/>
        </a:xfrm>
        <a:prstGeom prst="corner">
          <a:avLst>
            <a:gd name="adj1" fmla="val 16120"/>
            <a:gd name="adj2" fmla="val 1611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46D0CDEF-C4CE-1544-8ED5-EE50FE87AEB8}">
      <dsp:nvSpPr>
        <dsp:cNvPr id="0" name=""/>
        <dsp:cNvSpPr/>
      </dsp:nvSpPr>
      <dsp:spPr>
        <a:xfrm>
          <a:off x="3153168" y="1695303"/>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4.3.1</a:t>
          </a:r>
          <a:endParaRPr lang="zh-CN" altLang="en-US" sz="1700" kern="1200" dirty="0"/>
        </a:p>
      </dsp:txBody>
      <dsp:txXfrm>
        <a:off x="3153168" y="1695303"/>
        <a:ext cx="629614" cy="551894"/>
      </dsp:txXfrm>
    </dsp:sp>
    <dsp:sp modelId="{A388E030-12FA-EB47-92A9-11763D3FA638}">
      <dsp:nvSpPr>
        <dsp:cNvPr id="0" name=""/>
        <dsp:cNvSpPr/>
      </dsp:nvSpPr>
      <dsp:spPr>
        <a:xfrm>
          <a:off x="3663988" y="1435588"/>
          <a:ext cx="118795" cy="118795"/>
        </a:xfrm>
        <a:prstGeom prst="triangle">
          <a:avLst>
            <a:gd name="adj" fmla="val 10000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64D1F0C-92EA-5C4A-8486-7D2A823FB901}">
      <dsp:nvSpPr>
        <dsp:cNvPr id="0" name=""/>
        <dsp:cNvSpPr/>
      </dsp:nvSpPr>
      <dsp:spPr>
        <a:xfrm rot="5400000">
          <a:off x="3993901" y="1296203"/>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86274E2-AE3A-9547-B610-0E0DD3495F71}">
      <dsp:nvSpPr>
        <dsp:cNvPr id="0" name=""/>
        <dsp:cNvSpPr/>
      </dsp:nvSpPr>
      <dsp:spPr>
        <a:xfrm>
          <a:off x="3923940" y="1504575"/>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dsp:txBody>
      <dsp:txXfrm>
        <a:off x="3923940" y="1504575"/>
        <a:ext cx="629614" cy="551894"/>
      </dsp:txXfrm>
    </dsp:sp>
    <dsp:sp modelId="{D2CC488D-6D44-4C4F-8391-89A43A1B52AA}">
      <dsp:nvSpPr>
        <dsp:cNvPr id="0" name=""/>
        <dsp:cNvSpPr/>
      </dsp:nvSpPr>
      <dsp:spPr>
        <a:xfrm>
          <a:off x="4434760" y="1244860"/>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F5B0B53-2C49-0848-A4C5-D234DFEDA0D5}">
      <dsp:nvSpPr>
        <dsp:cNvPr id="0" name=""/>
        <dsp:cNvSpPr/>
      </dsp:nvSpPr>
      <dsp:spPr>
        <a:xfrm rot="5400000">
          <a:off x="4764672" y="1105475"/>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DE2B0AD-7FBB-5848-889C-B849BF5A0360}">
      <dsp:nvSpPr>
        <dsp:cNvPr id="0" name=""/>
        <dsp:cNvSpPr/>
      </dsp:nvSpPr>
      <dsp:spPr>
        <a:xfrm>
          <a:off x="4694712" y="1313847"/>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a:t>
          </a:r>
          <a:endParaRPr lang="zh-CN" altLang="en-US" sz="1700" kern="1200" dirty="0"/>
        </a:p>
      </dsp:txBody>
      <dsp:txXfrm>
        <a:off x="4694712" y="1313847"/>
        <a:ext cx="629614" cy="551894"/>
      </dsp:txXfrm>
    </dsp:sp>
    <dsp:sp modelId="{1E4A80D9-9618-274B-84BA-3415385FAD5B}">
      <dsp:nvSpPr>
        <dsp:cNvPr id="0" name=""/>
        <dsp:cNvSpPr/>
      </dsp:nvSpPr>
      <dsp:spPr>
        <a:xfrm>
          <a:off x="5205531" y="1054132"/>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2F73527-7A71-384A-BCEE-467AD0421768}">
      <dsp:nvSpPr>
        <dsp:cNvPr id="0" name=""/>
        <dsp:cNvSpPr/>
      </dsp:nvSpPr>
      <dsp:spPr>
        <a:xfrm rot="5400000">
          <a:off x="5535444" y="914747"/>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6FB2034-029A-1D42-9EA3-5120FC52C91A}">
      <dsp:nvSpPr>
        <dsp:cNvPr id="0" name=""/>
        <dsp:cNvSpPr/>
      </dsp:nvSpPr>
      <dsp:spPr>
        <a:xfrm>
          <a:off x="5465483" y="1123119"/>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4.4.2</a:t>
          </a:r>
          <a:endParaRPr lang="zh-CN" altLang="en-US" sz="1700" kern="1200" dirty="0"/>
        </a:p>
      </dsp:txBody>
      <dsp:txXfrm>
        <a:off x="5465483" y="1123119"/>
        <a:ext cx="629614" cy="5518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594335" y="-704407"/>
          <a:ext cx="5472816" cy="5472816"/>
        </a:xfrm>
        <a:prstGeom prst="blockArc">
          <a:avLst>
            <a:gd name="adj1" fmla="val 18900000"/>
            <a:gd name="adj2" fmla="val 2700000"/>
            <a:gd name="adj3" fmla="val 395"/>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4979" y="406400"/>
          <a:ext cx="5475833" cy="81280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对软件补丁兼</a:t>
          </a:r>
          <a:r>
            <a:rPr lang="zh-CN" altLang="en-US" sz="2400" kern="1200" dirty="0" smtClean="0"/>
            <a:t>容性检测问题进行了分析</a:t>
          </a:r>
          <a:r>
            <a:rPr lang="zh-CN" altLang="en-US" sz="2400" kern="1200" dirty="0" smtClean="0"/>
            <a:t>和探讨</a:t>
          </a:r>
          <a:r>
            <a:rPr lang="zh-CN" altLang="en-US" sz="2400" kern="1200" dirty="0" smtClean="0"/>
            <a:t> </a:t>
          </a:r>
          <a:endParaRPr lang="zh-CN" altLang="en-US" sz="2400" kern="1200" dirty="0"/>
        </a:p>
      </dsp:txBody>
      <dsp:txXfrm>
        <a:off x="564979" y="406400"/>
        <a:ext cx="5475833" cy="812800"/>
      </dsp:txXfrm>
    </dsp:sp>
    <dsp:sp modelId="{77E76ECC-1844-E04D-8CB5-FA0C05601235}">
      <dsp:nvSpPr>
        <dsp:cNvPr id="0" name=""/>
        <dsp:cNvSpPr/>
      </dsp:nvSpPr>
      <dsp:spPr>
        <a:xfrm>
          <a:off x="56979" y="304800"/>
          <a:ext cx="1016000" cy="101600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60432" y="1625599"/>
          <a:ext cx="5180380" cy="812800"/>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提出了一套补丁兼容性检测方法，并进行了工具实现  </a:t>
          </a:r>
          <a:endParaRPr lang="zh-CN" altLang="en-US" sz="2400" kern="1200" dirty="0"/>
        </a:p>
      </dsp:txBody>
      <dsp:txXfrm>
        <a:off x="860432" y="1625599"/>
        <a:ext cx="5180380" cy="812800"/>
      </dsp:txXfrm>
    </dsp:sp>
    <dsp:sp modelId="{F372EDEC-EA69-C14D-8661-4069F4F1BF58}">
      <dsp:nvSpPr>
        <dsp:cNvPr id="0" name=""/>
        <dsp:cNvSpPr/>
      </dsp:nvSpPr>
      <dsp:spPr>
        <a:xfrm>
          <a:off x="352432" y="1523999"/>
          <a:ext cx="1016000" cy="101600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A8272-1B80-7744-ACED-FF570DF3952D}">
      <dsp:nvSpPr>
        <dsp:cNvPr id="0" name=""/>
        <dsp:cNvSpPr/>
      </dsp:nvSpPr>
      <dsp:spPr>
        <a:xfrm>
          <a:off x="564979" y="2844800"/>
          <a:ext cx="5475833" cy="81280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在</a:t>
          </a:r>
          <a:r>
            <a:rPr lang="en-US" altLang="zh-TW" sz="2400" kern="1200" dirty="0" smtClean="0"/>
            <a:t>Eclipse JDT Core </a:t>
          </a:r>
          <a:r>
            <a:rPr lang="zh-TW" altLang="en-US" sz="2400" kern="1200" dirty="0" smtClean="0"/>
            <a:t>项目上进行了实验 </a:t>
          </a:r>
          <a:endParaRPr lang="zh-CN" altLang="en-US" sz="2400" kern="1200" dirty="0"/>
        </a:p>
      </dsp:txBody>
      <dsp:txXfrm>
        <a:off x="564979" y="2844800"/>
        <a:ext cx="5475833" cy="812800"/>
      </dsp:txXfrm>
    </dsp:sp>
    <dsp:sp modelId="{C53A55ED-3218-CC43-929A-4AD1776EC5AE}">
      <dsp:nvSpPr>
        <dsp:cNvPr id="0" name=""/>
        <dsp:cNvSpPr/>
      </dsp:nvSpPr>
      <dsp:spPr>
        <a:xfrm>
          <a:off x="56979" y="2743200"/>
          <a:ext cx="1016000" cy="101600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299694" y="-659614"/>
          <a:ext cx="5122803" cy="5122803"/>
        </a:xfrm>
        <a:prstGeom prst="blockArc">
          <a:avLst>
            <a:gd name="adj1" fmla="val 18900000"/>
            <a:gd name="adj2" fmla="val 2700000"/>
            <a:gd name="adj3" fmla="val 422"/>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29351" y="380357"/>
          <a:ext cx="6333332" cy="760714"/>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381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更换兼容性检测工具中影响域分析模块所使用的分析工具</a:t>
          </a:r>
          <a:r>
            <a:rPr lang="en-US" altLang="zh-CN" sz="2300" kern="1200" dirty="0" smtClean="0"/>
            <a:t>,</a:t>
          </a:r>
          <a:r>
            <a:rPr lang="zh-CN" altLang="en-US" sz="2300" kern="1200" dirty="0" smtClean="0"/>
            <a:t>并进行进一步的实验 </a:t>
          </a:r>
          <a:endParaRPr lang="zh-CN" altLang="en-US" sz="2300" kern="1200" dirty="0"/>
        </a:p>
      </dsp:txBody>
      <dsp:txXfrm>
        <a:off x="529351" y="380357"/>
        <a:ext cx="6333332" cy="760714"/>
      </dsp:txXfrm>
    </dsp:sp>
    <dsp:sp modelId="{77E76ECC-1844-E04D-8CB5-FA0C05601235}">
      <dsp:nvSpPr>
        <dsp:cNvPr id="0" name=""/>
        <dsp:cNvSpPr/>
      </dsp:nvSpPr>
      <dsp:spPr>
        <a:xfrm>
          <a:off x="53905" y="285268"/>
          <a:ext cx="950893" cy="950893"/>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05871" y="1521429"/>
          <a:ext cx="6056812" cy="760714"/>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381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将兼容性检测工具对更多的工业界实际项目进行实验</a:t>
          </a:r>
          <a:r>
            <a:rPr lang="en-US" altLang="zh-CN" sz="2300" kern="1200" dirty="0" smtClean="0"/>
            <a:t>,</a:t>
          </a:r>
          <a:r>
            <a:rPr lang="zh-CN" altLang="en-US" sz="2300" kern="1200" dirty="0" smtClean="0"/>
            <a:t>进一步探讨其实</a:t>
          </a:r>
          <a:r>
            <a:rPr lang="zh-CN" altLang="en-US" sz="2300" kern="1200" dirty="0" smtClean="0"/>
            <a:t>用性</a:t>
          </a:r>
        </a:p>
      </dsp:txBody>
      <dsp:txXfrm>
        <a:off x="805871" y="1521429"/>
        <a:ext cx="6056812" cy="760714"/>
      </dsp:txXfrm>
    </dsp:sp>
    <dsp:sp modelId="{F372EDEC-EA69-C14D-8661-4069F4F1BF58}">
      <dsp:nvSpPr>
        <dsp:cNvPr id="0" name=""/>
        <dsp:cNvSpPr/>
      </dsp:nvSpPr>
      <dsp:spPr>
        <a:xfrm>
          <a:off x="330425" y="1426340"/>
          <a:ext cx="950893" cy="950893"/>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D3329C-3DF3-EB47-A6F8-651ADB7E1874}">
      <dsp:nvSpPr>
        <dsp:cNvPr id="0" name=""/>
        <dsp:cNvSpPr/>
      </dsp:nvSpPr>
      <dsp:spPr>
        <a:xfrm>
          <a:off x="529351" y="2662501"/>
          <a:ext cx="6333332" cy="760714"/>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381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提高冲突检测的精度</a:t>
          </a:r>
          <a:endParaRPr lang="zh-CN" altLang="en-US" sz="2300" kern="1200" dirty="0" smtClean="0"/>
        </a:p>
      </dsp:txBody>
      <dsp:txXfrm>
        <a:off x="529351" y="2662501"/>
        <a:ext cx="6333332" cy="760714"/>
      </dsp:txXfrm>
    </dsp:sp>
    <dsp:sp modelId="{0706E3AC-C964-984D-8FD0-FEB5391D0C2D}">
      <dsp:nvSpPr>
        <dsp:cNvPr id="0" name=""/>
        <dsp:cNvSpPr/>
      </dsp:nvSpPr>
      <dsp:spPr>
        <a:xfrm>
          <a:off x="53905" y="2567412"/>
          <a:ext cx="950893" cy="950893"/>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61742" y="1727143"/>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4</a:t>
          </a:r>
          <a:endParaRPr lang="zh-CN" altLang="en-US" sz="4800" kern="1200" dirty="0"/>
        </a:p>
      </dsp:txBody>
      <dsp:txXfrm>
        <a:off x="3311117" y="2250728"/>
        <a:ext cx="1336450" cy="1148939"/>
      </dsp:txXfrm>
    </dsp:sp>
    <dsp:sp modelId="{83982EB6-A6CA-6D4F-B5D4-7A3C1A8DEE9A}">
      <dsp:nvSpPr>
        <dsp:cNvPr id="0" name=""/>
        <dsp:cNvSpPr/>
      </dsp:nvSpPr>
      <dsp:spPr>
        <a:xfrm>
          <a:off x="1645952" y="1283541"/>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2</a:t>
          </a:r>
          <a:endParaRPr lang="zh-CN" altLang="en-US" sz="4800" kern="1200" dirty="0"/>
        </a:p>
      </dsp:txBody>
      <dsp:txXfrm>
        <a:off x="2055202" y="1695264"/>
        <a:ext cx="807100" cy="802154"/>
      </dsp:txXfrm>
    </dsp:sp>
    <dsp:sp modelId="{CBCBE021-90B2-0740-A410-0DD670CFDB2A}">
      <dsp:nvSpPr>
        <dsp:cNvPr id="0" name=""/>
        <dsp:cNvSpPr/>
      </dsp:nvSpPr>
      <dsp:spPr>
        <a:xfrm rot="20700000">
          <a:off x="178981" y="2292255"/>
          <a:ext cx="1592756" cy="1592756"/>
        </a:xfrm>
        <a:prstGeom prst="gear6">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3</a:t>
          </a:r>
          <a:endParaRPr lang="zh-CN" altLang="en-US" sz="4800" kern="1200" dirty="0"/>
        </a:p>
      </dsp:txBody>
      <dsp:txXfrm rot="-20700000">
        <a:off x="528320" y="2641593"/>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375021"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61742" y="1727143"/>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4</a:t>
          </a:r>
          <a:endParaRPr lang="zh-CN" altLang="en-US" sz="4800" kern="1200" dirty="0"/>
        </a:p>
      </dsp:txBody>
      <dsp:txXfrm>
        <a:off x="3311117" y="2250728"/>
        <a:ext cx="1336450" cy="1148939"/>
      </dsp:txXfrm>
    </dsp:sp>
    <dsp:sp modelId="{83982EB6-A6CA-6D4F-B5D4-7A3C1A8DEE9A}">
      <dsp:nvSpPr>
        <dsp:cNvPr id="0" name=""/>
        <dsp:cNvSpPr/>
      </dsp:nvSpPr>
      <dsp:spPr>
        <a:xfrm>
          <a:off x="1645952" y="1283541"/>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2</a:t>
          </a:r>
          <a:endParaRPr lang="zh-CN" altLang="en-US" sz="4800" kern="1200" dirty="0"/>
        </a:p>
      </dsp:txBody>
      <dsp:txXfrm>
        <a:off x="2055202" y="1695264"/>
        <a:ext cx="807100" cy="802154"/>
      </dsp:txXfrm>
    </dsp:sp>
    <dsp:sp modelId="{CBCBE021-90B2-0740-A410-0DD670CFDB2A}">
      <dsp:nvSpPr>
        <dsp:cNvPr id="0" name=""/>
        <dsp:cNvSpPr/>
      </dsp:nvSpPr>
      <dsp:spPr>
        <a:xfrm rot="20700000">
          <a:off x="178981" y="2292255"/>
          <a:ext cx="1592756" cy="1592756"/>
        </a:xfrm>
        <a:prstGeom prst="gear6">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3</a:t>
          </a:r>
          <a:endParaRPr lang="zh-CN" altLang="en-US" sz="4800" kern="1200" dirty="0"/>
        </a:p>
      </dsp:txBody>
      <dsp:txXfrm rot="-20700000">
        <a:off x="528320" y="2641593"/>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375021"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1</a:t>
          </a:r>
          <a:endParaRPr lang="zh-CN" altLang="en-US" sz="36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2</a:t>
          </a:r>
          <a:endParaRPr lang="zh-CN" altLang="en-US" sz="3600" kern="1200" dirty="0"/>
        </a:p>
      </dsp:txBody>
      <dsp:txXfrm>
        <a:off x="4163392" y="252132"/>
        <a:ext cx="1204859" cy="1596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1</a:t>
          </a:r>
          <a:endParaRPr lang="zh-CN" altLang="en-US" sz="2000" kern="12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2</a:t>
          </a:r>
          <a:endParaRPr lang="zh-CN" altLang="en-US" sz="2000" kern="1200" dirty="0"/>
        </a:p>
      </dsp:txBody>
      <dsp:txXfrm>
        <a:off x="392469" y="1165349"/>
        <a:ext cx="837267" cy="843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a:t>
          </a:r>
          <a:r>
            <a:rPr lang="zh-CN" altLang="en-US" sz="3600" kern="1200" dirty="0" smtClean="0"/>
            <a:t>影响集合</a:t>
          </a:r>
          <a:r>
            <a:rPr lang="en-US" altLang="zh-CN" sz="3600" kern="1200" dirty="0" smtClean="0"/>
            <a:t>1</a:t>
          </a:r>
          <a:endParaRPr lang="zh-CN" altLang="en-US" sz="36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2</a:t>
          </a:r>
          <a:endParaRPr lang="zh-CN" altLang="en-US" sz="3600" kern="1200" dirty="0"/>
        </a:p>
      </dsp:txBody>
      <dsp:txXfrm>
        <a:off x="4163392" y="252132"/>
        <a:ext cx="1204859" cy="159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2</a:t>
          </a:r>
          <a:endParaRPr lang="zh-CN" altLang="en-US" sz="2900" kern="1200" baseline="-250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1</a:t>
          </a:r>
          <a:endParaRPr lang="zh-CN" altLang="en-US" sz="2900" kern="1200" baseline="-25000" dirty="0"/>
        </a:p>
      </dsp:txBody>
      <dsp:txXfrm>
        <a:off x="392469" y="1165349"/>
        <a:ext cx="837267" cy="843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D800-65BD-0E43-AFED-18F1C1CE41A2}">
      <dsp:nvSpPr>
        <dsp:cNvPr id="0" name=""/>
        <dsp:cNvSpPr/>
      </dsp:nvSpPr>
      <dsp:spPr>
        <a:xfrm>
          <a:off x="2010456" y="875449"/>
          <a:ext cx="1422412" cy="246864"/>
        </a:xfrm>
        <a:custGeom>
          <a:avLst/>
          <a:gdLst/>
          <a:ahLst/>
          <a:cxnLst/>
          <a:rect l="0" t="0" r="0" b="0"/>
          <a:pathLst>
            <a:path>
              <a:moveTo>
                <a:pt x="0" y="0"/>
              </a:moveTo>
              <a:lnTo>
                <a:pt x="0" y="123432"/>
              </a:lnTo>
              <a:lnTo>
                <a:pt x="1422412" y="123432"/>
              </a:lnTo>
              <a:lnTo>
                <a:pt x="1422412"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903D04-927E-564D-AF89-EE6846991C58}">
      <dsp:nvSpPr>
        <dsp:cNvPr id="0" name=""/>
        <dsp:cNvSpPr/>
      </dsp:nvSpPr>
      <dsp:spPr>
        <a:xfrm>
          <a:off x="1964735" y="875449"/>
          <a:ext cx="91440" cy="246864"/>
        </a:xfrm>
        <a:custGeom>
          <a:avLst/>
          <a:gdLst/>
          <a:ahLst/>
          <a:cxnLst/>
          <a:rect l="0" t="0" r="0" b="0"/>
          <a:pathLst>
            <a:path>
              <a:moveTo>
                <a:pt x="45720" y="0"/>
              </a:moveTo>
              <a:lnTo>
                <a:pt x="45720"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588043" y="875449"/>
          <a:ext cx="1422412" cy="246864"/>
        </a:xfrm>
        <a:custGeom>
          <a:avLst/>
          <a:gdLst/>
          <a:ahLst/>
          <a:cxnLst/>
          <a:rect l="0" t="0" r="0" b="0"/>
          <a:pathLst>
            <a:path>
              <a:moveTo>
                <a:pt x="1422412" y="0"/>
              </a:moveTo>
              <a:lnTo>
                <a:pt x="1422412" y="123432"/>
              </a:lnTo>
              <a:lnTo>
                <a:pt x="0" y="123432"/>
              </a:lnTo>
              <a:lnTo>
                <a:pt x="0"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1422682" y="287675"/>
          <a:ext cx="1175547" cy="58777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程序间差异性分析</a:t>
          </a:r>
          <a:endParaRPr lang="zh-CN" altLang="en-US" sz="2000" kern="1200" dirty="0"/>
        </a:p>
      </dsp:txBody>
      <dsp:txXfrm>
        <a:off x="1422682" y="287675"/>
        <a:ext cx="1175547" cy="587773"/>
      </dsp:txXfrm>
    </dsp:sp>
    <dsp:sp modelId="{56DA9B87-1051-E74F-8728-274CF429A3F1}">
      <dsp:nvSpPr>
        <dsp:cNvPr id="0" name=""/>
        <dsp:cNvSpPr/>
      </dsp:nvSpPr>
      <dsp:spPr>
        <a:xfrm>
          <a:off x="269"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文本差异</a:t>
          </a:r>
          <a:endParaRPr lang="zh-CN" altLang="en-US" sz="2000" kern="1200" dirty="0"/>
        </a:p>
      </dsp:txBody>
      <dsp:txXfrm>
        <a:off x="269" y="1122314"/>
        <a:ext cx="1175547" cy="587773"/>
      </dsp:txXfrm>
    </dsp:sp>
    <dsp:sp modelId="{8032296D-C637-6644-95A7-243001D616F0}">
      <dsp:nvSpPr>
        <dsp:cNvPr id="0" name=""/>
        <dsp:cNvSpPr/>
      </dsp:nvSpPr>
      <dsp:spPr>
        <a:xfrm>
          <a:off x="1422682"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FFFFFF"/>
              </a:solidFill>
            </a:rPr>
            <a:t>语法差异</a:t>
          </a:r>
          <a:endParaRPr lang="zh-CN" altLang="en-US" sz="2000" kern="1200" dirty="0">
            <a:solidFill>
              <a:srgbClr val="FFFFFF"/>
            </a:solidFill>
          </a:endParaRPr>
        </a:p>
      </dsp:txBody>
      <dsp:txXfrm>
        <a:off x="1422682" y="1122314"/>
        <a:ext cx="1175547" cy="587773"/>
      </dsp:txXfrm>
    </dsp:sp>
    <dsp:sp modelId="{6783DFC2-181C-564E-851D-3A4DBFE5358B}">
      <dsp:nvSpPr>
        <dsp:cNvPr id="0" name=""/>
        <dsp:cNvSpPr/>
      </dsp:nvSpPr>
      <dsp:spPr>
        <a:xfrm>
          <a:off x="2845094"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语义差异 </a:t>
          </a:r>
          <a:endParaRPr lang="zh-CN" altLang="en-US" sz="2000" kern="1200" dirty="0"/>
        </a:p>
      </dsp:txBody>
      <dsp:txXfrm>
        <a:off x="2845094" y="1122314"/>
        <a:ext cx="1175547" cy="5877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3D04-927E-564D-AF89-EE6846991C58}">
      <dsp:nvSpPr>
        <dsp:cNvPr id="0" name=""/>
        <dsp:cNvSpPr/>
      </dsp:nvSpPr>
      <dsp:spPr>
        <a:xfrm>
          <a:off x="1525895" y="632316"/>
          <a:ext cx="764046" cy="265206"/>
        </a:xfrm>
        <a:custGeom>
          <a:avLst/>
          <a:gdLst/>
          <a:ahLst/>
          <a:cxnLst/>
          <a:rect l="0" t="0" r="0" b="0"/>
          <a:pathLst>
            <a:path>
              <a:moveTo>
                <a:pt x="0" y="0"/>
              </a:moveTo>
              <a:lnTo>
                <a:pt x="0" y="132603"/>
              </a:lnTo>
              <a:lnTo>
                <a:pt x="764046" y="132603"/>
              </a:lnTo>
              <a:lnTo>
                <a:pt x="764046" y="265206"/>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761848" y="632316"/>
          <a:ext cx="764046" cy="265206"/>
        </a:xfrm>
        <a:custGeom>
          <a:avLst/>
          <a:gdLst/>
          <a:ahLst/>
          <a:cxnLst/>
          <a:rect l="0" t="0" r="0" b="0"/>
          <a:pathLst>
            <a:path>
              <a:moveTo>
                <a:pt x="764046" y="0"/>
              </a:moveTo>
              <a:lnTo>
                <a:pt x="764046" y="132603"/>
              </a:lnTo>
              <a:lnTo>
                <a:pt x="0" y="132603"/>
              </a:lnTo>
              <a:lnTo>
                <a:pt x="0" y="265206"/>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894451" y="873"/>
          <a:ext cx="1262886" cy="63144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程序变更影响分析</a:t>
          </a:r>
          <a:endParaRPr lang="zh-CN" altLang="en-US" sz="2100" kern="1200" dirty="0"/>
        </a:p>
      </dsp:txBody>
      <dsp:txXfrm>
        <a:off x="894451" y="873"/>
        <a:ext cx="1262886" cy="631443"/>
      </dsp:txXfrm>
    </dsp:sp>
    <dsp:sp modelId="{56DA9B87-1051-E74F-8728-274CF429A3F1}">
      <dsp:nvSpPr>
        <dsp:cNvPr id="0" name=""/>
        <dsp:cNvSpPr/>
      </dsp:nvSpPr>
      <dsp:spPr>
        <a:xfrm>
          <a:off x="130405" y="897523"/>
          <a:ext cx="1262886" cy="63144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静态分析</a:t>
          </a:r>
          <a:r>
            <a:rPr lang="zh-CN" altLang="en-US" sz="2100" kern="1200" dirty="0" smtClean="0"/>
            <a:t> </a:t>
          </a:r>
          <a:endParaRPr lang="zh-CN" altLang="en-US" sz="2100" kern="1200" dirty="0"/>
        </a:p>
      </dsp:txBody>
      <dsp:txXfrm>
        <a:off x="130405" y="897523"/>
        <a:ext cx="1262886" cy="631443"/>
      </dsp:txXfrm>
    </dsp:sp>
    <dsp:sp modelId="{8032296D-C637-6644-95A7-243001D616F0}">
      <dsp:nvSpPr>
        <dsp:cNvPr id="0" name=""/>
        <dsp:cNvSpPr/>
      </dsp:nvSpPr>
      <dsp:spPr>
        <a:xfrm>
          <a:off x="1658498" y="897523"/>
          <a:ext cx="1262886" cy="63144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bg1"/>
              </a:solidFill>
            </a:rPr>
            <a:t>动态</a:t>
          </a:r>
          <a:r>
            <a:rPr lang="zh-CN" altLang="en-US" sz="2100" kern="1200" dirty="0" smtClean="0"/>
            <a:t>分析</a:t>
          </a:r>
          <a:endParaRPr lang="zh-CN" altLang="en-US" sz="2100" kern="1200" dirty="0"/>
        </a:p>
      </dsp:txBody>
      <dsp:txXfrm>
        <a:off x="1658498" y="897523"/>
        <a:ext cx="1262886" cy="6314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2DFED-7C73-C142-91AE-6204330F0761}" type="datetimeFigureOut">
              <a:rPr kumimoji="1" lang="zh-CN" altLang="en-US" smtClean="0"/>
              <a:t>15-6-5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8BD0-EA67-7F43-9CD8-458B05CE1EA5}" type="slidenum">
              <a:rPr kumimoji="1" lang="zh-CN" altLang="en-US" smtClean="0"/>
              <a:t>‹#›</a:t>
            </a:fld>
            <a:endParaRPr kumimoji="1" lang="zh-CN" altLang="en-US"/>
          </a:p>
        </p:txBody>
      </p:sp>
    </p:spTree>
    <p:extLst>
      <p:ext uri="{BB962C8B-B14F-4D97-AF65-F5344CB8AC3E}">
        <p14:creationId xmlns:p14="http://schemas.microsoft.com/office/powerpoint/2010/main" val="29954762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软件补丁是一种常见的软件维护方案，能够完成</a:t>
            </a:r>
            <a:r>
              <a:rPr kumimoji="1" lang="en-US" altLang="zh-CN" dirty="0" smtClean="0"/>
              <a:t>…</a:t>
            </a:r>
            <a:r>
              <a:rPr kumimoji="1" lang="zh-CN" altLang="en-US" dirty="0" smtClean="0"/>
              <a:t>等功能</a:t>
            </a:r>
            <a:endParaRPr kumimoji="1" lang="en-US" altLang="zh-CN" dirty="0" smtClean="0"/>
          </a:p>
          <a:p>
            <a:r>
              <a:rPr kumimoji="1" lang="zh-CN" altLang="en-US" dirty="0" smtClean="0"/>
              <a:t>然而它的局限性在于专为某版本代码而设计，如图所示</a:t>
            </a:r>
            <a:r>
              <a:rPr kumimoji="1" lang="en-US" altLang="zh-CN" dirty="0" smtClean="0"/>
              <a:t>…</a:t>
            </a:r>
          </a:p>
          <a:p>
            <a:r>
              <a:rPr kumimoji="1" lang="zh-CN" altLang="en-US" dirty="0" smtClean="0"/>
              <a:t>可以看到，这里的关键问题在于。。。</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3</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34340" indent="-342900"/>
            <a:r>
              <a:rPr kumimoji="1" lang="zh-CN" altLang="en-US" dirty="0" smtClean="0"/>
              <a:t>可以看到，</a:t>
            </a:r>
            <a:r>
              <a:rPr kumimoji="1" lang="zh-CN" altLang="en-US" dirty="0" smtClean="0"/>
              <a:t>变更影响域分析</a:t>
            </a:r>
            <a:r>
              <a:rPr kumimoji="1" lang="zh-CN" altLang="en-US" dirty="0" smtClean="0"/>
              <a:t>实际上</a:t>
            </a:r>
            <a:r>
              <a:rPr kumimoji="1" lang="en-US" altLang="zh-CN" dirty="0" smtClean="0"/>
              <a:t>=</a:t>
            </a:r>
            <a:r>
              <a:rPr kumimoji="1" lang="zh-CN" altLang="en-US" dirty="0" smtClean="0"/>
              <a:t>程序间语法差异性分析</a:t>
            </a:r>
            <a:r>
              <a:rPr kumimoji="1" lang="en-US" altLang="zh-CN" dirty="0" smtClean="0"/>
              <a:t>+</a:t>
            </a:r>
            <a:r>
              <a:rPr kumimoji="1" lang="zh-CN" altLang="en-US" dirty="0" smtClean="0"/>
              <a:t>变更语义影响分析</a:t>
            </a:r>
            <a:r>
              <a:rPr kumimoji="1" lang="zh-CN" altLang="en-US" dirty="0" smtClean="0"/>
              <a:t>，下面将分别介绍至</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12</a:t>
            </a:fld>
            <a:endParaRPr kumimoji="1" lang="zh-CN" altLang="en-US"/>
          </a:p>
        </p:txBody>
      </p:sp>
    </p:spTree>
    <p:extLst>
      <p:ext uri="{BB962C8B-B14F-4D97-AF65-F5344CB8AC3E}">
        <p14:creationId xmlns:p14="http://schemas.microsoft.com/office/powerpoint/2010/main" val="2764177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该分析过程主要用于找到不同版本间的变更集合，例如这里的语法结构</a:t>
            </a:r>
            <a:r>
              <a:rPr kumimoji="1" lang="en-US" altLang="zh-CN" dirty="0" smtClean="0"/>
              <a:t>1</a:t>
            </a:r>
          </a:p>
          <a:p>
            <a:r>
              <a:rPr kumimoji="1" lang="zh-CN" altLang="en-US" dirty="0" smtClean="0"/>
              <a:t>语法结构实际上可以是语句、语句块</a:t>
            </a:r>
            <a:r>
              <a:rPr kumimoji="1" lang="en-US" altLang="zh-CN" dirty="0" smtClean="0"/>
              <a:t>…</a:t>
            </a:r>
            <a:r>
              <a:rPr kumimoji="1" lang="zh-CN" altLang="en-US" dirty="0" smtClean="0"/>
              <a:t>等</a:t>
            </a:r>
            <a:endParaRPr kumimoji="1" lang="en-US" altLang="zh-CN" dirty="0" smtClean="0"/>
          </a:p>
          <a:p>
            <a:r>
              <a:rPr kumimoji="1" lang="zh-CN" altLang="en-US" dirty="0" smtClean="0"/>
              <a:t>而变更集合中还需要包含的信息包括变更的位置、语法结构间的从属关系等</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13</a:t>
            </a:fld>
            <a:endParaRPr kumimoji="1" lang="zh-CN" altLang="en-US"/>
          </a:p>
        </p:txBody>
      </p:sp>
    </p:spTree>
    <p:extLst>
      <p:ext uri="{BB962C8B-B14F-4D97-AF65-F5344CB8AC3E}">
        <p14:creationId xmlns:p14="http://schemas.microsoft.com/office/powerpoint/2010/main" val="351313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找到变更集合后，我们可以进行变更语义影响分析，找到直接或间接受其影响的语法结构，即变更影响域</a:t>
            </a:r>
            <a:endParaRPr kumimoji="1" lang="en-US" altLang="zh-CN" dirty="0" smtClean="0"/>
          </a:p>
          <a:p>
            <a:r>
              <a:rPr kumimoji="1" lang="zh-CN" altLang="en-US" dirty="0" smtClean="0"/>
              <a:t>该变更影响域的计算过程受到两个因素的影响</a:t>
            </a:r>
            <a:r>
              <a:rPr kumimoji="1"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14</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找到变更影响域之后，我们可以进行变更冲突检测过程，找到影响域之间的交集</a:t>
            </a:r>
            <a:endParaRPr kumimoji="1" lang="en-US" altLang="zh-CN" dirty="0" smtClean="0"/>
          </a:p>
          <a:p>
            <a:r>
              <a:rPr kumimoji="1" lang="zh-CN" altLang="en-US" dirty="0" smtClean="0"/>
              <a:t>这些语法结构</a:t>
            </a:r>
            <a:r>
              <a:rPr kumimoji="1" lang="en-US" altLang="zh-CN" dirty="0" smtClean="0"/>
              <a:t>1</a:t>
            </a:r>
            <a:r>
              <a:rPr kumimoji="1" lang="zh-CN" altLang="en-US" dirty="0" smtClean="0"/>
              <a:t>、</a:t>
            </a:r>
            <a:r>
              <a:rPr kumimoji="1" lang="en-US" altLang="zh-CN" dirty="0" smtClean="0"/>
              <a:t>2</a:t>
            </a:r>
            <a:r>
              <a:rPr kumimoji="1" lang="zh-CN" altLang="en-US" dirty="0" smtClean="0"/>
              <a:t>等就是可能存在冲突的位置，需要进行人工的判定</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15</a:t>
            </a:fld>
            <a:endParaRPr kumimoji="1" lang="zh-CN" altLang="en-US"/>
          </a:p>
        </p:txBody>
      </p:sp>
    </p:spTree>
    <p:extLst>
      <p:ext uri="{BB962C8B-B14F-4D97-AF65-F5344CB8AC3E}">
        <p14:creationId xmlns:p14="http://schemas.microsoft.com/office/powerpoint/2010/main" val="1888814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我们对前面提出的检测方法进行了工具实现。该工具主要分为两个模块。</a:t>
            </a:r>
            <a:endParaRPr kumimoji="1" lang="en-US" altLang="zh-CN" dirty="0" smtClean="0"/>
          </a:p>
          <a:p>
            <a:r>
              <a:rPr kumimoji="1" lang="zh-CN" altLang="en-US" dirty="0" smtClean="0"/>
              <a:t>其中影响域分析模块主要实现了变更影响域分析过程，因而可以相应地划分为两个子模块。这两个子模块中的相应算法可以采用相关工作中提到的成熟算法实现来完成。</a:t>
            </a:r>
            <a:endParaRPr kumimoji="1" lang="en-US" altLang="zh-CN" dirty="0" smtClean="0"/>
          </a:p>
          <a:p>
            <a:endParaRPr kumimoji="1" lang="en-US" altLang="zh-CN" dirty="0" smtClean="0"/>
          </a:p>
          <a:p>
            <a:endParaRPr kumimoji="1" lang="en-US" altLang="zh-CN" dirty="0" smtClean="0"/>
          </a:p>
          <a:p>
            <a:r>
              <a:rPr kumimoji="1" lang="zh-CN" altLang="en-US" dirty="0" smtClean="0"/>
              <a:t>工具主要讲架构，说明有哪些输入输出，其中某些模块做找到变更影响域之类的事儿，可以用具体的工具来替代</a:t>
            </a:r>
          </a:p>
          <a:p>
            <a:r>
              <a:rPr kumimoji="1" lang="zh-CN" altLang="en-US" dirty="0" smtClean="0"/>
              <a:t> 不关注具体的实现和细节</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16</a:t>
            </a:fld>
            <a:endParaRPr kumimoji="1" lang="zh-CN" altLang="en-US"/>
          </a:p>
        </p:txBody>
      </p:sp>
    </p:spTree>
    <p:extLst>
      <p:ext uri="{BB962C8B-B14F-4D97-AF65-F5344CB8AC3E}">
        <p14:creationId xmlns:p14="http://schemas.microsoft.com/office/powerpoint/2010/main" val="2122417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其中影响域分析模块主要接受两个不同版本的源代码作为输入，差异性分析子模块会输出其变更集合，而影响分析子模块接受该变更集合和某个版本的源代码，输出在该版本代码上的变更影响域</a:t>
            </a:r>
            <a:endParaRPr kumimoji="1" lang="en-US" altLang="zh-CN" dirty="0" smtClean="0"/>
          </a:p>
          <a:p>
            <a:r>
              <a:rPr kumimoji="1" lang="zh-CN" altLang="en-US" dirty="0" smtClean="0"/>
              <a:t>而冲突判定模块则会接受这样两个不同的变更影响域作为输入，并输出可能存在冲突的位置</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17</a:t>
            </a:fld>
            <a:endParaRPr kumimoji="1" lang="zh-CN" altLang="en-US"/>
          </a:p>
        </p:txBody>
      </p:sp>
    </p:spTree>
    <p:extLst>
      <p:ext uri="{BB962C8B-B14F-4D97-AF65-F5344CB8AC3E}">
        <p14:creationId xmlns:p14="http://schemas.microsoft.com/office/powerpoint/2010/main" val="3380938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为了测试兼容性检测工具的可用性、正确性和实用性等</a:t>
            </a:r>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18</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我们设计了这样的实验流程，可以看到该流程主要分为三段，即补丁版本迁移、变更影响域分析和冲突检测等三个步骤</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其中补丁版本迁移是为了将补丁</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应用在新版本代码上，主要采用</a:t>
            </a:r>
            <a:r>
              <a:rPr lang="en-US" altLang="zh-CN" sz="1200" kern="1200" dirty="0" err="1"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工具的版本合并功能实现，使得版本</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能够具有补丁</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和版本升级补丁中的所有变更</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其他两个步骤使用兼容性检测工具的对应模块完成。可见我们将分别对工具的不同模块进行测试，分析其性能等。</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说明实验分为三块，分别是补丁版本迁移等过程，实验对其性能等等进行了分析</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19</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具体的实验案例则选用了</a:t>
            </a:r>
            <a:r>
              <a:rPr kumimoji="1" lang="en-US" altLang="zh-CN" dirty="0" smtClean="0"/>
              <a:t>JDT</a:t>
            </a:r>
            <a:r>
              <a:rPr kumimoji="1" lang="zh-CN" altLang="en-US" dirty="0" smtClean="0"/>
              <a:t> </a:t>
            </a:r>
            <a:r>
              <a:rPr kumimoji="1" lang="en-US" altLang="zh-CN" dirty="0" smtClean="0"/>
              <a:t>Core</a:t>
            </a:r>
            <a:r>
              <a:rPr kumimoji="1" lang="zh-CN" altLang="en-US" dirty="0" smtClean="0"/>
              <a:t>。该项目</a:t>
            </a:r>
            <a:r>
              <a:rPr kumimoji="1" lang="en-US" altLang="zh-CN" dirty="0" smtClean="0"/>
              <a:t>…</a:t>
            </a:r>
            <a:r>
              <a:rPr kumimoji="1" lang="zh-CN" altLang="en-US" dirty="0" smtClean="0"/>
              <a:t>，该项目存在一个第三方增强补丁，使其能够支持对</a:t>
            </a:r>
            <a:r>
              <a:rPr kumimoji="1" lang="en-US" altLang="zh-CN" dirty="0" smtClean="0"/>
              <a:t>Groovy</a:t>
            </a:r>
            <a:r>
              <a:rPr kumimoji="1" lang="zh-CN" altLang="en-US" dirty="0" smtClean="0"/>
              <a:t>语言进行编译</a:t>
            </a:r>
            <a:endParaRPr kumimoji="1" lang="en-US" altLang="zh-CN" dirty="0" smtClean="0"/>
          </a:p>
          <a:p>
            <a:r>
              <a:rPr kumimoji="1" lang="zh-CN" altLang="en-US" dirty="0" smtClean="0"/>
              <a:t>我们将</a:t>
            </a:r>
            <a:r>
              <a:rPr kumimoji="1" lang="en-US" altLang="zh-CN" dirty="0" smtClean="0"/>
              <a:t>4.3.2</a:t>
            </a:r>
            <a:r>
              <a:rPr kumimoji="1" lang="zh-CN" altLang="en-US" dirty="0" smtClean="0"/>
              <a:t>版本作为旧版本，并提供对应的</a:t>
            </a:r>
            <a:r>
              <a:rPr kumimoji="1" lang="en-US" altLang="zh-CN" dirty="0" smtClean="0"/>
              <a:t>Groovy</a:t>
            </a:r>
            <a:r>
              <a:rPr kumimoji="1" lang="zh-CN" altLang="en-US" dirty="0" smtClean="0"/>
              <a:t>语言增强补丁</a:t>
            </a:r>
            <a:endParaRPr kumimoji="1" lang="en-US" altLang="zh-CN" dirty="0" smtClean="0"/>
          </a:p>
          <a:p>
            <a:r>
              <a:rPr kumimoji="1" lang="zh-CN" altLang="en-US" dirty="0" smtClean="0"/>
              <a:t>并将其他七个版本作为新版本</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20</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下面是补丁版本迁移过程，如图所示。他主要采用</a:t>
            </a:r>
            <a:r>
              <a:rPr kumimoji="1" lang="en-US" altLang="zh-CN" dirty="0" err="1" smtClean="0"/>
              <a:t>git</a:t>
            </a:r>
            <a:r>
              <a:rPr kumimoji="1" lang="zh-CN" altLang="en-US" dirty="0" smtClean="0"/>
              <a:t>工具的版本合并功能实现，从而将原补丁应用于新版本上</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21</a:t>
            </a:fld>
            <a:endParaRPr kumimoji="1" lang="zh-CN" altLang="en-US"/>
          </a:p>
        </p:txBody>
      </p:sp>
    </p:spTree>
    <p:extLst>
      <p:ext uri="{BB962C8B-B14F-4D97-AF65-F5344CB8AC3E}">
        <p14:creationId xmlns:p14="http://schemas.microsoft.com/office/powerpoint/2010/main" val="144676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由于版本设计可以视为采用补丁</a:t>
            </a:r>
            <a:r>
              <a:rPr kumimoji="1" lang="en-US" altLang="zh-CN" dirty="0" smtClean="0"/>
              <a:t>q</a:t>
            </a:r>
            <a:r>
              <a:rPr kumimoji="1" lang="zh-CN" altLang="en-US" dirty="0" smtClean="0"/>
              <a:t>完成</a:t>
            </a:r>
            <a:endParaRPr kumimoji="1" lang="en-US" altLang="zh-CN" dirty="0" smtClean="0"/>
          </a:p>
          <a:p>
            <a:r>
              <a:rPr kumimoji="1" lang="zh-CN" altLang="en-US" dirty="0" smtClean="0"/>
              <a:t>因此可以视为补丁</a:t>
            </a:r>
            <a:r>
              <a:rPr kumimoji="1" lang="en-US" altLang="zh-CN" dirty="0" smtClean="0"/>
              <a:t>p/q</a:t>
            </a:r>
            <a:r>
              <a:rPr kumimoji="1" lang="zh-CN" altLang="en-US" dirty="0" smtClean="0"/>
              <a:t>之间的冲突检测问题</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4</a:t>
            </a:fld>
            <a:endParaRPr kumimoji="1" lang="zh-CN" altLang="en-US"/>
          </a:p>
        </p:txBody>
      </p:sp>
    </p:spTree>
    <p:extLst>
      <p:ext uri="{BB962C8B-B14F-4D97-AF65-F5344CB8AC3E}">
        <p14:creationId xmlns:p14="http://schemas.microsoft.com/office/powerpoint/2010/main" val="3869340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可见，该补丁版本迁移过程中，前几个版本出现了较多的语法冲突</a:t>
            </a:r>
            <a:r>
              <a:rPr kumimoji="1" lang="zh-CN" altLang="zh-CN" dirty="0" smtClean="0"/>
              <a:t>，</a:t>
            </a:r>
            <a:r>
              <a:rPr kumimoji="1" lang="zh-CN" altLang="en-US" dirty="0" smtClean="0"/>
              <a:t>该冲突可以采用第三方工具进行解决，合并完成后对其源代码进行编译，可以发现几乎没有问题存在。</a:t>
            </a:r>
            <a:endParaRPr kumimoji="1" lang="en-US" altLang="zh-CN" dirty="0" smtClean="0"/>
          </a:p>
          <a:p>
            <a:r>
              <a:rPr kumimoji="1" lang="zh-CN" altLang="en-US" dirty="0" smtClean="0"/>
              <a:t>下面介绍影响域分析模块的结果</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22</a:t>
            </a:fld>
            <a:endParaRPr kumimoji="1" lang="zh-CN" altLang="en-US"/>
          </a:p>
        </p:txBody>
      </p:sp>
    </p:spTree>
    <p:extLst>
      <p:ext uri="{BB962C8B-B14F-4D97-AF65-F5344CB8AC3E}">
        <p14:creationId xmlns:p14="http://schemas.microsoft.com/office/powerpoint/2010/main" val="215531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可见，两两版本间的差异性分析过程的成功率几乎为</a:t>
            </a:r>
            <a:r>
              <a:rPr kumimoji="1" lang="en-US" altLang="zh-CN" dirty="0" smtClean="0"/>
              <a:t>90%</a:t>
            </a:r>
            <a:r>
              <a:rPr kumimoji="1" lang="zh-CN" altLang="en-US" dirty="0" smtClean="0"/>
              <a:t>多</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23</a:t>
            </a:fld>
            <a:endParaRPr kumimoji="1" lang="zh-CN" altLang="en-US"/>
          </a:p>
        </p:txBody>
      </p:sp>
    </p:spTree>
    <p:extLst>
      <p:ext uri="{BB962C8B-B14F-4D97-AF65-F5344CB8AC3E}">
        <p14:creationId xmlns:p14="http://schemas.microsoft.com/office/powerpoint/2010/main" val="4036992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可见，变更影响分析过程的成功率大约为</a:t>
            </a:r>
            <a:r>
              <a:rPr kumimoji="1" lang="en-US" altLang="zh-CN" dirty="0" smtClean="0"/>
              <a:t>80%</a:t>
            </a:r>
            <a:r>
              <a:rPr kumimoji="1" lang="zh-CN" altLang="en-US" dirty="0" smtClean="0"/>
              <a:t>左右</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24</a:t>
            </a:fld>
            <a:endParaRPr kumimoji="1" lang="zh-CN" altLang="en-US"/>
          </a:p>
        </p:txBody>
      </p:sp>
    </p:spTree>
    <p:extLst>
      <p:ext uri="{BB962C8B-B14F-4D97-AF65-F5344CB8AC3E}">
        <p14:creationId xmlns:p14="http://schemas.microsoft.com/office/powerpoint/2010/main" val="128664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最后，我们确定找到了若干个原补丁和版本升级补丁之间的语义冲突，不同的新版本均能找到若干个</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25</a:t>
            </a:fld>
            <a:endParaRPr kumimoji="1" lang="zh-CN" altLang="en-US"/>
          </a:p>
        </p:txBody>
      </p:sp>
    </p:spTree>
    <p:extLst>
      <p:ext uri="{BB962C8B-B14F-4D97-AF65-F5344CB8AC3E}">
        <p14:creationId xmlns:p14="http://schemas.microsoft.com/office/powerpoint/2010/main" val="1801872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26</a:t>
            </a:fld>
            <a:endParaRPr kumimoji="1" lang="zh-CN" altLang="en-US"/>
          </a:p>
        </p:txBody>
      </p:sp>
    </p:spTree>
    <p:extLst>
      <p:ext uri="{BB962C8B-B14F-4D97-AF65-F5344CB8AC3E}">
        <p14:creationId xmlns:p14="http://schemas.microsoft.com/office/powerpoint/2010/main" val="1605946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28</a:t>
            </a:fld>
            <a:endParaRPr kumimoji="1" lang="zh-CN" altLang="en-US"/>
          </a:p>
        </p:txBody>
      </p:sp>
    </p:spTree>
    <p:extLst>
      <p:ext uri="{BB962C8B-B14F-4D97-AF65-F5344CB8AC3E}">
        <p14:creationId xmlns:p14="http://schemas.microsoft.com/office/powerpoint/2010/main" val="377146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实际上这种冲突主要分为两种，语法冲突容易发现，而语义冲突是由于补丁中的变更可能会影响到其他语法结构，较难发现。</a:t>
            </a:r>
            <a:endParaRPr kumimoji="1" lang="en-US" altLang="zh-CN" dirty="0" smtClean="0"/>
          </a:p>
          <a:p>
            <a:r>
              <a:rPr kumimoji="1" lang="zh-CN" altLang="en-US" dirty="0" smtClean="0"/>
              <a:t>这是由于软件代码中语法结构间存在耦合关系</a:t>
            </a:r>
            <a:endParaRPr kumimoji="1" lang="en-US" altLang="zh-CN" dirty="0" smtClean="0"/>
          </a:p>
          <a:p>
            <a:r>
              <a:rPr kumimoji="1" lang="zh-CN" altLang="en-US" dirty="0" smtClean="0"/>
              <a:t>考虑到这样一个例子</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说明有的会受到影响但有的不会</a:t>
            </a:r>
          </a:p>
          <a:p>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假如</a:t>
            </a:r>
            <a:r>
              <a:rPr kumimoji="1" lang="en-US" altLang="zh-CN" dirty="0" smtClean="0"/>
              <a:t>l1</a:t>
            </a:r>
            <a:r>
              <a:rPr kumimoji="1" lang="zh-CN" altLang="en-US" dirty="0" smtClean="0"/>
              <a:t>发生变更</a:t>
            </a:r>
            <a:r>
              <a:rPr kumimoji="1" lang="en-US" altLang="zh-CN" dirty="0" smtClean="0"/>
              <a:t>…</a:t>
            </a:r>
          </a:p>
          <a:p>
            <a:r>
              <a:rPr kumimoji="1" lang="en-US" altLang="zh-CN" dirty="0" smtClean="0"/>
              <a:t>l2</a:t>
            </a:r>
            <a:r>
              <a:rPr kumimoji="1" lang="zh-CN" altLang="en-US" dirty="0" smtClean="0"/>
              <a:t>和</a:t>
            </a:r>
            <a:r>
              <a:rPr kumimoji="1" lang="en-US" altLang="zh-CN" dirty="0" smtClean="0"/>
              <a:t>l3</a:t>
            </a:r>
            <a:r>
              <a:rPr kumimoji="1" lang="zh-CN" altLang="en-US" dirty="0" smtClean="0"/>
              <a:t>由于这种耦合关系可能随着齿轮转动而转动</a:t>
            </a:r>
            <a:endParaRPr kumimoji="1" lang="en-US" altLang="zh-CN" dirty="0" smtClean="0"/>
          </a:p>
          <a:p>
            <a:r>
              <a:rPr kumimoji="1" lang="zh-CN" altLang="en-US" dirty="0" smtClean="0"/>
              <a:t>而</a:t>
            </a:r>
            <a:r>
              <a:rPr kumimoji="1" lang="en-US" altLang="zh-CN" dirty="0" smtClean="0"/>
              <a:t>l3</a:t>
            </a:r>
            <a:r>
              <a:rPr kumimoji="1" lang="zh-CN" altLang="en-US" dirty="0" smtClean="0"/>
              <a:t>不会受到这种语义影响</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变更影响</a:t>
            </a:r>
            <a:r>
              <a:rPr kumimoji="1" lang="zh-CN" altLang="en-US" dirty="0" smtClean="0"/>
              <a:t>集合</a:t>
            </a:r>
            <a:r>
              <a:rPr kumimoji="1" lang="zh-CN" altLang="en-US" dirty="0" smtClean="0"/>
              <a:t>可能</a:t>
            </a:r>
            <a:r>
              <a:rPr kumimoji="1" lang="zh-CN" altLang="en-US" dirty="0" smtClean="0"/>
              <a:t>存在交集</a:t>
            </a:r>
            <a:endParaRPr kumimoji="1" lang="en-US" altLang="zh-CN" dirty="0" smtClean="0"/>
          </a:p>
          <a:p>
            <a:r>
              <a:rPr kumimoji="1" lang="zh-CN" altLang="en-US" dirty="0" smtClean="0"/>
              <a:t>交集中的代码位置</a:t>
            </a:r>
            <a:r>
              <a:rPr kumimoji="1" lang="zh-CN" altLang="en-US" dirty="0" smtClean="0"/>
              <a:t>说明该语法结构受</a:t>
            </a:r>
            <a:r>
              <a:rPr kumimoji="1" lang="zh-CN" altLang="en-US" dirty="0" smtClean="0"/>
              <a:t>到了双重影响</a:t>
            </a:r>
            <a:r>
              <a:rPr kumimoji="1" lang="zh-CN" altLang="en-US" dirty="0" smtClean="0"/>
              <a:t>，</a:t>
            </a:r>
            <a:r>
              <a:rPr kumimoji="1" lang="zh-CN" altLang="en-US" dirty="0" smtClean="0"/>
              <a:t>而这种双重影响是可能互不兼容的，</a:t>
            </a:r>
            <a:r>
              <a:rPr kumimoji="1" lang="zh-CN" altLang="en-US" dirty="0" smtClean="0"/>
              <a:t>因而可能出现冲突</a:t>
            </a:r>
            <a:endParaRPr kumimoji="1" lang="en-US" altLang="zh-CN" dirty="0" smtClean="0"/>
          </a:p>
          <a:p>
            <a:r>
              <a:rPr kumimoji="1" lang="zh-CN" altLang="en-US" dirty="0" smtClean="0"/>
              <a:t>考虑到这样一个小例子</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7</a:t>
            </a:fld>
            <a:endParaRPr kumimoji="1" lang="zh-CN" altLang="en-US"/>
          </a:p>
        </p:txBody>
      </p:sp>
    </p:spTree>
    <p:extLst>
      <p:ext uri="{BB962C8B-B14F-4D97-AF65-F5344CB8AC3E}">
        <p14:creationId xmlns:p14="http://schemas.microsoft.com/office/powerpoint/2010/main" val="280610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a:t>
            </a:r>
            <a:r>
              <a:rPr kumimoji="1" lang="en-US" altLang="zh-CN" dirty="0" smtClean="0"/>
              <a:t>2</a:t>
            </a:r>
            <a:r>
              <a:rPr kumimoji="1" lang="zh-CN" altLang="en-US" dirty="0" smtClean="0"/>
              <a:t>和</a:t>
            </a:r>
            <a:r>
              <a:rPr kumimoji="1" lang="en-US" altLang="zh-CN" dirty="0" smtClean="0"/>
              <a:t>l3</a:t>
            </a:r>
            <a:r>
              <a:rPr kumimoji="1" lang="zh-CN" altLang="en-US" dirty="0" smtClean="0"/>
              <a:t>的变更来自于两个不同的补丁</a:t>
            </a:r>
            <a:endParaRPr kumimoji="1" lang="en-US" altLang="zh-CN" dirty="0" smtClean="0"/>
          </a:p>
          <a:p>
            <a:r>
              <a:rPr kumimoji="1" lang="en-US" altLang="zh-CN" dirty="0" smtClean="0"/>
              <a:t>l1</a:t>
            </a:r>
            <a:r>
              <a:rPr kumimoji="1" lang="zh-CN" altLang="en-US" dirty="0" smtClean="0"/>
              <a:t>会使得</a:t>
            </a:r>
            <a:r>
              <a:rPr kumimoji="1" lang="en-US" altLang="zh-CN" dirty="0" smtClean="0"/>
              <a:t>x</a:t>
            </a:r>
            <a:r>
              <a:rPr kumimoji="1" lang="zh-CN" altLang="en-US" dirty="0" smtClean="0"/>
              <a:t>值增大，</a:t>
            </a:r>
            <a:r>
              <a:rPr kumimoji="1" lang="en-US" altLang="zh-CN" dirty="0" smtClean="0"/>
              <a:t>l2</a:t>
            </a:r>
            <a:r>
              <a:rPr kumimoji="1" lang="zh-CN" altLang="en-US" dirty="0" smtClean="0"/>
              <a:t>会使得</a:t>
            </a:r>
            <a:r>
              <a:rPr kumimoji="1" lang="en-US" altLang="zh-CN" dirty="0" smtClean="0"/>
              <a:t>y</a:t>
            </a:r>
            <a:r>
              <a:rPr kumimoji="1" lang="zh-CN" altLang="en-US" dirty="0" smtClean="0"/>
              <a:t>值减小</a:t>
            </a:r>
            <a:endParaRPr kumimoji="1" lang="en-US" altLang="zh-CN" dirty="0" smtClean="0"/>
          </a:p>
          <a:p>
            <a:r>
              <a:rPr kumimoji="1" lang="zh-CN" altLang="en-US" dirty="0" smtClean="0"/>
              <a:t>因此</a:t>
            </a:r>
            <a:r>
              <a:rPr kumimoji="1" lang="en-US" altLang="zh-CN" dirty="0" smtClean="0"/>
              <a:t>l3</a:t>
            </a:r>
            <a:r>
              <a:rPr kumimoji="1" lang="zh-CN" altLang="en-US" dirty="0" smtClean="0"/>
              <a:t>位置上表达式</a:t>
            </a:r>
            <a:r>
              <a:rPr kumimoji="1" lang="en-US" altLang="zh-CN" dirty="0" err="1" smtClean="0"/>
              <a:t>x+y</a:t>
            </a:r>
            <a:r>
              <a:rPr kumimoji="1" lang="zh-CN" altLang="en-US" dirty="0" smtClean="0"/>
              <a:t>的值变化就会引起争议，该表达式的值到底该增大还是减少呢？这种期望信息我们无法从代码中直接获取</a:t>
            </a:r>
            <a:endParaRPr kumimoji="1" lang="en-US" altLang="zh-CN" dirty="0" smtClean="0"/>
          </a:p>
          <a:p>
            <a:r>
              <a:rPr kumimoji="1" lang="zh-CN" altLang="en-US" dirty="0" smtClean="0"/>
              <a:t>因而需要人工分析的辅助</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8</a:t>
            </a:fld>
            <a:endParaRPr kumimoji="1" lang="zh-CN" altLang="en-US"/>
          </a:p>
        </p:txBody>
      </p:sp>
    </p:spTree>
    <p:extLst>
      <p:ext uri="{BB962C8B-B14F-4D97-AF65-F5344CB8AC3E}">
        <p14:creationId xmlns:p14="http://schemas.microsoft.com/office/powerpoint/2010/main" val="33417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程序间差异性分析可以找到不同版本间的变更集合，可划分为如下三类</a:t>
            </a:r>
            <a:r>
              <a:rPr lang="en-US" altLang="zh-CN" dirty="0" smtClean="0"/>
              <a:t>…</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9</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变更影响分析则主要用于确定变更的语义影响，可分为如下两类</a:t>
            </a:r>
            <a:r>
              <a:rPr lang="en-US" altLang="zh-CN" dirty="0" smtClean="0"/>
              <a:t>…</a:t>
            </a:r>
          </a:p>
          <a:p>
            <a:pPr lvl="1"/>
            <a:endParaRPr lang="en-US" altLang="zh-CN" dirty="0" smtClean="0"/>
          </a:p>
          <a:p>
            <a:pPr lvl="1"/>
            <a:r>
              <a:rPr lang="zh-CN" altLang="en-US" dirty="0" smtClean="0"/>
              <a:t>然而，对于补丁的兼容性检测方面尚无相关工作，因此我们将对其进行探讨。</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10</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因此，结合之前的分析，可以提出这样一种检测方法</a:t>
            </a:r>
            <a:endParaRPr kumimoji="1" lang="en-US" altLang="zh-CN" dirty="0" smtClean="0"/>
          </a:p>
          <a:p>
            <a:r>
              <a:rPr kumimoji="1" lang="zh-CN" altLang="en-US" dirty="0" smtClean="0"/>
              <a:t>该方法接受三个不同版本的代码作为输入，可以版本</a:t>
            </a:r>
            <a:r>
              <a:rPr kumimoji="1" lang="en-US" altLang="zh-CN" dirty="0" smtClean="0"/>
              <a:t>2</a:t>
            </a:r>
            <a:r>
              <a:rPr kumimoji="1" lang="zh-CN" altLang="en-US" dirty="0" smtClean="0"/>
              <a:t>作为比对基准</a:t>
            </a:r>
            <a:r>
              <a:rPr kumimoji="1" lang="zh-CN" altLang="zh-CN" dirty="0" smtClean="0"/>
              <a:t>，</a:t>
            </a:r>
            <a:r>
              <a:rPr kumimoji="1" lang="zh-CN" altLang="en-US" dirty="0" smtClean="0"/>
              <a:t>版本</a:t>
            </a:r>
            <a:r>
              <a:rPr kumimoji="1" lang="en-US" altLang="zh-CN" dirty="0" smtClean="0"/>
              <a:t>1</a:t>
            </a:r>
            <a:r>
              <a:rPr kumimoji="1" lang="zh-CN" altLang="en-US" dirty="0" smtClean="0"/>
              <a:t>、</a:t>
            </a:r>
            <a:r>
              <a:rPr kumimoji="1" lang="en-US" altLang="zh-CN" dirty="0" smtClean="0"/>
              <a:t>3</a:t>
            </a:r>
            <a:r>
              <a:rPr kumimoji="1" lang="zh-CN" altLang="en-US" dirty="0" smtClean="0"/>
              <a:t>作为打上两个不同补丁的版本</a:t>
            </a:r>
            <a:endParaRPr kumimoji="1" lang="en-US" altLang="zh-CN" dirty="0" smtClean="0"/>
          </a:p>
          <a:p>
            <a:r>
              <a:rPr kumimoji="1" lang="zh-CN" altLang="en-US" dirty="0" smtClean="0"/>
              <a:t>我们首先进行变更影响域分析过程，该分析过程会找到两两版本间的变更集合，再去查找变更集合对版本</a:t>
            </a:r>
            <a:r>
              <a:rPr kumimoji="1" lang="en-US" altLang="zh-CN" dirty="0" smtClean="0"/>
              <a:t>2</a:t>
            </a:r>
            <a:r>
              <a:rPr kumimoji="1" lang="zh-CN" altLang="en-US" dirty="0" smtClean="0"/>
              <a:t>的语义影响</a:t>
            </a:r>
            <a:r>
              <a:rPr kumimoji="1" lang="en-US" altLang="zh-CN" dirty="0" smtClean="0"/>
              <a:t>-</a:t>
            </a:r>
            <a:r>
              <a:rPr kumimoji="1" lang="zh-CN" altLang="en-US" dirty="0" smtClean="0"/>
              <a:t>即变更影响域</a:t>
            </a:r>
            <a:endParaRPr kumimoji="1" lang="en-US" altLang="zh-CN" dirty="0" smtClean="0"/>
          </a:p>
          <a:p>
            <a:r>
              <a:rPr kumimoji="1" lang="zh-CN" altLang="en-US" dirty="0" smtClean="0"/>
              <a:t>最后，通过这两个变更影响域来进行冲突检测，找到其交集</a:t>
            </a:r>
            <a:r>
              <a:rPr kumimoji="1" lang="zh-CN" altLang="zh-CN" dirty="0" smtClean="0"/>
              <a:t>，</a:t>
            </a:r>
            <a:r>
              <a:rPr kumimoji="1" lang="zh-CN" altLang="en-US" dirty="0" smtClean="0"/>
              <a:t>并判断是否存在冲突</a:t>
            </a:r>
            <a:endParaRPr kumimoji="1" lang="en-US" altLang="zh-CN" dirty="0" smtClean="0"/>
          </a:p>
          <a:p>
            <a:r>
              <a:rPr kumimoji="1" lang="zh-CN" altLang="en-US" dirty="0" smtClean="0"/>
              <a:t>可见，该方法的核心思想在于</a:t>
            </a:r>
            <a:r>
              <a:rPr kumimoji="1" lang="en-US" altLang="zh-CN" dirty="0" smtClean="0"/>
              <a:t>…</a:t>
            </a:r>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11</a:t>
            </a:fld>
            <a:endParaRPr kumimoji="1" lang="zh-CN" altLang="en-US"/>
          </a:p>
        </p:txBody>
      </p:sp>
    </p:spTree>
    <p:extLst>
      <p:ext uri="{BB962C8B-B14F-4D97-AF65-F5344CB8AC3E}">
        <p14:creationId xmlns:p14="http://schemas.microsoft.com/office/powerpoint/2010/main" val="175386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11BD0E-371B-3A4C-8330-05BB24A62EF5}" type="datetimeFigureOut">
              <a:rPr kumimoji="1" lang="zh-CN" altLang="en-US" smtClean="0"/>
              <a:t>15-6-5</a:t>
            </a:fld>
            <a:endParaRPr kumimoji="1"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kumimoji="1"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A211BD0E-371B-3A4C-8330-05BB24A62EF5}" type="datetimeFigureOut">
              <a:rPr kumimoji="1" lang="zh-CN" altLang="en-US" smtClean="0"/>
              <a:t>15-6-5</a:t>
            </a:fld>
            <a:endParaRPr kumimoji="1"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kumimoji="1"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6AD2AC2-61F4-B640-874C-E2F38AADD90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3"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7"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diagramData" Target="../diagrams/data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3"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1" Type="http://schemas.openxmlformats.org/officeDocument/2006/relationships/diagramColors" Target="../diagrams/colors7.xml"/><Relationship Id="rId12" Type="http://schemas.microsoft.com/office/2007/relationships/diagramDrawing" Target="../diagrams/drawing7.xml"/><Relationship Id="rId13"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diagramData" Target="../diagrams/data7.xml"/><Relationship Id="rId9" Type="http://schemas.openxmlformats.org/officeDocument/2006/relationships/diagramLayout" Target="../diagrams/layout7.xml"/><Relationship Id="rId10"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en-US" altLang="zh-CN" dirty="0" smtClean="0"/>
          </a:p>
          <a:p>
            <a:r>
              <a:rPr kumimoji="1" lang="zh-CN" altLang="en-US" dirty="0" smtClean="0"/>
              <a:t>答辩人</a:t>
            </a:r>
            <a:r>
              <a:rPr kumimoji="1" lang="zh-CN" altLang="en-US" dirty="0" smtClean="0"/>
              <a:t>：潘晓梦</a:t>
            </a:r>
            <a:endParaRPr kumimoji="1" lang="en-US" altLang="zh-CN" dirty="0" smtClean="0"/>
          </a:p>
          <a:p>
            <a:r>
              <a:rPr kumimoji="1" lang="zh-CN" altLang="en-US" dirty="0" smtClean="0"/>
              <a:t>导师：贺飞</a:t>
            </a:r>
            <a:endParaRPr kumimoji="1" lang="zh-CN" altLang="en-US" dirty="0"/>
          </a:p>
        </p:txBody>
      </p:sp>
      <p:sp>
        <p:nvSpPr>
          <p:cNvPr id="2" name="标题 1"/>
          <p:cNvSpPr>
            <a:spLocks noGrp="1"/>
          </p:cNvSpPr>
          <p:nvPr>
            <p:ph type="title"/>
          </p:nvPr>
        </p:nvSpPr>
        <p:spPr/>
        <p:txBody>
          <a:bodyPr/>
          <a:lstStyle/>
          <a:p>
            <a:pPr algn="ctr"/>
            <a:r>
              <a:rPr kumimoji="1" lang="zh-CN" altLang="en-US" dirty="0" smtClean="0"/>
              <a:t>基于</a:t>
            </a:r>
            <a:r>
              <a:rPr kumimoji="1" lang="zh-CN" altLang="en-US" dirty="0" smtClean="0"/>
              <a:t>变更</a:t>
            </a:r>
            <a:r>
              <a:rPr kumimoji="1" lang="zh-CN" altLang="en-US" dirty="0" smtClean="0"/>
              <a:t>影响域的软件补丁兼</a:t>
            </a:r>
            <a:r>
              <a:rPr kumimoji="1" lang="zh-CN" altLang="en-US" dirty="0" smtClean="0"/>
              <a:t>容性检测</a:t>
            </a:r>
            <a:endParaRPr kumimoji="1" lang="zh-CN" altLang="en-US" dirty="0"/>
          </a:p>
        </p:txBody>
      </p:sp>
    </p:spTree>
    <p:extLst>
      <p:ext uri="{BB962C8B-B14F-4D97-AF65-F5344CB8AC3E}">
        <p14:creationId xmlns:p14="http://schemas.microsoft.com/office/powerpoint/2010/main" val="259328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lnSpcReduction="10000"/>
          </a:bodyPr>
          <a:lstStyle/>
          <a:p>
            <a:r>
              <a:rPr lang="zh-CN" altLang="en-US" dirty="0"/>
              <a:t>程序变更影响</a:t>
            </a:r>
            <a:r>
              <a:rPr lang="zh-CN" altLang="en-US" dirty="0" smtClean="0"/>
              <a:t>分析</a:t>
            </a:r>
            <a:r>
              <a:rPr lang="zh-CN" altLang="en-US" dirty="0" smtClean="0"/>
              <a:t>：确定</a:t>
            </a:r>
            <a:r>
              <a:rPr lang="zh-CN" altLang="en-US" dirty="0" smtClean="0"/>
              <a:t>变更对于软</a:t>
            </a:r>
            <a:r>
              <a:rPr lang="zh-CN" altLang="en-US" dirty="0"/>
              <a:t>件其他部分影响</a:t>
            </a:r>
            <a:r>
              <a:rPr lang="zh-CN" altLang="en-US" dirty="0" smtClean="0"/>
              <a:t>的技术</a:t>
            </a:r>
            <a:r>
              <a:rPr lang="zh-CN" altLang="en-US" dirty="0" smtClean="0"/>
              <a:t>，</a:t>
            </a:r>
            <a:r>
              <a:rPr lang="en-US" altLang="zh-CN" dirty="0"/>
              <a:t>Li </a:t>
            </a:r>
            <a:r>
              <a:rPr lang="en-US" altLang="zh-CN" dirty="0" smtClean="0"/>
              <a:t>B</a:t>
            </a:r>
            <a:r>
              <a:rPr lang="zh-CN" altLang="zh-CN" dirty="0" smtClean="0"/>
              <a:t>[</a:t>
            </a:r>
            <a:r>
              <a:rPr lang="en-US" altLang="zh-CN" dirty="0" smtClean="0"/>
              <a:t>2013]</a:t>
            </a:r>
            <a:endParaRPr lang="zh-CN" altLang="en-US" dirty="0"/>
          </a:p>
          <a:p>
            <a:pPr marL="45720" indent="0">
              <a:buNone/>
            </a:pPr>
            <a:endParaRPr lang="en-US" altLang="zh-CN" dirty="0"/>
          </a:p>
          <a:p>
            <a:r>
              <a:rPr lang="zh-CN" altLang="en-US" dirty="0" smtClean="0"/>
              <a:t>按照分析类型划分：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分析工具：</a:t>
            </a:r>
            <a:endParaRPr lang="en-US" altLang="zh-CN" dirty="0" smtClean="0"/>
          </a:p>
          <a:p>
            <a:pPr lvl="1"/>
            <a:r>
              <a:rPr lang="en-US" altLang="zh-CN" dirty="0" err="1"/>
              <a:t>jpf</a:t>
            </a:r>
            <a:r>
              <a:rPr lang="en-US" altLang="zh-CN" dirty="0"/>
              <a:t>-</a:t>
            </a:r>
            <a:r>
              <a:rPr lang="en-US" altLang="zh-CN" dirty="0" smtClean="0"/>
              <a:t>regression</a:t>
            </a:r>
            <a:r>
              <a:rPr lang="zh-CN" altLang="zh-CN" dirty="0" smtClean="0"/>
              <a:t>，</a:t>
            </a:r>
            <a:r>
              <a:rPr lang="en-US" altLang="zh-CN" dirty="0"/>
              <a:t>Person </a:t>
            </a:r>
            <a:r>
              <a:rPr lang="en-US" altLang="zh-CN" dirty="0" smtClean="0"/>
              <a:t>S</a:t>
            </a:r>
            <a:r>
              <a:rPr lang="zh-CN" altLang="zh-CN" dirty="0" smtClean="0"/>
              <a:t>[</a:t>
            </a:r>
            <a:r>
              <a:rPr lang="en-US" altLang="zh-CN" dirty="0" smtClean="0"/>
              <a:t>2011]</a:t>
            </a:r>
            <a:endParaRPr lang="en-US" altLang="zh-CN" dirty="0" smtClean="0"/>
          </a:p>
          <a:p>
            <a:pPr lvl="1"/>
            <a:r>
              <a:rPr lang="en-US" altLang="zh-CN" dirty="0" err="1" smtClean="0"/>
              <a:t>Jripples</a:t>
            </a:r>
            <a:r>
              <a:rPr lang="zh-CN" altLang="zh-CN" dirty="0" smtClean="0"/>
              <a:t>，</a:t>
            </a:r>
            <a:r>
              <a:rPr lang="en-US" altLang="zh-CN" dirty="0"/>
              <a:t>Buckner </a:t>
            </a:r>
            <a:r>
              <a:rPr lang="en-US" altLang="zh-CN" dirty="0" smtClean="0"/>
              <a:t>J</a:t>
            </a:r>
            <a:r>
              <a:rPr lang="en-US" altLang="zh-CN" dirty="0" smtClean="0"/>
              <a:t>[2005]</a:t>
            </a:r>
            <a:r>
              <a:rPr lang="en-US" altLang="zh-CN" dirty="0" smtClean="0"/>
              <a:t> </a:t>
            </a:r>
            <a:endParaRPr lang="en-US" altLang="zh-CN" dirty="0"/>
          </a:p>
          <a:p>
            <a:pPr lvl="1"/>
            <a:r>
              <a:rPr lang="en-US" altLang="zh-CN" dirty="0" smtClean="0"/>
              <a:t>Chianti</a:t>
            </a:r>
            <a:r>
              <a:rPr lang="zh-CN" altLang="en-US" dirty="0" smtClean="0"/>
              <a:t>，</a:t>
            </a:r>
            <a:r>
              <a:rPr lang="en-US" altLang="zh-CN" dirty="0" err="1"/>
              <a:t>Ren</a:t>
            </a:r>
            <a:r>
              <a:rPr lang="en-US" altLang="zh-CN" dirty="0"/>
              <a:t> X </a:t>
            </a:r>
            <a:r>
              <a:rPr lang="zh-CN" altLang="zh-CN" dirty="0" smtClean="0"/>
              <a:t>[</a:t>
            </a:r>
            <a:r>
              <a:rPr lang="en-US" altLang="zh-CN" dirty="0" smtClean="0"/>
              <a:t>2004]</a:t>
            </a:r>
            <a:r>
              <a:rPr lang="en-US" altLang="zh-CN" dirty="0" smtClean="0"/>
              <a:t> </a:t>
            </a:r>
            <a:endParaRPr lang="en-US" altLang="zh-CN" dirty="0"/>
          </a:p>
          <a:p>
            <a:pPr lvl="1"/>
            <a:endParaRPr lang="en-US" altLang="zh-CN" dirty="0"/>
          </a:p>
          <a:p>
            <a:pPr lvl="1"/>
            <a:endParaRPr lang="en-US" altLang="zh-CN" dirty="0" smtClean="0"/>
          </a:p>
          <a:p>
            <a:endParaRPr lang="zh-CN" altLang="en-US" dirty="0"/>
          </a:p>
          <a:p>
            <a:endParaRPr kumimoji="1" lang="en-US" altLang="zh-CN" dirty="0"/>
          </a:p>
        </p:txBody>
      </p:sp>
      <p:sp>
        <p:nvSpPr>
          <p:cNvPr id="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相关工作</a:t>
            </a:r>
            <a:endParaRPr kumimoji="1" lang="zh-CN" altLang="en-US" dirty="0"/>
          </a:p>
        </p:txBody>
      </p:sp>
      <p:pic>
        <p:nvPicPr>
          <p:cNvPr id="8" name="图片 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相关工作</a:t>
            </a:r>
            <a:endParaRPr kumimoji="1" lang="zh-CN" altLang="en-US" dirty="0">
              <a:solidFill>
                <a:schemeClr val="accent6">
                  <a:lumMod val="75000"/>
                </a:schemeClr>
              </a:solidFill>
            </a:endParaRPr>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graphicFrame>
        <p:nvGraphicFramePr>
          <p:cNvPr id="19" name="图表 18"/>
          <p:cNvGraphicFramePr/>
          <p:nvPr>
            <p:extLst>
              <p:ext uri="{D42A27DB-BD31-4B8C-83A1-F6EECF244321}">
                <p14:modId xmlns:p14="http://schemas.microsoft.com/office/powerpoint/2010/main" val="1003489724"/>
              </p:ext>
            </p:extLst>
          </p:nvPr>
        </p:nvGraphicFramePr>
        <p:xfrm>
          <a:off x="3046105" y="3034405"/>
          <a:ext cx="3051790" cy="1529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96377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normAutofit/>
          </a:bodyPr>
          <a:lstStyle/>
          <a:p>
            <a:r>
              <a:rPr kumimoji="1" lang="zh-CN" altLang="en-US" dirty="0" smtClean="0"/>
              <a:t>方法概述：</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marL="45720" indent="0">
              <a:buNone/>
            </a:pPr>
            <a:endParaRPr kumimoji="1" lang="en-US" altLang="zh-CN" dirty="0" smtClean="0"/>
          </a:p>
          <a:p>
            <a:endParaRPr kumimoji="1" lang="en-US" altLang="zh-CN" dirty="0" smtClean="0"/>
          </a:p>
        </p:txBody>
      </p:sp>
      <p:sp>
        <p:nvSpPr>
          <p:cNvPr id="5" name="矩形 4"/>
          <p:cNvSpPr/>
          <p:nvPr/>
        </p:nvSpPr>
        <p:spPr>
          <a:xfrm>
            <a:off x="2213999" y="3032295"/>
            <a:ext cx="1718996" cy="6139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找到</a:t>
            </a:r>
            <a:r>
              <a:rPr kumimoji="1" lang="zh-CN" altLang="en-US" dirty="0" smtClean="0"/>
              <a:t>变更</a:t>
            </a:r>
            <a:r>
              <a:rPr kumimoji="1" lang="zh-CN" altLang="en-US" dirty="0" smtClean="0"/>
              <a:t>集合</a:t>
            </a:r>
            <a:endParaRPr kumimoji="1" lang="zh-CN" altLang="en-US" dirty="0"/>
          </a:p>
        </p:txBody>
      </p:sp>
      <p:sp>
        <p:nvSpPr>
          <p:cNvPr id="8" name="矩形 7"/>
          <p:cNvSpPr/>
          <p:nvPr/>
        </p:nvSpPr>
        <p:spPr>
          <a:xfrm>
            <a:off x="4810158" y="3032295"/>
            <a:ext cx="1607592" cy="6139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找到</a:t>
            </a:r>
            <a:r>
              <a:rPr kumimoji="1" lang="zh-CN" altLang="en-US" dirty="0" smtClean="0"/>
              <a:t>变更</a:t>
            </a:r>
            <a:r>
              <a:rPr kumimoji="1" lang="zh-CN" altLang="en-US" dirty="0" smtClean="0"/>
              <a:t>集合</a:t>
            </a:r>
            <a:endParaRPr kumimoji="1" lang="zh-CN" altLang="en-US" dirty="0"/>
          </a:p>
        </p:txBody>
      </p:sp>
      <p:sp>
        <p:nvSpPr>
          <p:cNvPr id="9" name="矩形 8"/>
          <p:cNvSpPr/>
          <p:nvPr/>
        </p:nvSpPr>
        <p:spPr>
          <a:xfrm>
            <a:off x="3623404" y="5337036"/>
            <a:ext cx="1366576" cy="44237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smtClean="0"/>
              <a:t>冲突检测</a:t>
            </a:r>
            <a:endParaRPr kumimoji="1" lang="zh-CN" altLang="en-US" dirty="0"/>
          </a:p>
        </p:txBody>
      </p:sp>
      <p:cxnSp>
        <p:nvCxnSpPr>
          <p:cNvPr id="10" name="直线箭头连接符 9"/>
          <p:cNvCxnSpPr>
            <a:stCxn id="5" idx="2"/>
          </p:cNvCxnSpPr>
          <p:nvPr/>
        </p:nvCxnSpPr>
        <p:spPr>
          <a:xfrm>
            <a:off x="3073497" y="3646250"/>
            <a:ext cx="0" cy="551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8" idx="2"/>
            <a:endCxn id="44" idx="0"/>
          </p:cNvCxnSpPr>
          <p:nvPr/>
        </p:nvCxnSpPr>
        <p:spPr>
          <a:xfrm>
            <a:off x="5613954" y="3646250"/>
            <a:ext cx="0" cy="40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3868110" y="6306301"/>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6" name="直线箭头连接符 15"/>
          <p:cNvCxnSpPr>
            <a:stCxn id="9" idx="2"/>
          </p:cNvCxnSpPr>
          <p:nvPr/>
        </p:nvCxnSpPr>
        <p:spPr>
          <a:xfrm>
            <a:off x="4306692" y="5779412"/>
            <a:ext cx="0" cy="58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2213999" y="2206414"/>
            <a:ext cx="1243362" cy="369332"/>
          </a:xfrm>
          <a:prstGeom prst="rect">
            <a:avLst/>
          </a:prstGeom>
          <a:noFill/>
        </p:spPr>
        <p:txBody>
          <a:bodyPr wrap="none" rtlCol="0">
            <a:spAutoFit/>
          </a:bodyPr>
          <a:lstStyle/>
          <a:p>
            <a:r>
              <a:rPr kumimoji="1" lang="zh-CN" altLang="en-US" dirty="0" smtClean="0"/>
              <a:t>代码版本</a:t>
            </a:r>
            <a:r>
              <a:rPr kumimoji="1" lang="zh-CN" altLang="zh-CN" dirty="0" smtClean="0"/>
              <a:t>1</a:t>
            </a:r>
            <a:endParaRPr kumimoji="1" lang="zh-CN" altLang="en-US" dirty="0"/>
          </a:p>
        </p:txBody>
      </p:sp>
      <p:sp>
        <p:nvSpPr>
          <p:cNvPr id="18" name="文本框 17"/>
          <p:cNvSpPr txBox="1"/>
          <p:nvPr/>
        </p:nvSpPr>
        <p:spPr>
          <a:xfrm>
            <a:off x="3756698" y="2202027"/>
            <a:ext cx="1243362" cy="369332"/>
          </a:xfrm>
          <a:prstGeom prst="rect">
            <a:avLst/>
          </a:prstGeom>
          <a:noFill/>
          <a:ln>
            <a:solidFill>
              <a:schemeClr val="accent1">
                <a:lumMod val="75000"/>
              </a:schemeClr>
            </a:solidFill>
          </a:ln>
        </p:spPr>
        <p:txBody>
          <a:bodyPr wrap="none" rtlCol="0">
            <a:spAutoFit/>
          </a:bodyPr>
          <a:lstStyle/>
          <a:p>
            <a:r>
              <a:rPr kumimoji="1" lang="zh-CN" altLang="en-US" dirty="0" smtClean="0">
                <a:ln>
                  <a:solidFill>
                    <a:schemeClr val="accent1">
                      <a:lumMod val="75000"/>
                    </a:schemeClr>
                  </a:solidFill>
                </a:ln>
              </a:rPr>
              <a:t>代码版本</a:t>
            </a:r>
            <a:r>
              <a:rPr kumimoji="1" lang="zh-CN" altLang="zh-CN" dirty="0">
                <a:ln>
                  <a:solidFill>
                    <a:schemeClr val="accent1">
                      <a:lumMod val="75000"/>
                    </a:schemeClr>
                  </a:solidFill>
                </a:ln>
              </a:rPr>
              <a:t>2</a:t>
            </a:r>
            <a:endParaRPr kumimoji="1" lang="zh-CN" altLang="en-US" dirty="0">
              <a:ln>
                <a:solidFill>
                  <a:schemeClr val="accent1">
                    <a:lumMod val="75000"/>
                  </a:schemeClr>
                </a:solidFill>
              </a:ln>
            </a:endParaRPr>
          </a:p>
        </p:txBody>
      </p:sp>
      <p:sp>
        <p:nvSpPr>
          <p:cNvPr id="19" name="文本框 18"/>
          <p:cNvSpPr txBox="1"/>
          <p:nvPr/>
        </p:nvSpPr>
        <p:spPr>
          <a:xfrm>
            <a:off x="5256607" y="2206414"/>
            <a:ext cx="1243362" cy="369332"/>
          </a:xfrm>
          <a:prstGeom prst="rect">
            <a:avLst/>
          </a:prstGeom>
          <a:noFill/>
        </p:spPr>
        <p:txBody>
          <a:bodyPr wrap="none" rtlCol="0">
            <a:spAutoFit/>
          </a:bodyPr>
          <a:lstStyle/>
          <a:p>
            <a:r>
              <a:rPr kumimoji="1" lang="zh-CN" altLang="en-US" dirty="0" smtClean="0"/>
              <a:t>代码版本</a:t>
            </a:r>
            <a:r>
              <a:rPr kumimoji="1" lang="zh-CN" altLang="zh-CN" dirty="0"/>
              <a:t>3</a:t>
            </a:r>
            <a:endParaRPr kumimoji="1" lang="zh-CN" altLang="en-US" dirty="0"/>
          </a:p>
        </p:txBody>
      </p:sp>
      <p:cxnSp>
        <p:nvCxnSpPr>
          <p:cNvPr id="21" name="直线箭头连接符 20"/>
          <p:cNvCxnSpPr>
            <a:stCxn id="17" idx="2"/>
            <a:endCxn id="5" idx="0"/>
          </p:cNvCxnSpPr>
          <p:nvPr/>
        </p:nvCxnSpPr>
        <p:spPr>
          <a:xfrm>
            <a:off x="2835680" y="2575746"/>
            <a:ext cx="237817"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8" idx="2"/>
            <a:endCxn id="5" idx="0"/>
          </p:cNvCxnSpPr>
          <p:nvPr/>
        </p:nvCxnSpPr>
        <p:spPr>
          <a:xfrm flipH="1">
            <a:off x="3073497" y="2571359"/>
            <a:ext cx="1304882"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8" idx="2"/>
            <a:endCxn id="8" idx="0"/>
          </p:cNvCxnSpPr>
          <p:nvPr/>
        </p:nvCxnSpPr>
        <p:spPr>
          <a:xfrm>
            <a:off x="4378379" y="2571359"/>
            <a:ext cx="123557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9" idx="2"/>
            <a:endCxn id="8" idx="0"/>
          </p:cNvCxnSpPr>
          <p:nvPr/>
        </p:nvCxnSpPr>
        <p:spPr>
          <a:xfrm flipH="1">
            <a:off x="5613954" y="2575746"/>
            <a:ext cx="26433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矩形标注 35"/>
          <p:cNvSpPr/>
          <p:nvPr/>
        </p:nvSpPr>
        <p:spPr>
          <a:xfrm>
            <a:off x="5825547" y="5291938"/>
            <a:ext cx="2963345" cy="974947"/>
          </a:xfrm>
          <a:prstGeom prst="wedgeRectCallout">
            <a:avLst>
              <a:gd name="adj1" fmla="val -41849"/>
              <a:gd name="adj2" fmla="val -782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p>
          <a:p>
            <a:pPr algn="ctr"/>
            <a:r>
              <a:rPr kumimoji="1" lang="zh-CN" altLang="en-US" dirty="0" smtClean="0"/>
              <a:t>核心</a:t>
            </a:r>
            <a:r>
              <a:rPr kumimoji="1" lang="zh-CN" altLang="en-US" dirty="0"/>
              <a:t>思想：将补丁兼容性检测归结为多次变更间的影响域冲突检测过程</a:t>
            </a:r>
            <a:endParaRPr kumimoji="1" lang="en-US" altLang="zh-CN" dirty="0"/>
          </a:p>
          <a:p>
            <a:pPr algn="ct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检测方法</a:t>
            </a:r>
            <a:endParaRPr kumimoji="1" lang="zh-CN" altLang="en-US" dirty="0"/>
          </a:p>
        </p:txBody>
      </p:sp>
      <p:pic>
        <p:nvPicPr>
          <p:cNvPr id="24" name="图片 2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5" name="圆角矩形 24"/>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7" name="圆角矩形 26"/>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28" name="圆角矩形 27"/>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0" name="圆角矩形 29"/>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1" name="圆角矩形 30"/>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2" name="圆角矩形 31"/>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3" name="圆角矩形 32"/>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4" name="圆角矩形 33"/>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3" name="矩形 42"/>
          <p:cNvSpPr/>
          <p:nvPr/>
        </p:nvSpPr>
        <p:spPr>
          <a:xfrm>
            <a:off x="2213999" y="4036984"/>
            <a:ext cx="1718996" cy="62867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找到对版本</a:t>
            </a:r>
            <a:r>
              <a:rPr kumimoji="1" lang="en-US" altLang="zh-CN" dirty="0" smtClean="0"/>
              <a:t>2</a:t>
            </a:r>
            <a:r>
              <a:rPr kumimoji="1" lang="zh-CN" altLang="en-US" dirty="0" smtClean="0"/>
              <a:t>的</a:t>
            </a:r>
            <a:endParaRPr kumimoji="1" lang="en-US" altLang="zh-CN" dirty="0" smtClean="0"/>
          </a:p>
          <a:p>
            <a:pPr algn="ctr"/>
            <a:r>
              <a:rPr kumimoji="1" lang="zh-CN" altLang="en-US" dirty="0" smtClean="0"/>
              <a:t>变更影响</a:t>
            </a:r>
            <a:endParaRPr kumimoji="1" lang="zh-CN" altLang="en-US" dirty="0"/>
          </a:p>
        </p:txBody>
      </p:sp>
      <p:sp>
        <p:nvSpPr>
          <p:cNvPr id="44" name="矩形 43"/>
          <p:cNvSpPr/>
          <p:nvPr/>
        </p:nvSpPr>
        <p:spPr>
          <a:xfrm>
            <a:off x="4810158" y="4048727"/>
            <a:ext cx="1607592" cy="61692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找到对版本</a:t>
            </a:r>
            <a:r>
              <a:rPr kumimoji="1" lang="en-US" altLang="zh-CN" dirty="0" smtClean="0"/>
              <a:t>2</a:t>
            </a:r>
          </a:p>
          <a:p>
            <a:pPr algn="ctr"/>
            <a:r>
              <a:rPr kumimoji="1" lang="zh-CN" altLang="en-US" dirty="0" smtClean="0"/>
              <a:t>变更影响</a:t>
            </a:r>
            <a:endParaRPr kumimoji="1" lang="zh-CN" altLang="en-US" dirty="0"/>
          </a:p>
        </p:txBody>
      </p:sp>
      <p:cxnSp>
        <p:nvCxnSpPr>
          <p:cNvPr id="50" name="直线箭头连接符 49"/>
          <p:cNvCxnSpPr>
            <a:endCxn id="9" idx="0"/>
          </p:cNvCxnSpPr>
          <p:nvPr/>
        </p:nvCxnSpPr>
        <p:spPr>
          <a:xfrm>
            <a:off x="3073497" y="4665654"/>
            <a:ext cx="1233195" cy="6713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直线箭头连接符 52"/>
          <p:cNvCxnSpPr>
            <a:stCxn id="44" idx="2"/>
            <a:endCxn id="9" idx="0"/>
          </p:cNvCxnSpPr>
          <p:nvPr/>
        </p:nvCxnSpPr>
        <p:spPr>
          <a:xfrm flipH="1">
            <a:off x="4306692" y="4665654"/>
            <a:ext cx="1307262" cy="6713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矩形标注 67"/>
          <p:cNvSpPr/>
          <p:nvPr/>
        </p:nvSpPr>
        <p:spPr>
          <a:xfrm>
            <a:off x="4128109" y="1719071"/>
            <a:ext cx="2105417" cy="269603"/>
          </a:xfrm>
          <a:prstGeom prst="wedgeRectCallout">
            <a:avLst>
              <a:gd name="adj1" fmla="val -43847"/>
              <a:gd name="adj2" fmla="val 992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比对基准</a:t>
            </a:r>
            <a:endParaRPr kumimoji="1" lang="zh-CN" altLang="en-US" dirty="0"/>
          </a:p>
        </p:txBody>
      </p:sp>
      <p:sp>
        <p:nvSpPr>
          <p:cNvPr id="71" name="矩形 70"/>
          <p:cNvSpPr/>
          <p:nvPr/>
        </p:nvSpPr>
        <p:spPr>
          <a:xfrm>
            <a:off x="751906" y="2807538"/>
            <a:ext cx="5881568" cy="2055521"/>
          </a:xfrm>
          <a:prstGeom prst="rect">
            <a:avLst/>
          </a:prstGeom>
          <a:noFill/>
          <a:ln w="3175" cmpd="sng">
            <a:solidFill>
              <a:srgbClr val="9E4934"/>
            </a:solidFill>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72" name="文本框 71"/>
          <p:cNvSpPr txBox="1"/>
          <p:nvPr/>
        </p:nvSpPr>
        <p:spPr>
          <a:xfrm>
            <a:off x="784725" y="3276918"/>
            <a:ext cx="1338828" cy="646331"/>
          </a:xfrm>
          <a:prstGeom prst="rect">
            <a:avLst/>
          </a:prstGeom>
          <a:noFill/>
        </p:spPr>
        <p:txBody>
          <a:bodyPr wrap="none" rtlCol="0">
            <a:spAutoFit/>
          </a:bodyPr>
          <a:lstStyle/>
          <a:p>
            <a:pPr algn="ctr"/>
            <a:r>
              <a:rPr kumimoji="1" lang="zh-CN" altLang="en-US" dirty="0" smtClean="0"/>
              <a:t>变更影响域</a:t>
            </a:r>
            <a:endParaRPr kumimoji="1" lang="en-US" altLang="zh-CN" dirty="0" smtClean="0"/>
          </a:p>
          <a:p>
            <a:pPr algn="ctr"/>
            <a:r>
              <a:rPr kumimoji="1" lang="zh-CN" altLang="en-US" dirty="0" smtClean="0"/>
              <a:t>分析</a:t>
            </a:r>
            <a:endParaRPr kumimoji="1" lang="zh-CN" altLang="en-US" dirty="0"/>
          </a:p>
        </p:txBody>
      </p:sp>
      <p:sp>
        <p:nvSpPr>
          <p:cNvPr id="75" name="圆角矩形标注 74"/>
          <p:cNvSpPr/>
          <p:nvPr/>
        </p:nvSpPr>
        <p:spPr>
          <a:xfrm>
            <a:off x="6684796" y="3017038"/>
            <a:ext cx="1991952" cy="629211"/>
          </a:xfrm>
          <a:prstGeom prst="wedgeRoundRectCallout">
            <a:avLst>
              <a:gd name="adj1" fmla="val -61144"/>
              <a:gd name="adj2" fmla="val -158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即程序间的</a:t>
            </a:r>
            <a:endParaRPr kumimoji="1" lang="en-US" altLang="zh-CN" dirty="0" smtClean="0"/>
          </a:p>
          <a:p>
            <a:pPr algn="ctr"/>
            <a:r>
              <a:rPr kumimoji="1" lang="zh-CN" altLang="en-US" dirty="0" smtClean="0"/>
              <a:t>语法差异</a:t>
            </a:r>
            <a:endParaRPr kumimoji="1" lang="zh-CN" altLang="en-US" dirty="0"/>
          </a:p>
        </p:txBody>
      </p:sp>
      <p:sp>
        <p:nvSpPr>
          <p:cNvPr id="76" name="圆角矩形标注 75"/>
          <p:cNvSpPr/>
          <p:nvPr/>
        </p:nvSpPr>
        <p:spPr>
          <a:xfrm>
            <a:off x="6684796" y="4066894"/>
            <a:ext cx="1991952" cy="629211"/>
          </a:xfrm>
          <a:prstGeom prst="wedgeRoundRectCallout">
            <a:avLst>
              <a:gd name="adj1" fmla="val -61144"/>
              <a:gd name="adj2" fmla="val -158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即变更影响域</a:t>
            </a:r>
            <a:endParaRPr kumimoji="1" lang="en-US" altLang="zh-CN" dirty="0" smtClean="0"/>
          </a:p>
        </p:txBody>
      </p:sp>
    </p:spTree>
    <p:extLst>
      <p:ext uri="{BB962C8B-B14F-4D97-AF65-F5344CB8AC3E}">
        <p14:creationId xmlns:p14="http://schemas.microsoft.com/office/powerpoint/2010/main" val="2510979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ppt_y</p:attrName>
                                        </p:attrNameLst>
                                      </p:cBhvr>
                                      <p:tavLst>
                                        <p:tav tm="0">
                                          <p:val>
                                            <p:strVal val="#ppt_y+#ppt_h*1.125000"/>
                                          </p:val>
                                        </p:tav>
                                        <p:tav tm="100000">
                                          <p:val>
                                            <p:strVal val="#ppt_y"/>
                                          </p:val>
                                        </p:tav>
                                      </p:tavLst>
                                    </p:anim>
                                    <p:animEffect transition="in" filter="wipe(up)">
                                      <p:cBhvr>
                                        <p:cTn id="8" dur="500"/>
                                        <p:tgtEl>
                                          <p:spTgt spid="6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p:tgtEl>
                                          <p:spTgt spid="75"/>
                                        </p:tgtEl>
                                        <p:attrNameLst>
                                          <p:attrName>ppt_y</p:attrName>
                                        </p:attrNameLst>
                                      </p:cBhvr>
                                      <p:tavLst>
                                        <p:tav tm="0">
                                          <p:val>
                                            <p:strVal val="#ppt_y+#ppt_h*1.125000"/>
                                          </p:val>
                                        </p:tav>
                                        <p:tav tm="100000">
                                          <p:val>
                                            <p:strVal val="#ppt_y"/>
                                          </p:val>
                                        </p:tav>
                                      </p:tavLst>
                                    </p:anim>
                                    <p:animEffect transition="in" filter="wipe(up)">
                                      <p:cBhvr>
                                        <p:cTn id="14" dur="500"/>
                                        <p:tgtEl>
                                          <p:spTgt spid="75"/>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p:tgtEl>
                                          <p:spTgt spid="76"/>
                                        </p:tgtEl>
                                        <p:attrNameLst>
                                          <p:attrName>ppt_y</p:attrName>
                                        </p:attrNameLst>
                                      </p:cBhvr>
                                      <p:tavLst>
                                        <p:tav tm="0">
                                          <p:val>
                                            <p:strVal val="#ppt_y+#ppt_h*1.125000"/>
                                          </p:val>
                                        </p:tav>
                                        <p:tav tm="100000">
                                          <p:val>
                                            <p:strVal val="#ppt_y"/>
                                          </p:val>
                                        </p:tav>
                                      </p:tavLst>
                                    </p:anim>
                                    <p:animEffect transition="in" filter="wipe(up)">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ppt_y</p:attrName>
                                        </p:attrNameLst>
                                      </p:cBhvr>
                                      <p:tavLst>
                                        <p:tav tm="0">
                                          <p:val>
                                            <p:strVal val="#ppt_y+#ppt_h*1.125000"/>
                                          </p:val>
                                        </p:tav>
                                        <p:tav tm="100000">
                                          <p:val>
                                            <p:strVal val="#ppt_y"/>
                                          </p:val>
                                        </p:tav>
                                      </p:tavLst>
                                    </p:anim>
                                    <p:animEffect transition="in" filter="wipe(up)">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8" grpId="0" animBg="1"/>
      <p:bldP spid="75" grpId="0" animBg="1"/>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marL="365760" lvl="1"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p:txBody>
      </p:sp>
      <p:sp>
        <p:nvSpPr>
          <p:cNvPr id="5" name="矩形 4"/>
          <p:cNvSpPr/>
          <p:nvPr/>
        </p:nvSpPr>
        <p:spPr>
          <a:xfrm>
            <a:off x="6061668" y="2751973"/>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程序间语法差异性分析</a:t>
            </a:r>
            <a:endParaRPr kumimoji="1" lang="zh-CN" altLang="en-US" dirty="0"/>
          </a:p>
        </p:txBody>
      </p:sp>
      <p:sp>
        <p:nvSpPr>
          <p:cNvPr id="6" name="矩形 5"/>
          <p:cNvSpPr/>
          <p:nvPr/>
        </p:nvSpPr>
        <p:spPr>
          <a:xfrm>
            <a:off x="6061669" y="4568592"/>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变更语义影响分析</a:t>
            </a:r>
            <a:endParaRPr kumimoji="1" lang="zh-CN" altLang="en-US" dirty="0"/>
          </a:p>
        </p:txBody>
      </p:sp>
      <p:cxnSp>
        <p:nvCxnSpPr>
          <p:cNvPr id="8" name="直线箭头连接符 7"/>
          <p:cNvCxnSpPr/>
          <p:nvPr/>
        </p:nvCxnSpPr>
        <p:spPr>
          <a:xfrm>
            <a:off x="6540783" y="2237954"/>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7343355" y="2225270"/>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5" idx="2"/>
            <a:endCxn id="6" idx="0"/>
          </p:cNvCxnSpPr>
          <p:nvPr/>
        </p:nvCxnSpPr>
        <p:spPr>
          <a:xfrm>
            <a:off x="6936278" y="3780012"/>
            <a:ext cx="1" cy="78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 idx="2"/>
            <a:endCxn id="21" idx="0"/>
          </p:cNvCxnSpPr>
          <p:nvPr/>
        </p:nvCxnSpPr>
        <p:spPr>
          <a:xfrm flipH="1">
            <a:off x="6936278" y="5596631"/>
            <a:ext cx="1" cy="5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6266864" y="6133836"/>
            <a:ext cx="1338828" cy="369332"/>
          </a:xfrm>
          <a:prstGeom prst="rect">
            <a:avLst/>
          </a:prstGeom>
          <a:noFill/>
        </p:spPr>
        <p:txBody>
          <a:bodyPr wrap="none" rtlCol="0">
            <a:spAutoFit/>
          </a:bodyPr>
          <a:lstStyle/>
          <a:p>
            <a:r>
              <a:rPr kumimoji="1" lang="zh-CN" altLang="en-US" dirty="0" smtClean="0"/>
              <a:t>变更影响域</a:t>
            </a:r>
            <a:endParaRPr kumimoji="1" lang="zh-CN" altLang="en-US" dirty="0"/>
          </a:p>
        </p:txBody>
      </p:sp>
      <p:sp>
        <p:nvSpPr>
          <p:cNvPr id="22" name="文本框 21"/>
          <p:cNvSpPr txBox="1"/>
          <p:nvPr/>
        </p:nvSpPr>
        <p:spPr>
          <a:xfrm>
            <a:off x="7169664" y="4017100"/>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23" name="文本框 22"/>
          <p:cNvSpPr txBox="1"/>
          <p:nvPr/>
        </p:nvSpPr>
        <p:spPr>
          <a:xfrm>
            <a:off x="6061668" y="1719071"/>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24" name="文本框 23"/>
          <p:cNvSpPr txBox="1"/>
          <p:nvPr/>
        </p:nvSpPr>
        <p:spPr>
          <a:xfrm>
            <a:off x="7169664" y="1719071"/>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sp>
        <p:nvSpPr>
          <p:cNvPr id="26"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a:t>软件变更影响域</a:t>
            </a:r>
            <a:r>
              <a:rPr kumimoji="1" lang="zh-CN" altLang="en-US" dirty="0" smtClean="0"/>
              <a:t>分析</a:t>
            </a:r>
            <a:endParaRPr kumimoji="1" lang="zh-CN" altLang="en-US" dirty="0"/>
          </a:p>
        </p:txBody>
      </p:sp>
      <p:pic>
        <p:nvPicPr>
          <p:cNvPr id="27" name="图片 26"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8" name="圆角矩形 27"/>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9" name="圆角矩形 28"/>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0" name="圆角矩形 29"/>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3" name="圆角矩形 3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4" name="圆角矩形 3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5" name="圆角矩形 3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6" name="圆角矩形 35"/>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7" name="圆角矩形 3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graphicFrame>
        <p:nvGraphicFramePr>
          <p:cNvPr id="12" name="图表 11"/>
          <p:cNvGraphicFramePr/>
          <p:nvPr>
            <p:extLst>
              <p:ext uri="{D42A27DB-BD31-4B8C-83A1-F6EECF244321}">
                <p14:modId xmlns:p14="http://schemas.microsoft.com/office/powerpoint/2010/main" val="1448536059"/>
              </p:ext>
            </p:extLst>
          </p:nvPr>
        </p:nvGraphicFramePr>
        <p:xfrm>
          <a:off x="821601" y="1591079"/>
          <a:ext cx="5719182" cy="5266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7658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par>
                                <p:cTn id="17" presetID="1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par>
                                <p:cTn id="21" presetID="1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par>
                                <p:cTn id="25" presetID="1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ppt_y</p:attrName>
                                        </p:attrNameLst>
                                      </p:cBhvr>
                                      <p:tavLst>
                                        <p:tav tm="0">
                                          <p:val>
                                            <p:strVal val="#ppt_y+#ppt_h*1.125000"/>
                                          </p:val>
                                        </p:tav>
                                        <p:tav tm="100000">
                                          <p:val>
                                            <p:strVal val="#ppt_y"/>
                                          </p:val>
                                        </p:tav>
                                      </p:tavLst>
                                    </p:anim>
                                    <p:animEffect transition="in" filter="wipe(up)">
                                      <p:cBhvr>
                                        <p:cTn id="32" dur="500"/>
                                        <p:tgtEl>
                                          <p:spTgt spid="21"/>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p:tgtEl>
                                          <p:spTgt spid="22"/>
                                        </p:tgtEl>
                                        <p:attrNameLst>
                                          <p:attrName>ppt_y</p:attrName>
                                        </p:attrNameLst>
                                      </p:cBhvr>
                                      <p:tavLst>
                                        <p:tav tm="0">
                                          <p:val>
                                            <p:strVal val="#ppt_y+#ppt_h*1.125000"/>
                                          </p:val>
                                        </p:tav>
                                        <p:tav tm="100000">
                                          <p:val>
                                            <p:strVal val="#ppt_y"/>
                                          </p:val>
                                        </p:tav>
                                      </p:tavLst>
                                    </p:anim>
                                    <p:animEffect transition="in" filter="wipe(up)">
                                      <p:cBhvr>
                                        <p:cTn id="36" dur="500"/>
                                        <p:tgtEl>
                                          <p:spTgt spid="2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p:tgtEl>
                                          <p:spTgt spid="23"/>
                                        </p:tgtEl>
                                        <p:attrNameLst>
                                          <p:attrName>ppt_y</p:attrName>
                                        </p:attrNameLst>
                                      </p:cBhvr>
                                      <p:tavLst>
                                        <p:tav tm="0">
                                          <p:val>
                                            <p:strVal val="#ppt_y+#ppt_h*1.125000"/>
                                          </p:val>
                                        </p:tav>
                                        <p:tav tm="100000">
                                          <p:val>
                                            <p:strVal val="#ppt_y"/>
                                          </p:val>
                                        </p:tav>
                                      </p:tavLst>
                                    </p:anim>
                                    <p:animEffect transition="in" filter="wipe(up)">
                                      <p:cBhvr>
                                        <p:cTn id="40" dur="500"/>
                                        <p:tgtEl>
                                          <p:spTgt spid="2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ppt_y</p:attrName>
                                        </p:attrNameLst>
                                      </p:cBhvr>
                                      <p:tavLst>
                                        <p:tav tm="0">
                                          <p:val>
                                            <p:strVal val="#ppt_y+#ppt_h*1.125000"/>
                                          </p:val>
                                        </p:tav>
                                        <p:tav tm="100000">
                                          <p:val>
                                            <p:strVal val="#ppt_y"/>
                                          </p:val>
                                        </p:tav>
                                      </p:tavLst>
                                    </p:anim>
                                    <p:animEffect transition="in" filter="wipe(up)">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程序间语法差异性分析</a:t>
            </a:r>
            <a:endParaRPr kumimoji="1" lang="zh-CN" altLang="en-US" dirty="0"/>
          </a:p>
        </p:txBody>
      </p:sp>
      <p:pic>
        <p:nvPicPr>
          <p:cNvPr id="28" name="图片 2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6" name="圆角矩形 3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56" name="矩形 55"/>
          <p:cNvSpPr/>
          <p:nvPr/>
        </p:nvSpPr>
        <p:spPr>
          <a:xfrm>
            <a:off x="1454140" y="2111261"/>
            <a:ext cx="3397150" cy="1083300"/>
          </a:xfrm>
          <a:prstGeom prst="rect">
            <a:avLst/>
          </a:prstGeom>
          <a:solidFill>
            <a:schemeClr val="accent1"/>
          </a:solidFill>
          <a:ln w="3175" cmpd="sng">
            <a:solidFill>
              <a:srgbClr val="9E4934"/>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grpSp>
        <p:nvGrpSpPr>
          <p:cNvPr id="13" name="组 12"/>
          <p:cNvGrpSpPr/>
          <p:nvPr/>
        </p:nvGrpSpPr>
        <p:grpSpPr>
          <a:xfrm>
            <a:off x="1632922" y="2125976"/>
            <a:ext cx="1068585" cy="1068585"/>
            <a:chOff x="2513707" y="2243"/>
            <a:chExt cx="1068585" cy="1068585"/>
          </a:xfrm>
        </p:grpSpPr>
        <p:sp>
          <p:nvSpPr>
            <p:cNvPr id="15" name="椭圆 14"/>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6"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p:txBody>
        </p:sp>
      </p:grpSp>
      <p:grpSp>
        <p:nvGrpSpPr>
          <p:cNvPr id="17" name="组 16"/>
          <p:cNvGrpSpPr/>
          <p:nvPr/>
        </p:nvGrpSpPr>
        <p:grpSpPr>
          <a:xfrm>
            <a:off x="1632922" y="3347054"/>
            <a:ext cx="1068585" cy="1068585"/>
            <a:chOff x="2513707" y="2243"/>
            <a:chExt cx="1068585" cy="1068585"/>
          </a:xfrm>
        </p:grpSpPr>
        <p:sp>
          <p:nvSpPr>
            <p:cNvPr id="18" name="椭圆 17"/>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9"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2</a:t>
              </a:r>
              <a:endParaRPr lang="zh-CN" altLang="en-US" sz="2100" kern="1200" dirty="0"/>
            </a:p>
          </p:txBody>
        </p:sp>
      </p:grpSp>
      <p:grpSp>
        <p:nvGrpSpPr>
          <p:cNvPr id="20" name="组 19"/>
          <p:cNvGrpSpPr/>
          <p:nvPr/>
        </p:nvGrpSpPr>
        <p:grpSpPr>
          <a:xfrm>
            <a:off x="1634966" y="4626765"/>
            <a:ext cx="1068585" cy="1068585"/>
            <a:chOff x="2513707" y="2243"/>
            <a:chExt cx="1068585" cy="1068585"/>
          </a:xfrm>
        </p:grpSpPr>
        <p:sp>
          <p:nvSpPr>
            <p:cNvPr id="21" name="椭圆 20"/>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2"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a:t>
              </a:r>
              <a:endParaRPr lang="zh-CN" altLang="en-US" sz="2100" kern="1200" dirty="0"/>
            </a:p>
          </p:txBody>
        </p:sp>
      </p:grpSp>
      <p:sp>
        <p:nvSpPr>
          <p:cNvPr id="45" name="矩形 44"/>
          <p:cNvSpPr/>
          <p:nvPr/>
        </p:nvSpPr>
        <p:spPr>
          <a:xfrm>
            <a:off x="1454139" y="1719072"/>
            <a:ext cx="1469936" cy="4180104"/>
          </a:xfrm>
          <a:prstGeom prst="rect">
            <a:avLst/>
          </a:prstGeom>
          <a:noFill/>
          <a:ln w="3175" cmpd="sng">
            <a:solidFill>
              <a:srgbClr val="9E4934"/>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grpSp>
        <p:nvGrpSpPr>
          <p:cNvPr id="46" name="组 45"/>
          <p:cNvGrpSpPr/>
          <p:nvPr/>
        </p:nvGrpSpPr>
        <p:grpSpPr>
          <a:xfrm>
            <a:off x="3560136" y="2111261"/>
            <a:ext cx="1068585" cy="1068585"/>
            <a:chOff x="2513707" y="2243"/>
            <a:chExt cx="1068585" cy="1068585"/>
          </a:xfrm>
        </p:grpSpPr>
        <p:sp>
          <p:nvSpPr>
            <p:cNvPr id="47" name="椭圆 46"/>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8"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accent1"/>
                  </a:solidFill>
                </a:rPr>
                <a:t>语法结构</a:t>
              </a:r>
              <a:r>
                <a:rPr lang="en-US" altLang="zh-CN" sz="2100" kern="1200" dirty="0" smtClean="0">
                  <a:solidFill>
                    <a:schemeClr val="accent1"/>
                  </a:solidFill>
                </a:rPr>
                <a:t>1</a:t>
              </a:r>
              <a:endParaRPr lang="zh-CN" altLang="en-US" sz="2100" kern="1200" dirty="0">
                <a:solidFill>
                  <a:schemeClr val="accent1"/>
                </a:solidFill>
              </a:endParaRPr>
            </a:p>
          </p:txBody>
        </p:sp>
      </p:grpSp>
      <p:grpSp>
        <p:nvGrpSpPr>
          <p:cNvPr id="49" name="组 48"/>
          <p:cNvGrpSpPr/>
          <p:nvPr/>
        </p:nvGrpSpPr>
        <p:grpSpPr>
          <a:xfrm>
            <a:off x="3560136" y="3332339"/>
            <a:ext cx="1068585" cy="1068585"/>
            <a:chOff x="2513707" y="2243"/>
            <a:chExt cx="1068585" cy="1068585"/>
          </a:xfrm>
        </p:grpSpPr>
        <p:sp>
          <p:nvSpPr>
            <p:cNvPr id="50" name="椭圆 49"/>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1"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2</a:t>
              </a:r>
              <a:endParaRPr lang="zh-CN" altLang="en-US" sz="2100" kern="1200" dirty="0"/>
            </a:p>
          </p:txBody>
        </p:sp>
      </p:grpSp>
      <p:grpSp>
        <p:nvGrpSpPr>
          <p:cNvPr id="52" name="组 51"/>
          <p:cNvGrpSpPr/>
          <p:nvPr/>
        </p:nvGrpSpPr>
        <p:grpSpPr>
          <a:xfrm>
            <a:off x="3562180" y="4612050"/>
            <a:ext cx="1068585" cy="1068585"/>
            <a:chOff x="2513707" y="2243"/>
            <a:chExt cx="1068585" cy="1068585"/>
          </a:xfrm>
        </p:grpSpPr>
        <p:sp>
          <p:nvSpPr>
            <p:cNvPr id="53" name="椭圆 52"/>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4"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a:t>
              </a:r>
              <a:endParaRPr lang="zh-CN" altLang="en-US" sz="2100" kern="1200" dirty="0"/>
            </a:p>
          </p:txBody>
        </p:sp>
      </p:grpSp>
      <p:sp>
        <p:nvSpPr>
          <p:cNvPr id="55" name="矩形 54"/>
          <p:cNvSpPr/>
          <p:nvPr/>
        </p:nvSpPr>
        <p:spPr>
          <a:xfrm>
            <a:off x="3381353" y="1719071"/>
            <a:ext cx="1469936" cy="4165389"/>
          </a:xfrm>
          <a:prstGeom prst="rect">
            <a:avLst/>
          </a:prstGeom>
          <a:noFill/>
          <a:ln w="3175" cmpd="sng">
            <a:solidFill>
              <a:srgbClr val="9E4934"/>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2" name="矩形 1"/>
          <p:cNvSpPr/>
          <p:nvPr/>
        </p:nvSpPr>
        <p:spPr>
          <a:xfrm>
            <a:off x="6048658" y="2282467"/>
            <a:ext cx="1632114" cy="7408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变更集合</a:t>
            </a:r>
            <a:endParaRPr kumimoji="1" lang="zh-CN" altLang="en-US" dirty="0"/>
          </a:p>
        </p:txBody>
      </p:sp>
      <p:cxnSp>
        <p:nvCxnSpPr>
          <p:cNvPr id="4" name="直线箭头连接符 3"/>
          <p:cNvCxnSpPr>
            <a:stCxn id="56" idx="3"/>
            <a:endCxn id="2" idx="1"/>
          </p:cNvCxnSpPr>
          <p:nvPr/>
        </p:nvCxnSpPr>
        <p:spPr>
          <a:xfrm>
            <a:off x="4851290" y="2652911"/>
            <a:ext cx="11973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文本框 57"/>
          <p:cNvSpPr txBox="1"/>
          <p:nvPr/>
        </p:nvSpPr>
        <p:spPr>
          <a:xfrm>
            <a:off x="1632922" y="6138173"/>
            <a:ext cx="1243362" cy="369332"/>
          </a:xfrm>
          <a:prstGeom prst="rect">
            <a:avLst/>
          </a:prstGeom>
          <a:noFill/>
          <a:ln>
            <a:solidFill>
              <a:schemeClr val="accent1">
                <a:lumMod val="75000"/>
              </a:schemeClr>
            </a:solidFill>
          </a:ln>
        </p:spPr>
        <p:txBody>
          <a:bodyPr wrap="none" rtlCol="0">
            <a:spAutoFit/>
          </a:bodyPr>
          <a:lstStyle/>
          <a:p>
            <a:r>
              <a:rPr kumimoji="1" lang="zh-CN" altLang="en-US" dirty="0" smtClean="0">
                <a:ln>
                  <a:solidFill>
                    <a:schemeClr val="accent1">
                      <a:lumMod val="75000"/>
                    </a:schemeClr>
                  </a:solidFill>
                </a:ln>
              </a:rPr>
              <a:t>代码</a:t>
            </a:r>
            <a:r>
              <a:rPr kumimoji="1" lang="zh-CN" altLang="en-US" dirty="0" smtClean="0">
                <a:ln>
                  <a:solidFill>
                    <a:schemeClr val="accent1">
                      <a:lumMod val="75000"/>
                    </a:schemeClr>
                  </a:solidFill>
                </a:ln>
              </a:rPr>
              <a:t>版本</a:t>
            </a:r>
            <a:r>
              <a:rPr kumimoji="1" lang="zh-CN" altLang="zh-CN" dirty="0">
                <a:ln>
                  <a:solidFill>
                    <a:schemeClr val="accent1">
                      <a:lumMod val="75000"/>
                    </a:schemeClr>
                  </a:solidFill>
                </a:ln>
              </a:rPr>
              <a:t>1</a:t>
            </a:r>
            <a:endParaRPr kumimoji="1" lang="zh-CN" altLang="en-US" dirty="0">
              <a:ln>
                <a:solidFill>
                  <a:schemeClr val="accent1">
                    <a:lumMod val="75000"/>
                  </a:schemeClr>
                </a:solidFill>
              </a:ln>
            </a:endParaRPr>
          </a:p>
        </p:txBody>
      </p:sp>
      <p:sp>
        <p:nvSpPr>
          <p:cNvPr id="59" name="文本框 58"/>
          <p:cNvSpPr txBox="1"/>
          <p:nvPr/>
        </p:nvSpPr>
        <p:spPr>
          <a:xfrm>
            <a:off x="3562180" y="6150988"/>
            <a:ext cx="1243362" cy="369332"/>
          </a:xfrm>
          <a:prstGeom prst="rect">
            <a:avLst/>
          </a:prstGeom>
          <a:noFill/>
          <a:ln>
            <a:solidFill>
              <a:schemeClr val="accent1">
                <a:lumMod val="75000"/>
              </a:schemeClr>
            </a:solidFill>
          </a:ln>
        </p:spPr>
        <p:txBody>
          <a:bodyPr wrap="none" rtlCol="0">
            <a:spAutoFit/>
          </a:bodyPr>
          <a:lstStyle/>
          <a:p>
            <a:r>
              <a:rPr kumimoji="1" lang="zh-CN" altLang="en-US" dirty="0" smtClean="0">
                <a:ln>
                  <a:solidFill>
                    <a:schemeClr val="accent1">
                      <a:lumMod val="75000"/>
                    </a:schemeClr>
                  </a:solidFill>
                </a:ln>
              </a:rPr>
              <a:t>代码版本</a:t>
            </a:r>
            <a:r>
              <a:rPr kumimoji="1" lang="zh-CN" altLang="zh-CN" dirty="0">
                <a:ln>
                  <a:solidFill>
                    <a:schemeClr val="accent1">
                      <a:lumMod val="75000"/>
                    </a:schemeClr>
                  </a:solidFill>
                </a:ln>
              </a:rPr>
              <a:t>2</a:t>
            </a:r>
            <a:endParaRPr kumimoji="1" lang="zh-CN" altLang="en-US" dirty="0">
              <a:ln>
                <a:solidFill>
                  <a:schemeClr val="accent1">
                    <a:lumMod val="75000"/>
                  </a:schemeClr>
                </a:solidFill>
              </a:ln>
            </a:endParaRPr>
          </a:p>
        </p:txBody>
      </p:sp>
      <p:sp>
        <p:nvSpPr>
          <p:cNvPr id="5" name="左大括号 4"/>
          <p:cNvSpPr/>
          <p:nvPr/>
        </p:nvSpPr>
        <p:spPr>
          <a:xfrm>
            <a:off x="5781636" y="3332338"/>
            <a:ext cx="183477" cy="127971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 name="文本框 5"/>
          <p:cNvSpPr txBox="1"/>
          <p:nvPr/>
        </p:nvSpPr>
        <p:spPr>
          <a:xfrm>
            <a:off x="5965113" y="3304164"/>
            <a:ext cx="2954655" cy="646331"/>
          </a:xfrm>
          <a:prstGeom prst="rect">
            <a:avLst/>
          </a:prstGeom>
          <a:noFill/>
        </p:spPr>
        <p:txBody>
          <a:bodyPr wrap="none" rtlCol="0">
            <a:spAutoFit/>
          </a:bodyPr>
          <a:lstStyle/>
          <a:p>
            <a:r>
              <a:rPr kumimoji="1" lang="zh-CN" altLang="en-US" dirty="0" smtClean="0"/>
              <a:t>语法结构：语句、语句块</a:t>
            </a:r>
            <a:r>
              <a:rPr kumimoji="1" lang="zh-CN" altLang="zh-CN" dirty="0" smtClean="0"/>
              <a:t>、</a:t>
            </a:r>
            <a:endParaRPr kumimoji="1" lang="en-US" altLang="zh-CN" dirty="0" smtClean="0"/>
          </a:p>
          <a:p>
            <a:r>
              <a:rPr kumimoji="1" lang="zh-CN" altLang="en-US" dirty="0" smtClean="0"/>
              <a:t>方法</a:t>
            </a:r>
            <a:r>
              <a:rPr kumimoji="1" lang="en-US" altLang="zh-CN" dirty="0" smtClean="0"/>
              <a:t>…</a:t>
            </a:r>
            <a:endParaRPr kumimoji="1" lang="zh-CN" altLang="en-US" dirty="0"/>
          </a:p>
        </p:txBody>
      </p:sp>
      <p:sp>
        <p:nvSpPr>
          <p:cNvPr id="60" name="文本框 59"/>
          <p:cNvSpPr txBox="1"/>
          <p:nvPr/>
        </p:nvSpPr>
        <p:spPr>
          <a:xfrm>
            <a:off x="5965113" y="4077758"/>
            <a:ext cx="2492990" cy="646331"/>
          </a:xfrm>
          <a:prstGeom prst="rect">
            <a:avLst/>
          </a:prstGeom>
          <a:noFill/>
        </p:spPr>
        <p:txBody>
          <a:bodyPr wrap="none" rtlCol="0">
            <a:spAutoFit/>
          </a:bodyPr>
          <a:lstStyle/>
          <a:p>
            <a:r>
              <a:rPr kumimoji="1" lang="zh-CN" altLang="en-US" dirty="0" smtClean="0"/>
              <a:t>其他信息：位置信息、</a:t>
            </a:r>
            <a:endParaRPr kumimoji="1" lang="en-US" altLang="zh-CN" dirty="0" smtClean="0"/>
          </a:p>
          <a:p>
            <a:r>
              <a:rPr kumimoji="1" lang="zh-CN" altLang="en-US" dirty="0" smtClean="0"/>
              <a:t>从属关系</a:t>
            </a:r>
            <a:r>
              <a:rPr kumimoji="1" lang="en-US" altLang="zh-CN" dirty="0" smtClean="0"/>
              <a:t>…</a:t>
            </a:r>
            <a:endParaRPr kumimoji="1" lang="zh-CN" altLang="en-US" dirty="0"/>
          </a:p>
        </p:txBody>
      </p:sp>
    </p:spTree>
    <p:extLst>
      <p:ext uri="{BB962C8B-B14F-4D97-AF65-F5344CB8AC3E}">
        <p14:creationId xmlns:p14="http://schemas.microsoft.com/office/powerpoint/2010/main" val="148897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p:tgtEl>
                                          <p:spTgt spid="56"/>
                                        </p:tgtEl>
                                        <p:attrNameLst>
                                          <p:attrName>ppt_y</p:attrName>
                                        </p:attrNameLst>
                                      </p:cBhvr>
                                      <p:tavLst>
                                        <p:tav tm="0">
                                          <p:val>
                                            <p:strVal val="#ppt_y+#ppt_h*1.125000"/>
                                          </p:val>
                                        </p:tav>
                                        <p:tav tm="100000">
                                          <p:val>
                                            <p:strVal val="#ppt_y"/>
                                          </p:val>
                                        </p:tav>
                                      </p:tavLst>
                                    </p:anim>
                                    <p:animEffect transition="in" filter="wipe(up)">
                                      <p:cBhvr>
                                        <p:cTn id="12" dur="500"/>
                                        <p:tgtEl>
                                          <p:spTgt spid="56"/>
                                        </p:tgtEl>
                                      </p:cBhvr>
                                    </p:animEffect>
                                  </p:childTnLst>
                                </p:cTn>
                              </p:par>
                              <p:par>
                                <p:cTn id="13" presetID="1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up)">
                                      <p:cBhvr>
                                        <p:cTn id="22" dur="500"/>
                                        <p:tgtEl>
                                          <p:spTgt spid="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p:tgtEl>
                                          <p:spTgt spid="60"/>
                                        </p:tgtEl>
                                        <p:attrNameLst>
                                          <p:attrName>ppt_y</p:attrName>
                                        </p:attrNameLst>
                                      </p:cBhvr>
                                      <p:tavLst>
                                        <p:tav tm="0">
                                          <p:val>
                                            <p:strVal val="#ppt_y+#ppt_h*1.125000"/>
                                          </p:val>
                                        </p:tav>
                                        <p:tav tm="100000">
                                          <p:val>
                                            <p:strVal val="#ppt_y"/>
                                          </p:val>
                                        </p:tav>
                                      </p:tavLst>
                                    </p:anim>
                                    <p:animEffect transition="in" filter="wipe(up)">
                                      <p:cBhvr>
                                        <p:cTn id="3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2" grpId="0" animBg="1"/>
      <p:bldP spid="5" grpId="0" animBg="1"/>
      <p:bldP spid="6"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2110846494"/>
              </p:ext>
            </p:extLst>
          </p:nvPr>
        </p:nvGraphicFramePr>
        <p:xfrm>
          <a:off x="1045681" y="1719071"/>
          <a:ext cx="8407893" cy="4407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表 4"/>
          <p:cNvGraphicFramePr/>
          <p:nvPr>
            <p:extLst>
              <p:ext uri="{D42A27DB-BD31-4B8C-83A1-F6EECF244321}">
                <p14:modId xmlns:p14="http://schemas.microsoft.com/office/powerpoint/2010/main" val="3633626768"/>
              </p:ext>
            </p:extLst>
          </p:nvPr>
        </p:nvGraphicFramePr>
        <p:xfrm>
          <a:off x="856080" y="2369154"/>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9" name="矩形 8"/>
          <p:cNvSpPr/>
          <p:nvPr/>
        </p:nvSpPr>
        <p:spPr>
          <a:xfrm>
            <a:off x="6415934" y="3985700"/>
            <a:ext cx="1639282" cy="881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endParaRPr kumimoji="1" lang="zh-CN" altLang="en-US" dirty="0"/>
          </a:p>
        </p:txBody>
      </p:sp>
      <p:cxnSp>
        <p:nvCxnSpPr>
          <p:cNvPr id="11" name="直线箭头连接符 10"/>
          <p:cNvCxnSpPr>
            <a:endCxn id="9" idx="0"/>
          </p:cNvCxnSpPr>
          <p:nvPr/>
        </p:nvCxnSpPr>
        <p:spPr>
          <a:xfrm>
            <a:off x="4494721" y="2950826"/>
            <a:ext cx="2740854" cy="1034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9" idx="1"/>
          </p:cNvCxnSpPr>
          <p:nvPr/>
        </p:nvCxnSpPr>
        <p:spPr>
          <a:xfrm>
            <a:off x="5931695" y="4426409"/>
            <a:ext cx="4842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9" idx="2"/>
          </p:cNvCxnSpPr>
          <p:nvPr/>
        </p:nvCxnSpPr>
        <p:spPr>
          <a:xfrm flipV="1">
            <a:off x="4494721" y="4867117"/>
            <a:ext cx="2740854" cy="112561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标注 55"/>
          <p:cNvSpPr/>
          <p:nvPr/>
        </p:nvSpPr>
        <p:spPr>
          <a:xfrm>
            <a:off x="1683731" y="5271454"/>
            <a:ext cx="1316924" cy="721276"/>
          </a:xfrm>
          <a:prstGeom prst="wedgeRectCallout">
            <a:avLst>
              <a:gd name="adj1" fmla="val 79908"/>
              <a:gd name="adj2" fmla="val -41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影响关系</a:t>
            </a:r>
            <a:endParaRPr kumimoji="1" lang="zh-CN" altLang="en-US" dirty="0"/>
          </a:p>
        </p:txBody>
      </p:sp>
      <p:grpSp>
        <p:nvGrpSpPr>
          <p:cNvPr id="75" name="组 74"/>
          <p:cNvGrpSpPr/>
          <p:nvPr/>
        </p:nvGrpSpPr>
        <p:grpSpPr>
          <a:xfrm rot="5400000">
            <a:off x="1449212" y="4297606"/>
            <a:ext cx="363319" cy="226245"/>
            <a:chOff x="2866340" y="2660206"/>
            <a:chExt cx="363319" cy="226245"/>
          </a:xfrm>
        </p:grpSpPr>
        <p:sp>
          <p:nvSpPr>
            <p:cNvPr id="79" name="右箭头 78"/>
            <p:cNvSpPr/>
            <p:nvPr/>
          </p:nvSpPr>
          <p:spPr>
            <a:xfrm rot="5400000">
              <a:off x="2934877" y="2591669"/>
              <a:ext cx="226245" cy="363319"/>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右箭头 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76" name="组 75"/>
          <p:cNvGrpSpPr/>
          <p:nvPr/>
        </p:nvGrpSpPr>
        <p:grpSpPr>
          <a:xfrm>
            <a:off x="320364" y="3860756"/>
            <a:ext cx="1068585" cy="1068585"/>
            <a:chOff x="2513707" y="2993170"/>
            <a:chExt cx="1068585" cy="1068585"/>
          </a:xfrm>
        </p:grpSpPr>
        <p:sp>
          <p:nvSpPr>
            <p:cNvPr id="77" name="椭圆 76"/>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8" name="椭圆 6"/>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5</a:t>
              </a:r>
              <a:endParaRPr lang="zh-CN" altLang="en-US" sz="2100" kern="1200" dirty="0"/>
            </a:p>
          </p:txBody>
        </p:sp>
      </p:grpSp>
      <p:cxnSp>
        <p:nvCxnSpPr>
          <p:cNvPr id="108" name="直线箭头连接符 10"/>
          <p:cNvCxnSpPr/>
          <p:nvPr/>
        </p:nvCxnSpPr>
        <p:spPr>
          <a:xfrm rot="16200000" flipH="1">
            <a:off x="3982644" y="716057"/>
            <a:ext cx="124944" cy="6380918"/>
          </a:xfrm>
          <a:prstGeom prst="bentConnector3">
            <a:avLst>
              <a:gd name="adj1" fmla="val -133323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直线连接符 128"/>
          <p:cNvCxnSpPr/>
          <p:nvPr/>
        </p:nvCxnSpPr>
        <p:spPr>
          <a:xfrm flipV="1">
            <a:off x="2383006" y="2163827"/>
            <a:ext cx="0" cy="1690579"/>
          </a:xfrm>
          <a:prstGeom prst="line">
            <a:avLst/>
          </a:prstGeom>
        </p:spPr>
        <p:style>
          <a:lnRef idx="2">
            <a:schemeClr val="accent1"/>
          </a:lnRef>
          <a:fillRef idx="0">
            <a:schemeClr val="accent1"/>
          </a:fillRef>
          <a:effectRef idx="1">
            <a:schemeClr val="accent1"/>
          </a:effectRef>
          <a:fontRef idx="minor">
            <a:schemeClr val="tx1"/>
          </a:fontRef>
        </p:style>
      </p:cxnSp>
      <p:sp>
        <p:nvSpPr>
          <p:cNvPr id="21"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变更语义影响分析</a:t>
            </a:r>
            <a:endParaRPr kumimoji="1" lang="zh-CN" altLang="en-US" dirty="0"/>
          </a:p>
        </p:txBody>
      </p:sp>
      <p:pic>
        <p:nvPicPr>
          <p:cNvPr id="23" name="图片 22" descr="thu-fig-logo.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4" name="圆角矩形 23"/>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5" name="圆角矩形 24"/>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26" name="圆角矩形 2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27" name="圆角矩形 26"/>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8" name="圆角矩形 27"/>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29" name="圆角矩形 28"/>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0" name="圆角矩形 29"/>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1" name="圆角矩形 30"/>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62" name="左大括号 61"/>
          <p:cNvSpPr/>
          <p:nvPr/>
        </p:nvSpPr>
        <p:spPr>
          <a:xfrm>
            <a:off x="5663129" y="5193173"/>
            <a:ext cx="183477" cy="1279711"/>
          </a:xfrm>
          <a:prstGeom prst="leftBrace">
            <a:avLst/>
          </a:prstGeom>
          <a:ln w="5715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3" name="文本框 62"/>
          <p:cNvSpPr txBox="1"/>
          <p:nvPr/>
        </p:nvSpPr>
        <p:spPr>
          <a:xfrm>
            <a:off x="6004538" y="5193173"/>
            <a:ext cx="2791189" cy="369332"/>
          </a:xfrm>
          <a:prstGeom prst="rect">
            <a:avLst/>
          </a:prstGeom>
          <a:solidFill>
            <a:schemeClr val="accent1"/>
          </a:solidFill>
        </p:spPr>
        <p:txBody>
          <a:bodyPr wrap="square" rtlCol="0">
            <a:spAutoFit/>
          </a:bodyPr>
          <a:lstStyle/>
          <a:p>
            <a:r>
              <a:rPr kumimoji="1" lang="zh-CN" altLang="en-US" dirty="0" smtClean="0"/>
              <a:t>语法结构：类型选择</a:t>
            </a:r>
            <a:endParaRPr kumimoji="1" lang="zh-CN" altLang="en-US" dirty="0"/>
          </a:p>
        </p:txBody>
      </p:sp>
      <p:sp>
        <p:nvSpPr>
          <p:cNvPr id="64" name="文本框 63"/>
          <p:cNvSpPr txBox="1"/>
          <p:nvPr/>
        </p:nvSpPr>
        <p:spPr>
          <a:xfrm>
            <a:off x="5971441" y="5782101"/>
            <a:ext cx="2791190" cy="646331"/>
          </a:xfrm>
          <a:prstGeom prst="rect">
            <a:avLst/>
          </a:prstGeom>
          <a:solidFill>
            <a:srgbClr val="C66951"/>
          </a:solidFill>
        </p:spPr>
        <p:txBody>
          <a:bodyPr wrap="square" rtlCol="0">
            <a:spAutoFit/>
          </a:bodyPr>
          <a:lstStyle/>
          <a:p>
            <a:r>
              <a:rPr kumimoji="1" lang="zh-CN" altLang="en-US" dirty="0" smtClean="0"/>
              <a:t>影响范围：方法内、方法外</a:t>
            </a:r>
            <a:r>
              <a:rPr kumimoji="1" lang="en-US" altLang="zh-CN" dirty="0" smtClean="0"/>
              <a:t>…</a:t>
            </a:r>
            <a:endParaRPr kumimoji="1" lang="zh-CN" altLang="en-US" dirty="0"/>
          </a:p>
        </p:txBody>
      </p:sp>
    </p:spTree>
    <p:extLst>
      <p:ext uri="{BB962C8B-B14F-4D97-AF65-F5344CB8AC3E}">
        <p14:creationId xmlns:p14="http://schemas.microsoft.com/office/powerpoint/2010/main" val="1542084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500"/>
                                        <p:tgtEl>
                                          <p:spTgt spid="108"/>
                                        </p:tgtEl>
                                        <p:attrNameLst>
                                          <p:attrName>ppt_y</p:attrName>
                                        </p:attrNameLst>
                                      </p:cBhvr>
                                      <p:tavLst>
                                        <p:tav tm="0">
                                          <p:val>
                                            <p:strVal val="#ppt_y+#ppt_h*1.125000"/>
                                          </p:val>
                                        </p:tav>
                                        <p:tav tm="100000">
                                          <p:val>
                                            <p:strVal val="#ppt_y"/>
                                          </p:val>
                                        </p:tav>
                                      </p:tavLst>
                                    </p:anim>
                                    <p:animEffect transition="in" filter="wipe(up)">
                                      <p:cBhvr>
                                        <p:cTn id="8" dur="500"/>
                                        <p:tgtEl>
                                          <p:spTgt spid="108"/>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 calcmode="lin" valueType="num">
                                      <p:cBhvr additive="base">
                                        <p:cTn id="15" dur="500"/>
                                        <p:tgtEl>
                                          <p:spTgt spid="129"/>
                                        </p:tgtEl>
                                        <p:attrNameLst>
                                          <p:attrName>ppt_y</p:attrName>
                                        </p:attrNameLst>
                                      </p:cBhvr>
                                      <p:tavLst>
                                        <p:tav tm="0">
                                          <p:val>
                                            <p:strVal val="#ppt_y+#ppt_h*1.125000"/>
                                          </p:val>
                                        </p:tav>
                                        <p:tav tm="100000">
                                          <p:val>
                                            <p:strVal val="#ppt_y"/>
                                          </p:val>
                                        </p:tav>
                                      </p:tavLst>
                                    </p:anim>
                                    <p:animEffect transition="in" filter="wipe(up)">
                                      <p:cBhvr>
                                        <p:cTn id="16" dur="500"/>
                                        <p:tgtEl>
                                          <p:spTgt spid="129"/>
                                        </p:tgtEl>
                                      </p:cBhvr>
                                    </p:animEffect>
                                  </p:childTnLst>
                                </p:cTn>
                              </p:par>
                              <p:par>
                                <p:cTn id="17" presetID="1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up)">
                                      <p:cBhvr>
                                        <p:cTn id="20" dur="500"/>
                                        <p:tgtEl>
                                          <p:spTgt spid="19"/>
                                        </p:tgtEl>
                                      </p:cBhvr>
                                    </p:animEffect>
                                  </p:childTnLst>
                                </p:cTn>
                              </p:par>
                              <p:par>
                                <p:cTn id="21" presetID="1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p:tgtEl>
                                          <p:spTgt spid="22"/>
                                        </p:tgtEl>
                                        <p:attrNameLst>
                                          <p:attrName>ppt_y</p:attrName>
                                        </p:attrNameLst>
                                      </p:cBhvr>
                                      <p:tavLst>
                                        <p:tav tm="0">
                                          <p:val>
                                            <p:strVal val="#ppt_y+#ppt_h*1.125000"/>
                                          </p:val>
                                        </p:tav>
                                        <p:tav tm="100000">
                                          <p:val>
                                            <p:strVal val="#ppt_y"/>
                                          </p:val>
                                        </p:tav>
                                      </p:tavLst>
                                    </p:anim>
                                    <p:animEffect transition="in" filter="wipe(up)">
                                      <p:cBhvr>
                                        <p:cTn id="24" dur="500"/>
                                        <p:tgtEl>
                                          <p:spTgt spid="2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p:tgtEl>
                                          <p:spTgt spid="62"/>
                                        </p:tgtEl>
                                        <p:attrNameLst>
                                          <p:attrName>ppt_y</p:attrName>
                                        </p:attrNameLst>
                                      </p:cBhvr>
                                      <p:tavLst>
                                        <p:tav tm="0">
                                          <p:val>
                                            <p:strVal val="#ppt_y+#ppt_h*1.125000"/>
                                          </p:val>
                                        </p:tav>
                                        <p:tav tm="100000">
                                          <p:val>
                                            <p:strVal val="#ppt_y"/>
                                          </p:val>
                                        </p:tav>
                                      </p:tavLst>
                                    </p:anim>
                                    <p:animEffect transition="in" filter="wipe(up)">
                                      <p:cBhvr>
                                        <p:cTn id="34" dur="500"/>
                                        <p:tgtEl>
                                          <p:spTgt spid="62"/>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p:tgtEl>
                                          <p:spTgt spid="63"/>
                                        </p:tgtEl>
                                        <p:attrNameLst>
                                          <p:attrName>ppt_y</p:attrName>
                                        </p:attrNameLst>
                                      </p:cBhvr>
                                      <p:tavLst>
                                        <p:tav tm="0">
                                          <p:val>
                                            <p:strVal val="#ppt_y+#ppt_h*1.125000"/>
                                          </p:val>
                                        </p:tav>
                                        <p:tav tm="100000">
                                          <p:val>
                                            <p:strVal val="#ppt_y"/>
                                          </p:val>
                                        </p:tav>
                                      </p:tavLst>
                                    </p:anim>
                                    <p:animEffect transition="in" filter="wipe(up)">
                                      <p:cBhvr>
                                        <p:cTn id="38" dur="500"/>
                                        <p:tgtEl>
                                          <p:spTgt spid="63"/>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500"/>
                                        <p:tgtEl>
                                          <p:spTgt spid="64"/>
                                        </p:tgtEl>
                                        <p:attrNameLst>
                                          <p:attrName>ppt_y</p:attrName>
                                        </p:attrNameLst>
                                      </p:cBhvr>
                                      <p:tavLst>
                                        <p:tav tm="0">
                                          <p:val>
                                            <p:strVal val="#ppt_y+#ppt_h*1.125000"/>
                                          </p:val>
                                        </p:tav>
                                        <p:tav tm="100000">
                                          <p:val>
                                            <p:strVal val="#ppt_y"/>
                                          </p:val>
                                        </p:tav>
                                      </p:tavLst>
                                    </p:anim>
                                    <p:animEffect transition="in" filter="wipe(up)">
                                      <p:cBhvr>
                                        <p:cTn id="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2" grpId="0" animBg="1"/>
      <p:bldP spid="63" grpId="0" animBg="1"/>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软件变更冲突检测</a:t>
            </a:r>
            <a:endParaRPr kumimoji="1" lang="zh-CN" altLang="en-US" dirty="0"/>
          </a:p>
        </p:txBody>
      </p:sp>
      <p:pic>
        <p:nvPicPr>
          <p:cNvPr id="28" name="图片 2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检测方法</a:t>
            </a:r>
            <a:endParaRPr kumimoji="1" lang="zh-CN" altLang="en-US" dirty="0">
              <a:solidFill>
                <a:schemeClr val="accent6">
                  <a:lumMod val="75000"/>
                </a:schemeClr>
              </a:solidFill>
            </a:endParaRPr>
          </a:p>
        </p:txBody>
      </p:sp>
      <p:sp>
        <p:nvSpPr>
          <p:cNvPr id="36" name="圆角矩形 3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7" name="矩形 36"/>
          <p:cNvSpPr/>
          <p:nvPr/>
        </p:nvSpPr>
        <p:spPr>
          <a:xfrm>
            <a:off x="2081851" y="2236285"/>
            <a:ext cx="1639282" cy="586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r>
              <a:rPr kumimoji="1" lang="en-US" altLang="zh-CN" dirty="0" smtClean="0"/>
              <a:t>1</a:t>
            </a:r>
            <a:endParaRPr kumimoji="1" lang="zh-CN" altLang="en-US" dirty="0"/>
          </a:p>
        </p:txBody>
      </p:sp>
      <p:sp>
        <p:nvSpPr>
          <p:cNvPr id="38" name="矩形 37"/>
          <p:cNvSpPr/>
          <p:nvPr/>
        </p:nvSpPr>
        <p:spPr>
          <a:xfrm>
            <a:off x="4794121" y="2169637"/>
            <a:ext cx="1639282" cy="586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r>
              <a:rPr kumimoji="1" lang="en-US" altLang="zh-CN" dirty="0" smtClean="0"/>
              <a:t>2</a:t>
            </a:r>
            <a:endParaRPr kumimoji="1" lang="zh-CN" altLang="en-US" dirty="0"/>
          </a:p>
        </p:txBody>
      </p:sp>
      <p:grpSp>
        <p:nvGrpSpPr>
          <p:cNvPr id="40" name="组 39"/>
          <p:cNvGrpSpPr/>
          <p:nvPr/>
        </p:nvGrpSpPr>
        <p:grpSpPr>
          <a:xfrm>
            <a:off x="2474678" y="3609777"/>
            <a:ext cx="1068585" cy="1068585"/>
            <a:chOff x="2513707" y="2243"/>
            <a:chExt cx="1068585" cy="1068585"/>
          </a:xfrm>
        </p:grpSpPr>
        <p:sp>
          <p:nvSpPr>
            <p:cNvPr id="41" name="椭圆 40"/>
            <p:cNvSpPr/>
            <p:nvPr/>
          </p:nvSpPr>
          <p:spPr>
            <a:xfrm>
              <a:off x="2513707" y="2243"/>
              <a:ext cx="1068585" cy="1068585"/>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2" name="椭圆 4"/>
            <p:cNvSpPr/>
            <p:nvPr/>
          </p:nvSpPr>
          <p:spPr>
            <a:xfrm>
              <a:off x="2670198" y="158734"/>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p:txBody>
        </p:sp>
      </p:grpSp>
      <p:cxnSp>
        <p:nvCxnSpPr>
          <p:cNvPr id="44" name="直线箭头连接符 43"/>
          <p:cNvCxnSpPr>
            <a:stCxn id="37" idx="2"/>
            <a:endCxn id="41" idx="0"/>
          </p:cNvCxnSpPr>
          <p:nvPr/>
        </p:nvCxnSpPr>
        <p:spPr>
          <a:xfrm>
            <a:off x="2901492" y="2822585"/>
            <a:ext cx="107479"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线箭头连接符 45"/>
          <p:cNvCxnSpPr>
            <a:stCxn id="38" idx="2"/>
            <a:endCxn id="57" idx="0"/>
          </p:cNvCxnSpPr>
          <p:nvPr/>
        </p:nvCxnSpPr>
        <p:spPr>
          <a:xfrm flipH="1">
            <a:off x="4254368" y="2755937"/>
            <a:ext cx="1359394" cy="853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6" name="组 55"/>
          <p:cNvGrpSpPr/>
          <p:nvPr/>
        </p:nvGrpSpPr>
        <p:grpSpPr>
          <a:xfrm>
            <a:off x="3720075" y="3609777"/>
            <a:ext cx="1068585" cy="1068585"/>
            <a:chOff x="4009170" y="1497707"/>
            <a:chExt cx="1068585" cy="1068585"/>
          </a:xfrm>
        </p:grpSpPr>
        <p:sp>
          <p:nvSpPr>
            <p:cNvPr id="57" name="椭圆 56"/>
            <p:cNvSpPr/>
            <p:nvPr/>
          </p:nvSpPr>
          <p:spPr>
            <a:xfrm>
              <a:off x="4009170" y="1497707"/>
              <a:ext cx="1068585" cy="1068585"/>
            </a:xfrm>
            <a:prstGeom prst="ellips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58" name="椭圆 4"/>
            <p:cNvSpPr/>
            <p:nvPr/>
          </p:nvSpPr>
          <p:spPr>
            <a:xfrm>
              <a:off x="4165661"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p:txBody>
        </p:sp>
      </p:grpSp>
      <p:grpSp>
        <p:nvGrpSpPr>
          <p:cNvPr id="59" name="组 58"/>
          <p:cNvGrpSpPr/>
          <p:nvPr/>
        </p:nvGrpSpPr>
        <p:grpSpPr>
          <a:xfrm>
            <a:off x="4955118" y="3609777"/>
            <a:ext cx="1068585" cy="1068585"/>
            <a:chOff x="2513707" y="2993170"/>
            <a:chExt cx="1068585" cy="1068585"/>
          </a:xfrm>
        </p:grpSpPr>
        <p:sp>
          <p:nvSpPr>
            <p:cNvPr id="60" name="椭圆 59"/>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1" name="椭圆 4"/>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a:t>
              </a:r>
              <a:endParaRPr lang="zh-CN" altLang="en-US" sz="2100" kern="1200" dirty="0"/>
            </a:p>
          </p:txBody>
        </p:sp>
      </p:grpSp>
      <p:cxnSp>
        <p:nvCxnSpPr>
          <p:cNvPr id="62" name="直线箭头连接符 61"/>
          <p:cNvCxnSpPr>
            <a:stCxn id="38" idx="2"/>
            <a:endCxn id="41" idx="0"/>
          </p:cNvCxnSpPr>
          <p:nvPr/>
        </p:nvCxnSpPr>
        <p:spPr>
          <a:xfrm flipH="1">
            <a:off x="3008971" y="2755937"/>
            <a:ext cx="2604791" cy="853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直线箭头连接符 62"/>
          <p:cNvCxnSpPr>
            <a:stCxn id="37" idx="2"/>
            <a:endCxn id="57" idx="0"/>
          </p:cNvCxnSpPr>
          <p:nvPr/>
        </p:nvCxnSpPr>
        <p:spPr>
          <a:xfrm>
            <a:off x="2901492" y="2822585"/>
            <a:ext cx="1352876"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直线箭头连接符 71"/>
          <p:cNvCxnSpPr>
            <a:stCxn id="38" idx="2"/>
            <a:endCxn id="60" idx="0"/>
          </p:cNvCxnSpPr>
          <p:nvPr/>
        </p:nvCxnSpPr>
        <p:spPr>
          <a:xfrm flipH="1">
            <a:off x="5489411" y="2755937"/>
            <a:ext cx="124351" cy="853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直线箭头连接符 72"/>
          <p:cNvCxnSpPr>
            <a:endCxn id="60" idx="0"/>
          </p:cNvCxnSpPr>
          <p:nvPr/>
        </p:nvCxnSpPr>
        <p:spPr>
          <a:xfrm>
            <a:off x="2901492" y="2822585"/>
            <a:ext cx="2587919"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矩形 82"/>
          <p:cNvSpPr/>
          <p:nvPr/>
        </p:nvSpPr>
        <p:spPr>
          <a:xfrm>
            <a:off x="3204849" y="5095714"/>
            <a:ext cx="1957559" cy="586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可能存在冲突的</a:t>
            </a:r>
            <a:r>
              <a:rPr kumimoji="1" lang="zh-CN" altLang="en-US" dirty="0" smtClean="0"/>
              <a:t>位置</a:t>
            </a:r>
            <a:endParaRPr kumimoji="1" lang="zh-CN" altLang="en-US" dirty="0"/>
          </a:p>
        </p:txBody>
      </p:sp>
      <p:cxnSp>
        <p:nvCxnSpPr>
          <p:cNvPr id="84" name="直线箭头连接符 83"/>
          <p:cNvCxnSpPr>
            <a:endCxn id="83" idx="0"/>
          </p:cNvCxnSpPr>
          <p:nvPr/>
        </p:nvCxnSpPr>
        <p:spPr>
          <a:xfrm>
            <a:off x="3204849" y="4678362"/>
            <a:ext cx="978780" cy="417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endCxn id="83" idx="0"/>
          </p:cNvCxnSpPr>
          <p:nvPr/>
        </p:nvCxnSpPr>
        <p:spPr>
          <a:xfrm flipH="1">
            <a:off x="4183629" y="4678362"/>
            <a:ext cx="266618" cy="417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直线箭头连接符 89"/>
          <p:cNvCxnSpPr>
            <a:stCxn id="60" idx="4"/>
            <a:endCxn id="83" idx="0"/>
          </p:cNvCxnSpPr>
          <p:nvPr/>
        </p:nvCxnSpPr>
        <p:spPr>
          <a:xfrm flipH="1">
            <a:off x="4183629" y="4678362"/>
            <a:ext cx="1305782" cy="417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矩形标注 95"/>
          <p:cNvSpPr/>
          <p:nvPr/>
        </p:nvSpPr>
        <p:spPr>
          <a:xfrm>
            <a:off x="5748681" y="5597348"/>
            <a:ext cx="1981200" cy="606212"/>
          </a:xfrm>
          <a:prstGeom prst="wedgeRectCallout">
            <a:avLst>
              <a:gd name="adj1" fmla="val -63568"/>
              <a:gd name="adj2" fmla="val -408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需要人工分析</a:t>
            </a:r>
            <a:endParaRPr kumimoji="1" lang="zh-CN" altLang="en-US" dirty="0"/>
          </a:p>
        </p:txBody>
      </p:sp>
      <p:grpSp>
        <p:nvGrpSpPr>
          <p:cNvPr id="102" name="组 101"/>
          <p:cNvGrpSpPr/>
          <p:nvPr/>
        </p:nvGrpSpPr>
        <p:grpSpPr>
          <a:xfrm>
            <a:off x="852029" y="3609777"/>
            <a:ext cx="1068585" cy="1068585"/>
            <a:chOff x="1018243" y="1497707"/>
            <a:chExt cx="1068585" cy="1068585"/>
          </a:xfrm>
        </p:grpSpPr>
        <p:sp>
          <p:nvSpPr>
            <p:cNvPr id="103" name="椭圆 102"/>
            <p:cNvSpPr/>
            <p:nvPr/>
          </p:nvSpPr>
          <p:spPr>
            <a:xfrm>
              <a:off x="1018243" y="1497707"/>
              <a:ext cx="1068585" cy="1068585"/>
            </a:xfrm>
            <a:prstGeom prst="ellipse">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04" name="椭圆 4"/>
            <p:cNvSpPr/>
            <p:nvPr/>
          </p:nvSpPr>
          <p:spPr>
            <a:xfrm>
              <a:off x="1174734"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3</a:t>
              </a:r>
              <a:endParaRPr lang="zh-CN" altLang="en-US" sz="2100" kern="1200" dirty="0"/>
            </a:p>
          </p:txBody>
        </p:sp>
      </p:grpSp>
      <p:grpSp>
        <p:nvGrpSpPr>
          <p:cNvPr id="105" name="组 104"/>
          <p:cNvGrpSpPr/>
          <p:nvPr/>
        </p:nvGrpSpPr>
        <p:grpSpPr>
          <a:xfrm>
            <a:off x="6592673" y="3579108"/>
            <a:ext cx="1068585" cy="1068585"/>
            <a:chOff x="1018243" y="1497707"/>
            <a:chExt cx="1068585" cy="1068585"/>
          </a:xfrm>
        </p:grpSpPr>
        <p:sp>
          <p:nvSpPr>
            <p:cNvPr id="106" name="椭圆 105"/>
            <p:cNvSpPr/>
            <p:nvPr/>
          </p:nvSpPr>
          <p:spPr>
            <a:xfrm>
              <a:off x="1018243" y="1497707"/>
              <a:ext cx="1068585" cy="1068585"/>
            </a:xfrm>
            <a:prstGeom prst="ellipse">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07" name="椭圆 4"/>
            <p:cNvSpPr/>
            <p:nvPr/>
          </p:nvSpPr>
          <p:spPr>
            <a:xfrm>
              <a:off x="1174734"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p:txBody>
        </p:sp>
      </p:grpSp>
      <p:cxnSp>
        <p:nvCxnSpPr>
          <p:cNvPr id="109" name="直线箭头连接符 108"/>
          <p:cNvCxnSpPr>
            <a:stCxn id="37" idx="2"/>
            <a:endCxn id="103" idx="0"/>
          </p:cNvCxnSpPr>
          <p:nvPr/>
        </p:nvCxnSpPr>
        <p:spPr>
          <a:xfrm flipH="1">
            <a:off x="1386322" y="2822585"/>
            <a:ext cx="1515170" cy="78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直线箭头连接符 111"/>
          <p:cNvCxnSpPr>
            <a:stCxn id="38" idx="2"/>
            <a:endCxn id="106" idx="0"/>
          </p:cNvCxnSpPr>
          <p:nvPr/>
        </p:nvCxnSpPr>
        <p:spPr>
          <a:xfrm>
            <a:off x="5613762" y="2755937"/>
            <a:ext cx="1513204" cy="8231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3558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工具实现</a:t>
            </a:r>
            <a:endParaRPr kumimoji="1" lang="zh-CN" altLang="en-US" dirty="0"/>
          </a:p>
        </p:txBody>
      </p:sp>
      <p:pic>
        <p:nvPicPr>
          <p:cNvPr id="28" name="图片 2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6" name="圆角矩形 35"/>
          <p:cNvSpPr/>
          <p:nvPr/>
        </p:nvSpPr>
        <p:spPr>
          <a:xfrm>
            <a:off x="5180891"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工具实现</a:t>
            </a:r>
            <a:endParaRPr kumimoji="1" lang="zh-CN" altLang="en-US" dirty="0">
              <a:solidFill>
                <a:schemeClr val="accent6">
                  <a:lumMod val="75000"/>
                </a:schemeClr>
              </a:solidFill>
            </a:endParaRPr>
          </a:p>
        </p:txBody>
      </p:sp>
      <p:sp>
        <p:nvSpPr>
          <p:cNvPr id="2" name="矩形 1"/>
          <p:cNvSpPr/>
          <p:nvPr/>
        </p:nvSpPr>
        <p:spPr>
          <a:xfrm>
            <a:off x="1986801" y="3089579"/>
            <a:ext cx="1676451" cy="568193"/>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en-US" altLang="zh-CN" dirty="0" smtClean="0"/>
          </a:p>
        </p:txBody>
      </p:sp>
      <p:sp>
        <p:nvSpPr>
          <p:cNvPr id="15" name="矩形 14"/>
          <p:cNvSpPr/>
          <p:nvPr/>
        </p:nvSpPr>
        <p:spPr>
          <a:xfrm>
            <a:off x="6149401" y="3089580"/>
            <a:ext cx="1676451" cy="568193"/>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dirty="0" smtClean="0"/>
              <a:t>冲突判定</a:t>
            </a:r>
            <a:endParaRPr kumimoji="1" lang="en-US" altLang="zh-CN" dirty="0" smtClean="0"/>
          </a:p>
          <a:p>
            <a:pPr algn="ctr"/>
            <a:r>
              <a:rPr kumimoji="1" lang="zh-CN" altLang="en-US" dirty="0" smtClean="0"/>
              <a:t>模块</a:t>
            </a:r>
            <a:endParaRPr kumimoji="1" lang="en-US" altLang="zh-CN" dirty="0" smtClean="0"/>
          </a:p>
        </p:txBody>
      </p:sp>
      <p:sp>
        <p:nvSpPr>
          <p:cNvPr id="16" name="矩形 15"/>
          <p:cNvSpPr/>
          <p:nvPr/>
        </p:nvSpPr>
        <p:spPr>
          <a:xfrm>
            <a:off x="782551" y="4336954"/>
            <a:ext cx="1676451" cy="5681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差异性分析</a:t>
            </a:r>
            <a:endParaRPr kumimoji="1" lang="en-US" altLang="zh-CN" dirty="0" smtClean="0"/>
          </a:p>
          <a:p>
            <a:pPr algn="ctr"/>
            <a:r>
              <a:rPr kumimoji="1" lang="zh-CN" altLang="en-US" dirty="0" smtClean="0"/>
              <a:t>子模块</a:t>
            </a:r>
            <a:endParaRPr kumimoji="1" lang="en-US" altLang="zh-CN" dirty="0" smtClean="0"/>
          </a:p>
        </p:txBody>
      </p:sp>
      <p:sp>
        <p:nvSpPr>
          <p:cNvPr id="17" name="矩形 16"/>
          <p:cNvSpPr/>
          <p:nvPr/>
        </p:nvSpPr>
        <p:spPr>
          <a:xfrm>
            <a:off x="3527786" y="4336954"/>
            <a:ext cx="1676451" cy="5681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影响分析</a:t>
            </a:r>
            <a:endParaRPr kumimoji="1" lang="en-US" altLang="zh-CN" dirty="0" smtClean="0"/>
          </a:p>
          <a:p>
            <a:pPr algn="ctr"/>
            <a:r>
              <a:rPr kumimoji="1" lang="zh-CN" altLang="en-US" dirty="0" smtClean="0"/>
              <a:t>子模块</a:t>
            </a:r>
            <a:endParaRPr kumimoji="1" lang="en-US" altLang="zh-CN" dirty="0" smtClean="0"/>
          </a:p>
        </p:txBody>
      </p:sp>
      <p:cxnSp>
        <p:nvCxnSpPr>
          <p:cNvPr id="6" name="直线箭头连接符 5"/>
          <p:cNvCxnSpPr>
            <a:stCxn id="2" idx="2"/>
            <a:endCxn id="16" idx="0"/>
          </p:cNvCxnSpPr>
          <p:nvPr/>
        </p:nvCxnSpPr>
        <p:spPr>
          <a:xfrm rot="5400000">
            <a:off x="1883311" y="3395238"/>
            <a:ext cx="679182" cy="12042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2" idx="2"/>
            <a:endCxn id="17" idx="0"/>
          </p:cNvCxnSpPr>
          <p:nvPr/>
        </p:nvCxnSpPr>
        <p:spPr>
          <a:xfrm rot="16200000" flipH="1">
            <a:off x="3255928" y="3226870"/>
            <a:ext cx="679182" cy="154098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38" idx="2"/>
            <a:endCxn id="2" idx="0"/>
          </p:cNvCxnSpPr>
          <p:nvPr/>
        </p:nvCxnSpPr>
        <p:spPr>
          <a:xfrm rot="5400000">
            <a:off x="3533390" y="1684655"/>
            <a:ext cx="696562" cy="211328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a:stCxn id="38" idx="2"/>
            <a:endCxn id="15" idx="0"/>
          </p:cNvCxnSpPr>
          <p:nvPr/>
        </p:nvCxnSpPr>
        <p:spPr>
          <a:xfrm rot="16200000" flipH="1">
            <a:off x="5614689" y="1716641"/>
            <a:ext cx="696563" cy="204931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4100088" y="1824824"/>
            <a:ext cx="1676451" cy="5681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a:t>
            </a:r>
            <a:endParaRPr kumimoji="1" lang="en-US" altLang="zh-CN" dirty="0" smtClean="0"/>
          </a:p>
          <a:p>
            <a:pPr algn="ctr"/>
            <a:r>
              <a:rPr kumimoji="1" lang="zh-CN" altLang="en-US" dirty="0" smtClean="0"/>
              <a:t>检测工具</a:t>
            </a:r>
            <a:endParaRPr kumimoji="1" lang="en-US" altLang="zh-CN" dirty="0" smtClean="0"/>
          </a:p>
        </p:txBody>
      </p:sp>
      <p:sp>
        <p:nvSpPr>
          <p:cNvPr id="78" name="矩形 77"/>
          <p:cNvSpPr/>
          <p:nvPr/>
        </p:nvSpPr>
        <p:spPr>
          <a:xfrm>
            <a:off x="545964" y="5403754"/>
            <a:ext cx="1072769" cy="56819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IO</a:t>
            </a:r>
          </a:p>
        </p:txBody>
      </p:sp>
      <p:sp>
        <p:nvSpPr>
          <p:cNvPr id="79" name="矩形 78"/>
          <p:cNvSpPr/>
          <p:nvPr/>
        </p:nvSpPr>
        <p:spPr>
          <a:xfrm>
            <a:off x="1787151" y="5403754"/>
            <a:ext cx="1740635" cy="56819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程序间语法差异性分析算法</a:t>
            </a:r>
            <a:endParaRPr kumimoji="1" lang="en-US" altLang="zh-CN" dirty="0">
              <a:solidFill>
                <a:schemeClr val="accent6">
                  <a:lumMod val="75000"/>
                </a:schemeClr>
              </a:solidFill>
            </a:endParaRPr>
          </a:p>
        </p:txBody>
      </p:sp>
      <p:sp>
        <p:nvSpPr>
          <p:cNvPr id="80" name="矩形 79"/>
          <p:cNvSpPr/>
          <p:nvPr/>
        </p:nvSpPr>
        <p:spPr>
          <a:xfrm>
            <a:off x="3663252" y="5368960"/>
            <a:ext cx="1072769" cy="56819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IO</a:t>
            </a:r>
          </a:p>
        </p:txBody>
      </p:sp>
      <p:sp>
        <p:nvSpPr>
          <p:cNvPr id="81" name="矩形 80"/>
          <p:cNvSpPr/>
          <p:nvPr/>
        </p:nvSpPr>
        <p:spPr>
          <a:xfrm>
            <a:off x="5070814" y="5368960"/>
            <a:ext cx="1740635" cy="56819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变更语义影响分析算法</a:t>
            </a:r>
            <a:endParaRPr kumimoji="1" lang="en-US" altLang="zh-CN" dirty="0">
              <a:solidFill>
                <a:schemeClr val="accent6">
                  <a:lumMod val="75000"/>
                </a:schemeClr>
              </a:solidFill>
            </a:endParaRPr>
          </a:p>
        </p:txBody>
      </p:sp>
      <p:cxnSp>
        <p:nvCxnSpPr>
          <p:cNvPr id="83" name="直线箭头连接符 5"/>
          <p:cNvCxnSpPr>
            <a:stCxn id="16" idx="2"/>
            <a:endCxn id="78" idx="0"/>
          </p:cNvCxnSpPr>
          <p:nvPr/>
        </p:nvCxnSpPr>
        <p:spPr>
          <a:xfrm rot="5400000">
            <a:off x="1102260" y="4885236"/>
            <a:ext cx="498607" cy="53842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直线箭头连接符 5"/>
          <p:cNvCxnSpPr>
            <a:endCxn id="79" idx="0"/>
          </p:cNvCxnSpPr>
          <p:nvPr/>
        </p:nvCxnSpPr>
        <p:spPr>
          <a:xfrm>
            <a:off x="1618733" y="5154450"/>
            <a:ext cx="1038736" cy="24930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直线箭头连接符 5"/>
          <p:cNvCxnSpPr>
            <a:stCxn id="17" idx="2"/>
            <a:endCxn id="80" idx="0"/>
          </p:cNvCxnSpPr>
          <p:nvPr/>
        </p:nvCxnSpPr>
        <p:spPr>
          <a:xfrm rot="5400000">
            <a:off x="4050919" y="5053866"/>
            <a:ext cx="463813" cy="1663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4" name="直线箭头连接符 5"/>
          <p:cNvCxnSpPr>
            <a:stCxn id="17" idx="2"/>
            <a:endCxn id="81" idx="0"/>
          </p:cNvCxnSpPr>
          <p:nvPr/>
        </p:nvCxnSpPr>
        <p:spPr>
          <a:xfrm rot="16200000" flipH="1">
            <a:off x="4921666" y="4349493"/>
            <a:ext cx="463813" cy="157512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矩形 98"/>
          <p:cNvSpPr/>
          <p:nvPr/>
        </p:nvSpPr>
        <p:spPr>
          <a:xfrm>
            <a:off x="5525228" y="4336953"/>
            <a:ext cx="1072769" cy="56819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dirty="0" smtClean="0"/>
              <a:t>IO</a:t>
            </a:r>
          </a:p>
        </p:txBody>
      </p:sp>
      <p:sp>
        <p:nvSpPr>
          <p:cNvPr id="100" name="矩形 99"/>
          <p:cNvSpPr/>
          <p:nvPr/>
        </p:nvSpPr>
        <p:spPr>
          <a:xfrm>
            <a:off x="6964710" y="4317343"/>
            <a:ext cx="1740635" cy="568193"/>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dirty="0"/>
              <a:t>冲突分析算法</a:t>
            </a:r>
            <a:endParaRPr kumimoji="1" lang="en-US" altLang="zh-CN" dirty="0"/>
          </a:p>
        </p:txBody>
      </p:sp>
      <p:cxnSp>
        <p:nvCxnSpPr>
          <p:cNvPr id="101" name="直线箭头连接符 5"/>
          <p:cNvCxnSpPr>
            <a:stCxn id="15" idx="2"/>
            <a:endCxn id="100" idx="0"/>
          </p:cNvCxnSpPr>
          <p:nvPr/>
        </p:nvCxnSpPr>
        <p:spPr>
          <a:xfrm rot="16200000" flipH="1">
            <a:off x="7081542" y="3563857"/>
            <a:ext cx="659570" cy="84740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直线箭头连接符 5"/>
          <p:cNvCxnSpPr>
            <a:stCxn id="15" idx="2"/>
            <a:endCxn id="99" idx="0"/>
          </p:cNvCxnSpPr>
          <p:nvPr/>
        </p:nvCxnSpPr>
        <p:spPr>
          <a:xfrm rot="5400000">
            <a:off x="6185030" y="3534356"/>
            <a:ext cx="679180" cy="92601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9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endParaRPr kumimoji="1" lang="zh-CN" altLang="en-US" dirty="0"/>
          </a:p>
        </p:txBody>
      </p:sp>
      <p:sp>
        <p:nvSpPr>
          <p:cNvPr id="2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工具实现</a:t>
            </a:r>
            <a:endParaRPr kumimoji="1" lang="zh-CN" altLang="en-US" dirty="0"/>
          </a:p>
        </p:txBody>
      </p:sp>
      <p:pic>
        <p:nvPicPr>
          <p:cNvPr id="28" name="图片 2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9" name="圆角矩形 2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2" name="圆角矩形 3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3" name="圆角矩形 32"/>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34" name="圆角矩形 3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5" name="圆角矩形 3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6" name="圆角矩形 35"/>
          <p:cNvSpPr/>
          <p:nvPr/>
        </p:nvSpPr>
        <p:spPr>
          <a:xfrm>
            <a:off x="5180891" y="1136938"/>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工具实现</a:t>
            </a:r>
            <a:endParaRPr kumimoji="1" lang="zh-CN" altLang="en-US" dirty="0">
              <a:solidFill>
                <a:schemeClr val="accent6">
                  <a:lumMod val="75000"/>
                </a:schemeClr>
              </a:solidFill>
            </a:endParaRPr>
          </a:p>
        </p:txBody>
      </p:sp>
      <p:sp>
        <p:nvSpPr>
          <p:cNvPr id="39" name="矩形 38"/>
          <p:cNvSpPr/>
          <p:nvPr/>
        </p:nvSpPr>
        <p:spPr>
          <a:xfrm>
            <a:off x="1485754" y="3073507"/>
            <a:ext cx="1749220" cy="617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差异性分析</a:t>
            </a:r>
            <a:endParaRPr kumimoji="1" lang="en-US" altLang="zh-CN" dirty="0" smtClean="0"/>
          </a:p>
          <a:p>
            <a:pPr algn="ctr"/>
            <a:r>
              <a:rPr kumimoji="1" lang="zh-CN" altLang="en-US" dirty="0" smtClean="0"/>
              <a:t>子模块</a:t>
            </a:r>
            <a:endParaRPr kumimoji="1" lang="zh-CN" altLang="en-US" dirty="0"/>
          </a:p>
        </p:txBody>
      </p:sp>
      <p:sp>
        <p:nvSpPr>
          <p:cNvPr id="40" name="矩形 39"/>
          <p:cNvSpPr/>
          <p:nvPr/>
        </p:nvSpPr>
        <p:spPr>
          <a:xfrm>
            <a:off x="1499135" y="4279113"/>
            <a:ext cx="1749220" cy="6245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影响分析</a:t>
            </a:r>
            <a:endParaRPr kumimoji="1" lang="en-US" altLang="zh-CN" dirty="0" smtClean="0"/>
          </a:p>
          <a:p>
            <a:pPr algn="ctr"/>
            <a:r>
              <a:rPr kumimoji="1" lang="zh-CN" altLang="en-US" dirty="0" smtClean="0"/>
              <a:t>子模块</a:t>
            </a:r>
            <a:endParaRPr kumimoji="1" lang="zh-CN" altLang="en-US" dirty="0"/>
          </a:p>
        </p:txBody>
      </p:sp>
      <p:cxnSp>
        <p:nvCxnSpPr>
          <p:cNvPr id="41" name="直线箭头连接符 40"/>
          <p:cNvCxnSpPr/>
          <p:nvPr/>
        </p:nvCxnSpPr>
        <p:spPr>
          <a:xfrm>
            <a:off x="1964869" y="2559487"/>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p:nvPr/>
        </p:nvCxnSpPr>
        <p:spPr>
          <a:xfrm>
            <a:off x="2767441" y="2546803"/>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a:stCxn id="39" idx="2"/>
            <a:endCxn id="40" idx="0"/>
          </p:cNvCxnSpPr>
          <p:nvPr/>
        </p:nvCxnSpPr>
        <p:spPr>
          <a:xfrm>
            <a:off x="2360364" y="3691267"/>
            <a:ext cx="13381" cy="5878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直线箭头连接符 43"/>
          <p:cNvCxnSpPr>
            <a:stCxn id="40" idx="2"/>
            <a:endCxn id="45" idx="0"/>
          </p:cNvCxnSpPr>
          <p:nvPr/>
        </p:nvCxnSpPr>
        <p:spPr>
          <a:xfrm>
            <a:off x="2373745" y="4903650"/>
            <a:ext cx="0" cy="4263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文本框 44"/>
          <p:cNvSpPr txBox="1"/>
          <p:nvPr/>
        </p:nvSpPr>
        <p:spPr>
          <a:xfrm>
            <a:off x="959442" y="5329996"/>
            <a:ext cx="2828606" cy="369332"/>
          </a:xfrm>
          <a:prstGeom prst="rect">
            <a:avLst/>
          </a:prstGeom>
          <a:noFill/>
        </p:spPr>
        <p:txBody>
          <a:bodyPr wrap="none" rtlCol="0">
            <a:spAutoFit/>
          </a:bodyPr>
          <a:lstStyle/>
          <a:p>
            <a:r>
              <a:rPr kumimoji="1" lang="zh-CN" altLang="en-US" dirty="0" smtClean="0"/>
              <a:t>在源代码</a:t>
            </a:r>
            <a:r>
              <a:rPr kumimoji="1" lang="en-US" altLang="zh-CN" baseline="-25000" dirty="0" smtClean="0"/>
              <a:t>1</a:t>
            </a:r>
            <a:r>
              <a:rPr kumimoji="1" lang="zh-CN" altLang="en-US" dirty="0" smtClean="0"/>
              <a:t>上的</a:t>
            </a:r>
            <a:r>
              <a:rPr kumimoji="1" lang="zh-CN" altLang="en-US" dirty="0" smtClean="0"/>
              <a:t>变更影响域</a:t>
            </a:r>
            <a:endParaRPr kumimoji="1" lang="zh-CN" altLang="en-US" dirty="0"/>
          </a:p>
        </p:txBody>
      </p:sp>
      <p:sp>
        <p:nvSpPr>
          <p:cNvPr id="46" name="文本框 45"/>
          <p:cNvSpPr txBox="1"/>
          <p:nvPr/>
        </p:nvSpPr>
        <p:spPr>
          <a:xfrm>
            <a:off x="2484776" y="3801504"/>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47" name="文本框 46"/>
          <p:cNvSpPr txBox="1"/>
          <p:nvPr/>
        </p:nvSpPr>
        <p:spPr>
          <a:xfrm>
            <a:off x="1485754" y="2160029"/>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48" name="文本框 47"/>
          <p:cNvSpPr txBox="1"/>
          <p:nvPr/>
        </p:nvSpPr>
        <p:spPr>
          <a:xfrm>
            <a:off x="2453161" y="2160028"/>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cxnSp>
        <p:nvCxnSpPr>
          <p:cNvPr id="49" name="直线箭头连接符 24"/>
          <p:cNvCxnSpPr>
            <a:stCxn id="47" idx="1"/>
            <a:endCxn id="40" idx="1"/>
          </p:cNvCxnSpPr>
          <p:nvPr/>
        </p:nvCxnSpPr>
        <p:spPr>
          <a:xfrm rot="10800000" flipH="1" flipV="1">
            <a:off x="1485753" y="2344694"/>
            <a:ext cx="13381" cy="2246687"/>
          </a:xfrm>
          <a:prstGeom prst="bentConnector3">
            <a:avLst>
              <a:gd name="adj1" fmla="val -1708392"/>
            </a:avLst>
          </a:prstGeom>
          <a:ln cap="sq">
            <a:tailEnd type="arrow"/>
          </a:ln>
        </p:spPr>
        <p:style>
          <a:lnRef idx="2">
            <a:schemeClr val="accent1"/>
          </a:lnRef>
          <a:fillRef idx="0">
            <a:schemeClr val="accent1"/>
          </a:fillRef>
          <a:effectRef idx="1">
            <a:schemeClr val="accent1"/>
          </a:effectRef>
          <a:fontRef idx="minor">
            <a:schemeClr val="tx1"/>
          </a:fontRef>
        </p:style>
      </p:cxnSp>
      <p:sp>
        <p:nvSpPr>
          <p:cNvPr id="57" name="矩形 56"/>
          <p:cNvSpPr/>
          <p:nvPr/>
        </p:nvSpPr>
        <p:spPr>
          <a:xfrm>
            <a:off x="5701397" y="3526522"/>
            <a:ext cx="1749220" cy="617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a:t>
            </a:r>
            <a:endParaRPr kumimoji="1" lang="en-US" altLang="zh-CN" dirty="0" smtClean="0"/>
          </a:p>
          <a:p>
            <a:pPr algn="ctr"/>
            <a:r>
              <a:rPr kumimoji="1" lang="zh-CN" altLang="en-US" dirty="0" smtClean="0"/>
              <a:t>模块</a:t>
            </a:r>
            <a:endParaRPr kumimoji="1" lang="zh-CN" altLang="en-US" dirty="0"/>
          </a:p>
        </p:txBody>
      </p:sp>
      <p:cxnSp>
        <p:nvCxnSpPr>
          <p:cNvPr id="58" name="直线箭头连接符 57"/>
          <p:cNvCxnSpPr/>
          <p:nvPr/>
        </p:nvCxnSpPr>
        <p:spPr>
          <a:xfrm>
            <a:off x="6180512" y="3012502"/>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p:nvPr/>
        </p:nvCxnSpPr>
        <p:spPr>
          <a:xfrm>
            <a:off x="6983084" y="2999818"/>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线箭头连接符 59"/>
          <p:cNvCxnSpPr>
            <a:stCxn id="57" idx="2"/>
          </p:cNvCxnSpPr>
          <p:nvPr/>
        </p:nvCxnSpPr>
        <p:spPr>
          <a:xfrm>
            <a:off x="6576007" y="4144282"/>
            <a:ext cx="0" cy="647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文本框 60"/>
          <p:cNvSpPr txBox="1"/>
          <p:nvPr/>
        </p:nvSpPr>
        <p:spPr>
          <a:xfrm>
            <a:off x="5498144" y="4791648"/>
            <a:ext cx="2262158" cy="369332"/>
          </a:xfrm>
          <a:prstGeom prst="rect">
            <a:avLst/>
          </a:prstGeom>
          <a:noFill/>
        </p:spPr>
        <p:txBody>
          <a:bodyPr wrap="none" rtlCol="0">
            <a:spAutoFit/>
          </a:bodyPr>
          <a:lstStyle/>
          <a:p>
            <a:r>
              <a:rPr kumimoji="1" lang="zh-CN" altLang="en-US" dirty="0" smtClean="0"/>
              <a:t>可能存在冲突的位置</a:t>
            </a:r>
            <a:endParaRPr kumimoji="1" lang="zh-CN" altLang="en-US" dirty="0"/>
          </a:p>
        </p:txBody>
      </p:sp>
      <p:sp>
        <p:nvSpPr>
          <p:cNvPr id="62" name="文本框 61"/>
          <p:cNvSpPr txBox="1"/>
          <p:nvPr/>
        </p:nvSpPr>
        <p:spPr>
          <a:xfrm>
            <a:off x="4986862" y="2588490"/>
            <a:ext cx="1429072" cy="369332"/>
          </a:xfrm>
          <a:prstGeom prst="rect">
            <a:avLst/>
          </a:prstGeom>
          <a:noFill/>
        </p:spPr>
        <p:txBody>
          <a:bodyPr wrap="none" rtlCol="0">
            <a:spAutoFit/>
          </a:bodyPr>
          <a:lstStyle/>
          <a:p>
            <a:r>
              <a:rPr kumimoji="1" lang="zh-CN" altLang="en-US" dirty="0" smtClean="0"/>
              <a:t>变更影响域</a:t>
            </a:r>
            <a:r>
              <a:rPr kumimoji="1" lang="en-US" altLang="zh-CN" baseline="-25000" dirty="0" smtClean="0"/>
              <a:t>1</a:t>
            </a:r>
            <a:endParaRPr kumimoji="1" lang="zh-CN" altLang="en-US" dirty="0" smtClean="0"/>
          </a:p>
        </p:txBody>
      </p:sp>
      <p:sp>
        <p:nvSpPr>
          <p:cNvPr id="63" name="文本框 62"/>
          <p:cNvSpPr txBox="1"/>
          <p:nvPr/>
        </p:nvSpPr>
        <p:spPr>
          <a:xfrm>
            <a:off x="6809393" y="2580361"/>
            <a:ext cx="1429072" cy="369332"/>
          </a:xfrm>
          <a:prstGeom prst="rect">
            <a:avLst/>
          </a:prstGeom>
          <a:noFill/>
        </p:spPr>
        <p:txBody>
          <a:bodyPr wrap="none" rtlCol="0">
            <a:spAutoFit/>
          </a:bodyPr>
          <a:lstStyle/>
          <a:p>
            <a:r>
              <a:rPr kumimoji="1" lang="zh-CN" altLang="en-US" dirty="0" smtClean="0"/>
              <a:t>变更影响域</a:t>
            </a:r>
            <a:r>
              <a:rPr kumimoji="1" lang="en-US" altLang="zh-CN" baseline="-25000" dirty="0" smtClean="0"/>
              <a:t>2</a:t>
            </a:r>
            <a:endParaRPr kumimoji="1" lang="zh-CN" altLang="en-US" dirty="0"/>
          </a:p>
        </p:txBody>
      </p:sp>
      <p:sp>
        <p:nvSpPr>
          <p:cNvPr id="82" name="矩形 81"/>
          <p:cNvSpPr/>
          <p:nvPr/>
        </p:nvSpPr>
        <p:spPr>
          <a:xfrm>
            <a:off x="959442" y="2588490"/>
            <a:ext cx="3799954" cy="2572490"/>
          </a:xfrm>
          <a:prstGeom prst="rect">
            <a:avLst/>
          </a:prstGeom>
          <a:noFill/>
          <a:ln w="3175" cmpd="sng">
            <a:solidFill>
              <a:srgbClr val="9E4934"/>
            </a:solidFill>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67" name="文本框 66"/>
          <p:cNvSpPr txBox="1"/>
          <p:nvPr/>
        </p:nvSpPr>
        <p:spPr>
          <a:xfrm>
            <a:off x="3420568" y="2903417"/>
            <a:ext cx="1338828" cy="646331"/>
          </a:xfrm>
          <a:prstGeom prst="rect">
            <a:avLst/>
          </a:prstGeom>
          <a:noFill/>
        </p:spPr>
        <p:txBody>
          <a:bodyPr wrap="none" rtlCol="0">
            <a:spAutoFit/>
          </a:bodyPr>
          <a:lstStyle/>
          <a:p>
            <a:pPr algn="ctr"/>
            <a:r>
              <a:rPr kumimoji="1" lang="zh-CN" altLang="en-US" dirty="0" smtClean="0">
                <a:solidFill>
                  <a:srgbClr val="C66951"/>
                </a:solidFill>
              </a:rPr>
              <a:t>影响域分析</a:t>
            </a:r>
            <a:endParaRPr kumimoji="1" lang="en-US" altLang="zh-CN" dirty="0" smtClean="0">
              <a:solidFill>
                <a:srgbClr val="C66951"/>
              </a:solidFill>
            </a:endParaRPr>
          </a:p>
          <a:p>
            <a:pPr algn="ctr"/>
            <a:r>
              <a:rPr kumimoji="1" lang="zh-CN" altLang="en-US" dirty="0" smtClean="0">
                <a:solidFill>
                  <a:srgbClr val="C66951"/>
                </a:solidFill>
              </a:rPr>
              <a:t>模块</a:t>
            </a:r>
            <a:endParaRPr kumimoji="1" lang="zh-CN" altLang="en-US" dirty="0">
              <a:solidFill>
                <a:srgbClr val="C66951"/>
              </a:solidFill>
            </a:endParaRPr>
          </a:p>
        </p:txBody>
      </p:sp>
    </p:spTree>
    <p:extLst>
      <p:ext uri="{BB962C8B-B14F-4D97-AF65-F5344CB8AC3E}">
        <p14:creationId xmlns:p14="http://schemas.microsoft.com/office/powerpoint/2010/main" val="20510305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174687913"/>
              </p:ext>
            </p:extLst>
          </p:nvPr>
        </p:nvGraphicFramePr>
        <p:xfrm>
          <a:off x="3569175" y="2443401"/>
          <a:ext cx="5262154" cy="352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实验目的：</a:t>
            </a:r>
            <a:endParaRPr kumimoji="1" lang="zh-CN" altLang="en-US" dirty="0"/>
          </a:p>
        </p:txBody>
      </p:sp>
      <p:sp>
        <p:nvSpPr>
          <p:cNvPr id="8" name="圆角矩形 7"/>
          <p:cNvSpPr/>
          <p:nvPr/>
        </p:nvSpPr>
        <p:spPr>
          <a:xfrm>
            <a:off x="1049886" y="3777627"/>
            <a:ext cx="1688123" cy="803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兼容性检测</a:t>
            </a:r>
            <a:endParaRPr kumimoji="1" lang="en-US" altLang="zh-CN" dirty="0" smtClean="0"/>
          </a:p>
          <a:p>
            <a:pPr algn="ctr"/>
            <a:r>
              <a:rPr kumimoji="1" lang="zh-CN" altLang="en-US" dirty="0" smtClean="0"/>
              <a:t>工具</a:t>
            </a:r>
            <a:endParaRPr kumimoji="1" lang="zh-CN" altLang="en-US" dirty="0"/>
          </a:p>
        </p:txBody>
      </p:sp>
      <p:sp>
        <p:nvSpPr>
          <p:cNvPr id="11" name="燕尾形箭头 10"/>
          <p:cNvSpPr/>
          <p:nvPr/>
        </p:nvSpPr>
        <p:spPr>
          <a:xfrm>
            <a:off x="3011324" y="3954452"/>
            <a:ext cx="1028952" cy="5144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图片 8"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2" name="圆角矩形 11"/>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3" name="圆角矩形 12"/>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4" name="圆角矩形 13"/>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5" name="圆角矩形 14"/>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9"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2" name="圆角矩形 11"/>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3" name="圆角矩形 12"/>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4" name="圆角矩形 13"/>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5" name="圆角矩形 14"/>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9"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
        <p:nvSpPr>
          <p:cNvPr id="20"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a:t>
            </a:r>
            <a:r>
              <a:rPr kumimoji="1" lang="zh-CN" altLang="en-US" dirty="0" smtClean="0"/>
              <a:t>流程</a:t>
            </a:r>
            <a:r>
              <a:rPr kumimoji="1" lang="zh-CN" altLang="en-US" dirty="0" smtClean="0"/>
              <a:t>：</a:t>
            </a:r>
            <a:endParaRPr kumimoji="1" lang="zh-CN" altLang="en-US" dirty="0"/>
          </a:p>
        </p:txBody>
      </p:sp>
      <p:sp>
        <p:nvSpPr>
          <p:cNvPr id="21" name="矩形 20"/>
          <p:cNvSpPr/>
          <p:nvPr/>
        </p:nvSpPr>
        <p:spPr>
          <a:xfrm>
            <a:off x="789997"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影响域分析模块</a:t>
            </a:r>
            <a:endParaRPr kumimoji="1" lang="zh-CN" altLang="en-US" dirty="0"/>
          </a:p>
        </p:txBody>
      </p:sp>
      <p:sp>
        <p:nvSpPr>
          <p:cNvPr id="22" name="矩形 21"/>
          <p:cNvSpPr/>
          <p:nvPr/>
        </p:nvSpPr>
        <p:spPr>
          <a:xfrm>
            <a:off x="3386156"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
        <p:nvSpPr>
          <p:cNvPr id="23" name="矩形 22"/>
          <p:cNvSpPr/>
          <p:nvPr/>
        </p:nvSpPr>
        <p:spPr>
          <a:xfrm>
            <a:off x="2156573" y="461810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冲突判定模块</a:t>
            </a:r>
            <a:endParaRPr kumimoji="1" lang="zh-CN" altLang="en-US" dirty="0"/>
          </a:p>
        </p:txBody>
      </p:sp>
      <p:cxnSp>
        <p:nvCxnSpPr>
          <p:cNvPr id="24" name="直线箭头连接符 23"/>
          <p:cNvCxnSpPr>
            <a:stCxn id="21" idx="2"/>
            <a:endCxn id="23" idx="0"/>
          </p:cNvCxnSpPr>
          <p:nvPr/>
        </p:nvCxnSpPr>
        <p:spPr>
          <a:xfrm>
            <a:off x="1473285" y="3919160"/>
            <a:ext cx="1366576"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a:stCxn id="22" idx="2"/>
            <a:endCxn id="23" idx="0"/>
          </p:cNvCxnSpPr>
          <p:nvPr/>
        </p:nvCxnSpPr>
        <p:spPr>
          <a:xfrm flipH="1">
            <a:off x="2839861" y="3919160"/>
            <a:ext cx="1229583"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2401279" y="6042110"/>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27" name="直线箭头连接符 26"/>
          <p:cNvCxnSpPr>
            <a:stCxn id="23" idx="2"/>
          </p:cNvCxnSpPr>
          <p:nvPr/>
        </p:nvCxnSpPr>
        <p:spPr>
          <a:xfrm>
            <a:off x="2839861" y="5389710"/>
            <a:ext cx="0" cy="66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文本框 27"/>
          <p:cNvSpPr txBox="1"/>
          <p:nvPr/>
        </p:nvSpPr>
        <p:spPr>
          <a:xfrm>
            <a:off x="789997" y="2321678"/>
            <a:ext cx="1089448"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a:p>
        </p:txBody>
      </p:sp>
      <p:sp>
        <p:nvSpPr>
          <p:cNvPr id="29" name="文本框 28"/>
          <p:cNvSpPr txBox="1"/>
          <p:nvPr/>
        </p:nvSpPr>
        <p:spPr>
          <a:xfrm>
            <a:off x="2199402" y="2317291"/>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a:p>
        </p:txBody>
      </p:sp>
      <p:sp>
        <p:nvSpPr>
          <p:cNvPr id="30" name="文本框 29"/>
          <p:cNvSpPr txBox="1"/>
          <p:nvPr/>
        </p:nvSpPr>
        <p:spPr>
          <a:xfrm>
            <a:off x="3523149" y="2323347"/>
            <a:ext cx="2224137" cy="369332"/>
          </a:xfrm>
          <a:prstGeom prst="rect">
            <a:avLst/>
          </a:prstGeom>
          <a:noFill/>
        </p:spPr>
        <p:txBody>
          <a:bodyPr wrap="none" rtlCol="0">
            <a:spAutoFit/>
          </a:bodyPr>
          <a:lstStyle/>
          <a:p>
            <a:r>
              <a:rPr kumimoji="1" lang="zh-CN" altLang="en-US" dirty="0"/>
              <a:t>新版本补丁后版本</a:t>
            </a:r>
            <a:r>
              <a:rPr kumimoji="1" lang="en-US" altLang="zh-CN" dirty="0"/>
              <a:t>v</a:t>
            </a:r>
            <a:r>
              <a:rPr kumimoji="1" lang="zh-CN" altLang="zh-CN" baseline="-25000" dirty="0"/>
              <a:t>4</a:t>
            </a:r>
            <a:endParaRPr kumimoji="1" lang="en-US" altLang="zh-CN" baseline="-25000" dirty="0"/>
          </a:p>
        </p:txBody>
      </p:sp>
      <p:cxnSp>
        <p:nvCxnSpPr>
          <p:cNvPr id="31" name="直线箭头连接符 30"/>
          <p:cNvCxnSpPr>
            <a:stCxn id="28" idx="2"/>
            <a:endCxn id="21" idx="0"/>
          </p:cNvCxnSpPr>
          <p:nvPr/>
        </p:nvCxnSpPr>
        <p:spPr>
          <a:xfrm>
            <a:off x="1334721" y="2691010"/>
            <a:ext cx="13856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stCxn id="29" idx="2"/>
            <a:endCxn id="21" idx="0"/>
          </p:cNvCxnSpPr>
          <p:nvPr/>
        </p:nvCxnSpPr>
        <p:spPr>
          <a:xfrm flipH="1">
            <a:off x="1473285" y="2686623"/>
            <a:ext cx="1261104"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线箭头连接符 32"/>
          <p:cNvCxnSpPr>
            <a:stCxn id="29" idx="2"/>
            <a:endCxn id="22" idx="0"/>
          </p:cNvCxnSpPr>
          <p:nvPr/>
        </p:nvCxnSpPr>
        <p:spPr>
          <a:xfrm>
            <a:off x="2734389" y="2686623"/>
            <a:ext cx="133505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线箭头连接符 33"/>
          <p:cNvCxnSpPr>
            <a:stCxn id="30" idx="2"/>
            <a:endCxn id="22" idx="0"/>
          </p:cNvCxnSpPr>
          <p:nvPr/>
        </p:nvCxnSpPr>
        <p:spPr>
          <a:xfrm flipH="1">
            <a:off x="4069444" y="2692679"/>
            <a:ext cx="565774"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文本框 34"/>
          <p:cNvSpPr txBox="1"/>
          <p:nvPr/>
        </p:nvSpPr>
        <p:spPr>
          <a:xfrm>
            <a:off x="7010485" y="2320771"/>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36" name="直线箭头连接符 35"/>
          <p:cNvCxnSpPr>
            <a:stCxn id="35" idx="1"/>
            <a:endCxn id="30" idx="3"/>
          </p:cNvCxnSpPr>
          <p:nvPr/>
        </p:nvCxnSpPr>
        <p:spPr>
          <a:xfrm flipH="1">
            <a:off x="5747286" y="2505437"/>
            <a:ext cx="1263199" cy="2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文本框 36"/>
          <p:cNvSpPr txBox="1"/>
          <p:nvPr/>
        </p:nvSpPr>
        <p:spPr>
          <a:xfrm>
            <a:off x="7772581" y="2810774"/>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38" name="矩形标注 37"/>
          <p:cNvSpPr/>
          <p:nvPr/>
        </p:nvSpPr>
        <p:spPr>
          <a:xfrm>
            <a:off x="6085162" y="4153278"/>
            <a:ext cx="2572378" cy="564390"/>
          </a:xfrm>
          <a:prstGeom prst="wedgeRectCallout">
            <a:avLst>
              <a:gd name="adj1" fmla="val -35833"/>
              <a:gd name="adj2" fmla="val -1083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
        <p:nvSpPr>
          <p:cNvPr id="39" name="文本框 38"/>
          <p:cNvSpPr txBox="1"/>
          <p:nvPr/>
        </p:nvSpPr>
        <p:spPr>
          <a:xfrm>
            <a:off x="6433403" y="3332225"/>
            <a:ext cx="2224137" cy="369332"/>
          </a:xfrm>
          <a:prstGeom prst="rect">
            <a:avLst/>
          </a:prstGeom>
          <a:noFill/>
        </p:spPr>
        <p:txBody>
          <a:bodyPr wrap="none" rtlCol="0">
            <a:spAutoFit/>
          </a:bodyPr>
          <a:lstStyle/>
          <a:p>
            <a:r>
              <a:rPr kumimoji="1" lang="zh-CN" altLang="en-US" dirty="0" smtClean="0"/>
              <a:t>旧</a:t>
            </a:r>
            <a:r>
              <a:rPr kumimoji="1" lang="zh-CN" altLang="en-US" dirty="0" smtClean="0"/>
              <a:t>版本</a:t>
            </a:r>
            <a:r>
              <a:rPr kumimoji="1" lang="zh-CN" altLang="en-US" dirty="0" smtClean="0"/>
              <a:t>补丁后版本</a:t>
            </a:r>
            <a:r>
              <a:rPr kumimoji="1" lang="en-US" altLang="zh-CN" dirty="0" smtClean="0"/>
              <a:t>v</a:t>
            </a:r>
            <a:r>
              <a:rPr kumimoji="1" lang="zh-CN" altLang="zh-CN" baseline="-25000" dirty="0"/>
              <a:t>3</a:t>
            </a:r>
            <a:endParaRPr kumimoji="1" lang="en-US" altLang="zh-CN" baseline="-25000" dirty="0" smtClean="0"/>
          </a:p>
        </p:txBody>
      </p:sp>
      <p:cxnSp>
        <p:nvCxnSpPr>
          <p:cNvPr id="40" name="直线箭头连接符 39"/>
          <p:cNvCxnSpPr>
            <a:endCxn id="30" idx="3"/>
          </p:cNvCxnSpPr>
          <p:nvPr/>
        </p:nvCxnSpPr>
        <p:spPr>
          <a:xfrm flipH="1" flipV="1">
            <a:off x="5747286" y="2508013"/>
            <a:ext cx="623370" cy="100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35" idx="2"/>
            <a:endCxn id="39" idx="0"/>
          </p:cNvCxnSpPr>
          <p:nvPr/>
        </p:nvCxnSpPr>
        <p:spPr>
          <a:xfrm>
            <a:off x="7545472" y="2690103"/>
            <a:ext cx="0" cy="642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5676062" y="1719071"/>
            <a:ext cx="3015344" cy="1982486"/>
          </a:xfrm>
          <a:prstGeom prst="rect">
            <a:avLst/>
          </a:prstGeom>
          <a:noFill/>
          <a:ln w="3175" cmpd="sng">
            <a:solidFill>
              <a:srgbClr val="9E4934"/>
            </a:solidFill>
            <a:prstDash val="lg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60" name="文本框 59"/>
          <p:cNvSpPr txBox="1"/>
          <p:nvPr/>
        </p:nvSpPr>
        <p:spPr>
          <a:xfrm>
            <a:off x="5747286" y="1830401"/>
            <a:ext cx="1569660" cy="369332"/>
          </a:xfrm>
          <a:prstGeom prst="rect">
            <a:avLst/>
          </a:prstGeom>
          <a:noFill/>
        </p:spPr>
        <p:txBody>
          <a:bodyPr wrap="none" rtlCol="0">
            <a:spAutoFit/>
          </a:bodyPr>
          <a:lstStyle/>
          <a:p>
            <a:r>
              <a:rPr kumimoji="1" lang="zh-CN" altLang="en-US" dirty="0" smtClean="0">
                <a:solidFill>
                  <a:schemeClr val="accent1"/>
                </a:solidFill>
              </a:rPr>
              <a:t>补丁版本迁移</a:t>
            </a:r>
            <a:endParaRPr kumimoji="1" lang="zh-CN" altLang="en-US" dirty="0">
              <a:solidFill>
                <a:schemeClr val="accent1"/>
              </a:solidFill>
            </a:endParaRPr>
          </a:p>
        </p:txBody>
      </p:sp>
    </p:spTree>
    <p:extLst>
      <p:ext uri="{BB962C8B-B14F-4D97-AF65-F5344CB8AC3E}">
        <p14:creationId xmlns:p14="http://schemas.microsoft.com/office/powerpoint/2010/main" val="42439479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sz="2800" dirty="0" smtClean="0"/>
              <a:t>研究背景</a:t>
            </a:r>
            <a:endParaRPr kumimoji="1" lang="en-US" altLang="zh-CN" sz="2800" dirty="0" smtClean="0"/>
          </a:p>
          <a:p>
            <a:r>
              <a:rPr kumimoji="1" lang="zh-CN" altLang="en-US" sz="2800" dirty="0" smtClean="0"/>
              <a:t>研究</a:t>
            </a:r>
            <a:r>
              <a:rPr kumimoji="1" lang="zh-CN" altLang="en-US" sz="2800" dirty="0" smtClean="0"/>
              <a:t>内容</a:t>
            </a:r>
            <a:endParaRPr kumimoji="1" lang="en-US" altLang="zh-CN" sz="2800" dirty="0" smtClean="0"/>
          </a:p>
          <a:p>
            <a:r>
              <a:rPr kumimoji="1" lang="zh-CN" altLang="en-US" sz="2800" dirty="0" smtClean="0"/>
              <a:t>相关工作</a:t>
            </a:r>
            <a:endParaRPr kumimoji="1" lang="en-US" altLang="zh-CN" sz="2800" dirty="0" smtClean="0"/>
          </a:p>
          <a:p>
            <a:r>
              <a:rPr kumimoji="1" lang="zh-CN" altLang="en-US" sz="2800" dirty="0" smtClean="0"/>
              <a:t>检测方法</a:t>
            </a:r>
            <a:endParaRPr kumimoji="1" lang="en-US" altLang="zh-CN" sz="2800" dirty="0" smtClean="0"/>
          </a:p>
          <a:p>
            <a:r>
              <a:rPr kumimoji="1" lang="zh-CN" altLang="en-US" sz="2800" dirty="0" smtClean="0"/>
              <a:t>工具实现</a:t>
            </a:r>
            <a:endParaRPr kumimoji="1" lang="en-US" altLang="zh-CN" sz="2800" dirty="0" smtClean="0"/>
          </a:p>
          <a:p>
            <a:r>
              <a:rPr kumimoji="1" lang="zh-CN" altLang="en-US" sz="2800" dirty="0" smtClean="0"/>
              <a:t>实验</a:t>
            </a:r>
            <a:endParaRPr kumimoji="1" lang="en-US" altLang="zh-CN" sz="2800" dirty="0" smtClean="0"/>
          </a:p>
          <a:p>
            <a:r>
              <a:rPr kumimoji="1" lang="zh-CN" altLang="en-US" sz="2800" dirty="0" smtClean="0"/>
              <a:t>总结</a:t>
            </a:r>
            <a:endParaRPr kumimoji="1" lang="en-US" altLang="zh-CN" sz="2800" dirty="0" smtClean="0"/>
          </a:p>
          <a:p>
            <a:r>
              <a:rPr kumimoji="1" lang="zh-CN" altLang="en-US" sz="2800" dirty="0" smtClean="0"/>
              <a:t>致谢</a:t>
            </a:r>
            <a:endParaRPr kumimoji="1" lang="zh-CN" altLang="en-US" sz="2800" dirty="0"/>
          </a:p>
        </p:txBody>
      </p:sp>
      <p:sp>
        <p:nvSpPr>
          <p:cNvPr id="8" name="标题 1"/>
          <p:cNvSpPr>
            <a:spLocks noGrp="1"/>
          </p:cNvSpPr>
          <p:nvPr>
            <p:ph type="title"/>
          </p:nvPr>
        </p:nvSpPr>
        <p:spPr>
          <a:xfrm>
            <a:off x="381000" y="355847"/>
            <a:ext cx="8381260" cy="1054394"/>
          </a:xfrm>
        </p:spPr>
        <p:txBody>
          <a:bodyPr/>
          <a:lstStyle/>
          <a:p>
            <a:r>
              <a:rPr kumimoji="1" lang="zh-CN" altLang="en-US" dirty="0" smtClean="0"/>
              <a:t>目录</a:t>
            </a:r>
            <a:endParaRPr kumimoji="1" lang="zh-CN" altLang="en-US" dirty="0"/>
          </a:p>
        </p:txBody>
      </p:sp>
      <p:pic>
        <p:nvPicPr>
          <p:cNvPr id="9" name="图片 8"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2731527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实验案例：</a:t>
            </a:r>
            <a:endParaRPr kumimoji="1" lang="en-US" altLang="zh-CN" dirty="0" smtClean="0"/>
          </a:p>
          <a:p>
            <a:endParaRPr kumimoji="1" lang="en-US" altLang="zh-CN" dirty="0"/>
          </a:p>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的八个发行版本</a:t>
            </a:r>
            <a:r>
              <a:rPr kumimoji="1" lang="en-US" altLang="zh-CN" dirty="0" smtClean="0"/>
              <a:t>-&gt;</a:t>
            </a:r>
            <a:r>
              <a:rPr kumimoji="1" lang="zh-CN" altLang="en-US" dirty="0" smtClean="0"/>
              <a:t>不断演进的软件系统</a:t>
            </a:r>
            <a:endParaRPr kumimoji="1" lang="en-US" altLang="zh-CN" dirty="0" smtClean="0"/>
          </a:p>
          <a:p>
            <a:pPr lvl="1"/>
            <a:r>
              <a:rPr kumimoji="1" lang="zh-CN" altLang="en-US" dirty="0" smtClean="0"/>
              <a:t>约</a:t>
            </a:r>
            <a:r>
              <a:rPr kumimoji="1" lang="en-US" altLang="zh-CN" dirty="0" smtClean="0"/>
              <a:t>45W</a:t>
            </a:r>
            <a:r>
              <a:rPr kumimoji="1" lang="zh-CN" altLang="en-US" dirty="0" smtClean="0"/>
              <a:t>行</a:t>
            </a:r>
            <a:endParaRPr kumimoji="1" lang="en-US" altLang="zh-CN" dirty="0" smtClean="0"/>
          </a:p>
          <a:p>
            <a:pPr lvl="1"/>
            <a:r>
              <a:rPr kumimoji="1" lang="zh-CN" altLang="en-US" dirty="0" smtClean="0"/>
              <a:t>约</a:t>
            </a:r>
            <a:r>
              <a:rPr kumimoji="1" lang="en-US" altLang="zh-CN" dirty="0" smtClean="0"/>
              <a:t>1200</a:t>
            </a:r>
            <a:r>
              <a:rPr kumimoji="1" lang="zh-CN" altLang="en-US" dirty="0" smtClean="0"/>
              <a:t>个文件</a:t>
            </a:r>
            <a:endParaRPr kumimoji="1" lang="en-US" altLang="zh-CN" dirty="0"/>
          </a:p>
          <a:p>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的对应发行版本</a:t>
            </a:r>
            <a:r>
              <a:rPr kumimoji="1" lang="zh-CN" altLang="zh-CN" dirty="0" smtClean="0"/>
              <a:t>-</a:t>
            </a:r>
            <a:r>
              <a:rPr kumimoji="1" lang="en-US" altLang="zh-CN" dirty="0" smtClean="0"/>
              <a:t>&gt;</a:t>
            </a:r>
            <a:r>
              <a:rPr kumimoji="1" lang="zh-CN" altLang="en-US" dirty="0" smtClean="0"/>
              <a:t>第三方补丁后系统</a:t>
            </a:r>
            <a:endParaRPr kumimoji="1" lang="en-US" altLang="zh-CN" dirty="0" smtClean="0"/>
          </a:p>
        </p:txBody>
      </p:sp>
      <p:graphicFrame>
        <p:nvGraphicFramePr>
          <p:cNvPr id="9" name="图表 8"/>
          <p:cNvGraphicFramePr/>
          <p:nvPr>
            <p:extLst>
              <p:ext uri="{D42A27DB-BD31-4B8C-83A1-F6EECF244321}">
                <p14:modId xmlns:p14="http://schemas.microsoft.com/office/powerpoint/2010/main" val="2424642181"/>
              </p:ext>
            </p:extLst>
          </p:nvPr>
        </p:nvGraphicFramePr>
        <p:xfrm>
          <a:off x="1057757" y="30527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L 形 9"/>
          <p:cNvSpPr/>
          <p:nvPr/>
        </p:nvSpPr>
        <p:spPr>
          <a:xfrm rot="5400000">
            <a:off x="5059840" y="5443329"/>
            <a:ext cx="419115" cy="697398"/>
          </a:xfrm>
          <a:prstGeom prst="corner">
            <a:avLst>
              <a:gd name="adj1" fmla="val 0"/>
              <a:gd name="adj2" fmla="val 16110"/>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zh-CN" altLang="en-US" dirty="0"/>
          </a:p>
        </p:txBody>
      </p:sp>
      <p:grpSp>
        <p:nvGrpSpPr>
          <p:cNvPr id="11" name="组 10"/>
          <p:cNvGrpSpPr/>
          <p:nvPr/>
        </p:nvGrpSpPr>
        <p:grpSpPr>
          <a:xfrm>
            <a:off x="4988483" y="5725639"/>
            <a:ext cx="629614" cy="551894"/>
            <a:chOff x="3923940" y="1504575"/>
            <a:chExt cx="629614" cy="551894"/>
          </a:xfrm>
        </p:grpSpPr>
        <p:sp>
          <p:nvSpPr>
            <p:cNvPr id="12" name="矩形 11"/>
            <p:cNvSpPr/>
            <p:nvPr/>
          </p:nvSpPr>
          <p:spPr>
            <a:xfrm>
              <a:off x="3923940" y="1504575"/>
              <a:ext cx="629614" cy="551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3923940" y="1504575"/>
              <a:ext cx="629614" cy="551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p:txBody>
        </p:sp>
      </p:grpSp>
      <p:cxnSp>
        <p:nvCxnSpPr>
          <p:cNvPr id="15" name="直线箭头连接符 14"/>
          <p:cNvCxnSpPr/>
          <p:nvPr/>
        </p:nvCxnSpPr>
        <p:spPr>
          <a:xfrm>
            <a:off x="5289452" y="4951102"/>
            <a:ext cx="0" cy="631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矩形标注 16"/>
          <p:cNvSpPr/>
          <p:nvPr/>
        </p:nvSpPr>
        <p:spPr>
          <a:xfrm>
            <a:off x="884255" y="4034827"/>
            <a:ext cx="1784587" cy="530475"/>
          </a:xfrm>
          <a:prstGeom prst="wedgeRectCallout">
            <a:avLst>
              <a:gd name="adj1" fmla="val 41329"/>
              <a:gd name="adj2" fmla="val 837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8" name="矩形标注 17"/>
          <p:cNvSpPr/>
          <p:nvPr/>
        </p:nvSpPr>
        <p:spPr>
          <a:xfrm>
            <a:off x="6438649" y="5861241"/>
            <a:ext cx="1784587" cy="530475"/>
          </a:xfrm>
          <a:prstGeom prst="wedgeRectCallout">
            <a:avLst>
              <a:gd name="adj1" fmla="val -71283"/>
              <a:gd name="adj2" fmla="val -435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9" name="文本框 18"/>
          <p:cNvSpPr txBox="1"/>
          <p:nvPr/>
        </p:nvSpPr>
        <p:spPr>
          <a:xfrm>
            <a:off x="5353264" y="4951102"/>
            <a:ext cx="1924813" cy="369332"/>
          </a:xfrm>
          <a:prstGeom prst="rect">
            <a:avLst/>
          </a:prstGeom>
          <a:noFill/>
        </p:spPr>
        <p:txBody>
          <a:bodyPr wrap="none" rtlCol="0">
            <a:spAutoFit/>
          </a:bodyPr>
          <a:lstStyle/>
          <a:p>
            <a:r>
              <a:rPr kumimoji="1" lang="zh-CN" altLang="en-US" dirty="0" smtClean="0"/>
              <a:t>第三方增强补丁</a:t>
            </a:r>
            <a:r>
              <a:rPr kumimoji="1" lang="en-US" altLang="zh-CN" dirty="0" smtClean="0"/>
              <a:t>p</a:t>
            </a:r>
            <a:endParaRPr kumimoji="1" lang="zh-CN" altLang="en-US" dirty="0"/>
          </a:p>
        </p:txBody>
      </p:sp>
      <p:sp>
        <p:nvSpPr>
          <p:cNvPr id="21" name="文本框 20"/>
          <p:cNvSpPr txBox="1"/>
          <p:nvPr/>
        </p:nvSpPr>
        <p:spPr>
          <a:xfrm>
            <a:off x="4548123" y="4034827"/>
            <a:ext cx="1069974"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smtClean="0"/>
          </a:p>
        </p:txBody>
      </p:sp>
      <p:sp>
        <p:nvSpPr>
          <p:cNvPr id="22" name="文本框 21"/>
          <p:cNvSpPr txBox="1"/>
          <p:nvPr/>
        </p:nvSpPr>
        <p:spPr>
          <a:xfrm>
            <a:off x="4138626" y="6112305"/>
            <a:ext cx="2224137" cy="369332"/>
          </a:xfrm>
          <a:prstGeom prst="rect">
            <a:avLst/>
          </a:prstGeom>
          <a:noFill/>
        </p:spPr>
        <p:txBody>
          <a:bodyPr wrap="none" rtlCol="0">
            <a:spAutoFit/>
          </a:bodyPr>
          <a:lstStyle/>
          <a:p>
            <a:r>
              <a:rPr kumimoji="1" lang="zh-CN" altLang="en-US" dirty="0" smtClean="0"/>
              <a:t>旧版本补丁后版本</a:t>
            </a:r>
            <a:r>
              <a:rPr kumimoji="1" lang="en-US" altLang="zh-CN" dirty="0" smtClean="0"/>
              <a:t>v</a:t>
            </a:r>
            <a:r>
              <a:rPr kumimoji="1" lang="zh-CN" altLang="zh-CN" baseline="-25000" dirty="0" smtClean="0"/>
              <a:t>3</a:t>
            </a:r>
            <a:endParaRPr kumimoji="1" lang="en-US" altLang="zh-CN" baseline="-25000" dirty="0" smtClean="0"/>
          </a:p>
        </p:txBody>
      </p:sp>
      <p:sp>
        <p:nvSpPr>
          <p:cNvPr id="23" name="文本框 22"/>
          <p:cNvSpPr txBox="1"/>
          <p:nvPr/>
        </p:nvSpPr>
        <p:spPr>
          <a:xfrm>
            <a:off x="1999526" y="6087880"/>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5" name="直线箭头连接符 24"/>
          <p:cNvCxnSpPr>
            <a:endCxn id="23" idx="0"/>
          </p:cNvCxnSpPr>
          <p:nvPr/>
        </p:nvCxnSpPr>
        <p:spPr>
          <a:xfrm>
            <a:off x="1244599" y="5725639"/>
            <a:ext cx="1289914" cy="36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23" idx="0"/>
          </p:cNvCxnSpPr>
          <p:nvPr/>
        </p:nvCxnSpPr>
        <p:spPr>
          <a:xfrm>
            <a:off x="2282985" y="5582470"/>
            <a:ext cx="251528" cy="505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endCxn id="23" idx="0"/>
          </p:cNvCxnSpPr>
          <p:nvPr/>
        </p:nvCxnSpPr>
        <p:spPr>
          <a:xfrm flipH="1">
            <a:off x="2534513" y="5433352"/>
            <a:ext cx="407644" cy="65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endCxn id="23" idx="0"/>
          </p:cNvCxnSpPr>
          <p:nvPr/>
        </p:nvCxnSpPr>
        <p:spPr>
          <a:xfrm flipH="1">
            <a:off x="2534513" y="5320434"/>
            <a:ext cx="1195436" cy="76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23" idx="0"/>
          </p:cNvCxnSpPr>
          <p:nvPr/>
        </p:nvCxnSpPr>
        <p:spPr>
          <a:xfrm flipH="1">
            <a:off x="2534513" y="5079702"/>
            <a:ext cx="2013610" cy="1008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3" idx="0"/>
          </p:cNvCxnSpPr>
          <p:nvPr/>
        </p:nvCxnSpPr>
        <p:spPr>
          <a:xfrm flipH="1">
            <a:off x="2534513" y="4709977"/>
            <a:ext cx="3446266" cy="1377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endCxn id="23" idx="0"/>
          </p:cNvCxnSpPr>
          <p:nvPr/>
        </p:nvCxnSpPr>
        <p:spPr>
          <a:xfrm flipH="1">
            <a:off x="2534513" y="4565302"/>
            <a:ext cx="4266212" cy="1522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7" name="图片 26"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8" name="圆角矩形 27"/>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0" name="圆角矩形 2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31" name="圆角矩形 3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33" name="圆角矩形 3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4" name="圆角矩形 33"/>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36" name="圆角矩形 3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37" name="圆角矩形 3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9" name="圆角矩形 38"/>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40"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37730686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1719071"/>
            <a:ext cx="8407893" cy="4687874"/>
          </a:xfrm>
        </p:spPr>
        <p:txBody>
          <a:bodyPr numCol="2"/>
          <a:lstStyle/>
          <a:p>
            <a:r>
              <a:rPr kumimoji="1" lang="zh-CN" altLang="en-US" dirty="0" smtClean="0"/>
              <a:t>补丁版本迁移过程：</a:t>
            </a:r>
            <a:endParaRPr kumimoji="1" lang="en-US" altLang="zh-CN" dirty="0" smtClean="0"/>
          </a:p>
          <a:p>
            <a:endParaRPr kumimoji="1" lang="en-US" altLang="zh-CN" dirty="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maser</a:t>
            </a:r>
            <a:r>
              <a:rPr kumimoji="1" lang="zh-CN" altLang="en-US" dirty="0" smtClean="0"/>
              <a:t>分支：</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 </a:t>
            </a:r>
            <a:r>
              <a:rPr kumimoji="1" lang="en-US" altLang="zh-CN" dirty="0" smtClean="0"/>
              <a:t>4.3.2</a:t>
            </a:r>
            <a:r>
              <a:rPr kumimoji="1" lang="zh-CN" altLang="en-US" dirty="0" smtClean="0"/>
              <a:t>版本</a:t>
            </a:r>
            <a:endParaRPr kumimoji="1" lang="en-US" altLang="zh-CN" dirty="0" smtClean="0"/>
          </a:p>
          <a:p>
            <a:r>
              <a:rPr kumimoji="1" lang="en-US" altLang="zh-CN" dirty="0" smtClean="0"/>
              <a:t>patch</a:t>
            </a:r>
            <a:r>
              <a:rPr kumimoji="1" lang="zh-CN" altLang="en-US" dirty="0" smtClean="0"/>
              <a:t>分支：</a:t>
            </a:r>
            <a:r>
              <a:rPr kumimoji="1" lang="en-US" altLang="zh-CN" dirty="0" smtClean="0"/>
              <a:t>Groovy-Eclipse</a:t>
            </a:r>
            <a:r>
              <a:rPr kumimoji="1" lang="zh-CN" altLang="en-US" dirty="0" smtClean="0"/>
              <a:t> </a:t>
            </a:r>
            <a:r>
              <a:rPr kumimoji="1" lang="en-US" altLang="zh-CN" dirty="0"/>
              <a:t>JDT</a:t>
            </a:r>
            <a:r>
              <a:rPr kumimoji="1" lang="zh-CN" altLang="en-US" dirty="0"/>
              <a:t> </a:t>
            </a:r>
            <a:r>
              <a:rPr kumimoji="1" lang="en-US" altLang="zh-CN" dirty="0" smtClean="0"/>
              <a:t>Core</a:t>
            </a:r>
            <a:r>
              <a:rPr kumimoji="1" lang="zh-CN" altLang="en-US" dirty="0"/>
              <a:t> </a:t>
            </a:r>
            <a:r>
              <a:rPr kumimoji="1" lang="en-US" altLang="zh-CN" dirty="0" smtClean="0"/>
              <a:t>4.3.2</a:t>
            </a:r>
            <a:r>
              <a:rPr kumimoji="1" lang="zh-CN" altLang="en-US" dirty="0" smtClean="0"/>
              <a:t>版本</a:t>
            </a:r>
            <a:endParaRPr kumimoji="1" lang="en-US" altLang="zh-CN" dirty="0" smtClean="0"/>
          </a:p>
          <a:p>
            <a:r>
              <a:rPr kumimoji="1" lang="zh-CN" altLang="en-US" dirty="0" smtClean="0"/>
              <a:t>其他分支：其他</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a:t>Core</a:t>
            </a:r>
            <a:r>
              <a:rPr kumimoji="1" lang="zh-CN" altLang="en-US" dirty="0" smtClean="0"/>
              <a:t>版本</a:t>
            </a:r>
            <a:endParaRPr kumimoji="1" lang="zh-CN" altLang="en-US" dirty="0"/>
          </a:p>
        </p:txBody>
      </p:sp>
      <p:pic>
        <p:nvPicPr>
          <p:cNvPr id="8" name="图片 7" descr="chap07_git_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222" y="1719071"/>
            <a:ext cx="2888800" cy="4687874"/>
          </a:xfrm>
          <a:prstGeom prst="rect">
            <a:avLst/>
          </a:prstGeom>
        </p:spPr>
      </p:pic>
      <p:sp>
        <p:nvSpPr>
          <p:cNvPr id="9" name="文本框 8"/>
          <p:cNvSpPr txBox="1"/>
          <p:nvPr/>
        </p:nvSpPr>
        <p:spPr>
          <a:xfrm>
            <a:off x="729314" y="2454928"/>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sp>
        <p:nvSpPr>
          <p:cNvPr id="15" name="文本框 14"/>
          <p:cNvSpPr txBox="1"/>
          <p:nvPr/>
        </p:nvSpPr>
        <p:spPr>
          <a:xfrm>
            <a:off x="2794921" y="2458105"/>
            <a:ext cx="2224137" cy="369332"/>
          </a:xfrm>
          <a:prstGeom prst="rect">
            <a:avLst/>
          </a:prstGeom>
          <a:noFill/>
        </p:spPr>
        <p:txBody>
          <a:bodyPr wrap="none" rtlCol="0">
            <a:spAutoFit/>
          </a:bodyPr>
          <a:lstStyle/>
          <a:p>
            <a:r>
              <a:rPr kumimoji="1" lang="zh-CN" altLang="en-US" dirty="0" smtClean="0"/>
              <a:t>新版本补丁后版本</a:t>
            </a:r>
            <a:r>
              <a:rPr kumimoji="1" lang="en-US" altLang="zh-CN" dirty="0" smtClean="0"/>
              <a:t>v</a:t>
            </a:r>
            <a:r>
              <a:rPr kumimoji="1" lang="zh-CN" altLang="zh-CN" baseline="-25000" dirty="0"/>
              <a:t>4</a:t>
            </a:r>
            <a:endParaRPr kumimoji="1" lang="en-US" altLang="zh-CN" baseline="-25000" dirty="0" smtClean="0"/>
          </a:p>
        </p:txBody>
      </p:sp>
      <p:cxnSp>
        <p:nvCxnSpPr>
          <p:cNvPr id="17" name="直线箭头连接符 16"/>
          <p:cNvCxnSpPr>
            <a:stCxn id="9" idx="3"/>
            <a:endCxn id="15" idx="1"/>
          </p:cNvCxnSpPr>
          <p:nvPr/>
        </p:nvCxnSpPr>
        <p:spPr>
          <a:xfrm>
            <a:off x="1799288" y="2639594"/>
            <a:ext cx="995633" cy="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1976039" y="227343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9" name="矩形标注 18"/>
          <p:cNvSpPr/>
          <p:nvPr/>
        </p:nvSpPr>
        <p:spPr>
          <a:xfrm>
            <a:off x="2299063" y="2988187"/>
            <a:ext cx="2572378" cy="564390"/>
          </a:xfrm>
          <a:prstGeom prst="wedgeRectCallout">
            <a:avLst>
              <a:gd name="adj1" fmla="val -44583"/>
              <a:gd name="adj2" fmla="val -8560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pic>
        <p:nvPicPr>
          <p:cNvPr id="12" name="图片 11" descr="thu-fig-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3" name="圆角矩形 1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4" name="圆角矩形 13"/>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6" name="圆角矩形 1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20" name="圆角矩形 19"/>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1" name="圆角矩形 20"/>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22" name="圆角矩形 21"/>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3" name="圆角矩形 22"/>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24" name="圆角矩形 23"/>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25"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Tree>
    <p:extLst>
      <p:ext uri="{BB962C8B-B14F-4D97-AF65-F5344CB8AC3E}">
        <p14:creationId xmlns:p14="http://schemas.microsoft.com/office/powerpoint/2010/main" val="19666723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补丁版本迁移结果：</a:t>
            </a:r>
            <a:endParaRPr kumimoji="1" lang="zh-CN" altLang="en-US" dirty="0"/>
          </a:p>
        </p:txBody>
      </p:sp>
      <p:pic>
        <p:nvPicPr>
          <p:cNvPr id="7" name="图片 6" descr="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243" y="2181346"/>
            <a:ext cx="6820757" cy="4103324"/>
          </a:xfrm>
          <a:prstGeom prst="rect">
            <a:avLst/>
          </a:prstGeom>
        </p:spPr>
      </p:pic>
      <p:pic>
        <p:nvPicPr>
          <p:cNvPr id="9" name="图片 8" descr="thu-fig-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1" name="圆角矩形 10"/>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2" name="圆角矩形 1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3" name="圆角矩形 1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5" name="圆角矩形 1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6" name="圆角矩形 1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7" name="圆角矩形 1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8"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sp>
        <p:nvSpPr>
          <p:cNvPr id="20" name="文本框 19"/>
          <p:cNvSpPr txBox="1"/>
          <p:nvPr/>
        </p:nvSpPr>
        <p:spPr>
          <a:xfrm>
            <a:off x="516834" y="3471333"/>
            <a:ext cx="461665" cy="1028487"/>
          </a:xfrm>
          <a:prstGeom prst="rect">
            <a:avLst/>
          </a:prstGeom>
          <a:noFill/>
        </p:spPr>
        <p:txBody>
          <a:bodyPr vert="eaVert" wrap="none" rtlCol="0">
            <a:spAutoFit/>
          </a:bodyPr>
          <a:lstStyle/>
          <a:p>
            <a:r>
              <a:rPr kumimoji="1" lang="zh-CN" altLang="en-US" dirty="0" smtClean="0"/>
              <a:t>文件数量</a:t>
            </a:r>
            <a:endParaRPr kumimoji="1" lang="zh-CN" altLang="en-US" dirty="0"/>
          </a:p>
        </p:txBody>
      </p:sp>
      <p:sp>
        <p:nvSpPr>
          <p:cNvPr id="22" name="文本框 21"/>
          <p:cNvSpPr txBox="1"/>
          <p:nvPr/>
        </p:nvSpPr>
        <p:spPr>
          <a:xfrm>
            <a:off x="3093010" y="6282275"/>
            <a:ext cx="2253253" cy="369332"/>
          </a:xfrm>
          <a:prstGeom prst="rect">
            <a:avLst/>
          </a:prstGeom>
          <a:noFill/>
        </p:spPr>
        <p:txBody>
          <a:bodyPr wrap="none" rtlCol="0">
            <a:spAutoFit/>
          </a:bodyPr>
          <a:lstStyle/>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版本</a:t>
            </a:r>
            <a:endParaRPr kumimoji="1" lang="zh-CN" altLang="en-US" dirty="0"/>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差异</a:t>
            </a:r>
            <a:r>
              <a:rPr kumimoji="1" lang="zh-CN" altLang="en-US" dirty="0" smtClean="0"/>
              <a:t>性分析</a:t>
            </a:r>
            <a:r>
              <a:rPr kumimoji="1" lang="zh-CN" altLang="en-US" dirty="0" smtClean="0"/>
              <a:t>子</a:t>
            </a:r>
            <a:r>
              <a:rPr kumimoji="1" lang="zh-CN" altLang="en-US" dirty="0" smtClean="0"/>
              <a:t>模块结果</a:t>
            </a:r>
            <a:r>
              <a:rPr kumimoji="1" lang="zh-CN" altLang="en-US" dirty="0" smtClean="0"/>
              <a:t>：</a:t>
            </a:r>
            <a:endParaRPr kumimoji="1" lang="zh-CN" altLang="en-US" dirty="0"/>
          </a:p>
        </p:txBody>
      </p:sp>
      <p:pic>
        <p:nvPicPr>
          <p:cNvPr id="11" name="图片 10"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2" name="圆角矩形 11"/>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3" name="圆角矩形 12"/>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4" name="圆角矩形 13"/>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5" name="圆角矩形 14"/>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6" name="圆角矩形 15"/>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7" name="圆角矩形 16"/>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8" name="圆角矩形 17"/>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9" name="圆角矩形 18"/>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20"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pic>
        <p:nvPicPr>
          <p:cNvPr id="23" name="图片 22"/>
          <p:cNvPicPr>
            <a:picLocks noChangeAspect="1"/>
          </p:cNvPicPr>
          <p:nvPr/>
        </p:nvPicPr>
        <p:blipFill>
          <a:blip r:embed="rId4"/>
          <a:stretch>
            <a:fillRect/>
          </a:stretch>
        </p:blipFill>
        <p:spPr>
          <a:xfrm>
            <a:off x="243653" y="2582335"/>
            <a:ext cx="8648577" cy="3442546"/>
          </a:xfrm>
          <a:prstGeom prst="rect">
            <a:avLst/>
          </a:prstGeom>
        </p:spPr>
      </p:pic>
    </p:spTree>
    <p:extLst>
      <p:ext uri="{BB962C8B-B14F-4D97-AF65-F5344CB8AC3E}">
        <p14:creationId xmlns:p14="http://schemas.microsoft.com/office/powerpoint/2010/main" val="36228150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影响分析模块：</a:t>
            </a:r>
            <a:endParaRPr kumimoji="1" lang="zh-CN" altLang="en-US" dirty="0"/>
          </a:p>
        </p:txBody>
      </p:sp>
      <p:pic>
        <p:nvPicPr>
          <p:cNvPr id="8" name="图片 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3" name="圆角矩形 12"/>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4" name="圆角矩形 13"/>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5" name="圆角矩形 1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6" name="圆角矩形 1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pic>
        <p:nvPicPr>
          <p:cNvPr id="19" name="图片 18"/>
          <p:cNvPicPr>
            <a:picLocks noChangeAspect="1"/>
          </p:cNvPicPr>
          <p:nvPr/>
        </p:nvPicPr>
        <p:blipFill>
          <a:blip r:embed="rId4"/>
          <a:stretch>
            <a:fillRect/>
          </a:stretch>
        </p:blipFill>
        <p:spPr>
          <a:xfrm>
            <a:off x="259614" y="2582336"/>
            <a:ext cx="8619067" cy="3447627"/>
          </a:xfrm>
          <a:prstGeom prst="rect">
            <a:avLst/>
          </a:prstGeom>
        </p:spPr>
      </p:pic>
    </p:spTree>
    <p:extLst>
      <p:ext uri="{BB962C8B-B14F-4D97-AF65-F5344CB8AC3E}">
        <p14:creationId xmlns:p14="http://schemas.microsoft.com/office/powerpoint/2010/main" val="18771168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380999" y="1719071"/>
            <a:ext cx="8407893" cy="4407408"/>
          </a:xfrm>
        </p:spPr>
        <p:txBody>
          <a:bodyPr/>
          <a:lstStyle/>
          <a:p>
            <a:r>
              <a:rPr kumimoji="1" lang="zh-CN" altLang="en-US" dirty="0" smtClean="0"/>
              <a:t>冲突判定模块：</a:t>
            </a:r>
            <a:endParaRPr kumimoji="1" lang="zh-CN" altLang="en-US" dirty="0"/>
          </a:p>
        </p:txBody>
      </p:sp>
      <p:pic>
        <p:nvPicPr>
          <p:cNvPr id="9" name="图片 8"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0" name="圆角矩形 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1" name="圆角矩形 10"/>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2" name="圆角矩形 1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3" name="圆角矩形 1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en-US" dirty="0">
                <a:solidFill>
                  <a:schemeClr val="accent6">
                    <a:lumMod val="75000"/>
                  </a:schemeClr>
                </a:solidFill>
              </a:rPr>
              <a:t>实验</a:t>
            </a:r>
            <a:endParaRPr kumimoji="1" lang="zh-CN" altLang="en-US" dirty="0">
              <a:solidFill>
                <a:schemeClr val="accent6">
                  <a:lumMod val="75000"/>
                </a:schemeClr>
              </a:solidFill>
            </a:endParaRPr>
          </a:p>
        </p:txBody>
      </p:sp>
      <p:sp>
        <p:nvSpPr>
          <p:cNvPr id="15" name="圆角矩形 1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6" name="圆角矩形 1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17" name="圆角矩形 1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18"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实验</a:t>
            </a:r>
            <a:endParaRPr kumimoji="1" lang="zh-CN" altLang="en-US" dirty="0"/>
          </a:p>
        </p:txBody>
      </p:sp>
      <p:pic>
        <p:nvPicPr>
          <p:cNvPr id="5" name="图片 4"/>
          <p:cNvPicPr>
            <a:picLocks noChangeAspect="1"/>
          </p:cNvPicPr>
          <p:nvPr/>
        </p:nvPicPr>
        <p:blipFill>
          <a:blip r:embed="rId4"/>
          <a:stretch>
            <a:fillRect/>
          </a:stretch>
        </p:blipFill>
        <p:spPr>
          <a:xfrm>
            <a:off x="242586" y="2438402"/>
            <a:ext cx="8615778" cy="3866776"/>
          </a:xfrm>
          <a:prstGeom prst="rect">
            <a:avLst/>
          </a:prstGeom>
        </p:spPr>
      </p:pic>
    </p:spTree>
    <p:extLst>
      <p:ext uri="{BB962C8B-B14F-4D97-AF65-F5344CB8AC3E}">
        <p14:creationId xmlns:p14="http://schemas.microsoft.com/office/powerpoint/2010/main" val="41524454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kumimoji="1" lang="zh-CN" altLang="en-US" dirty="0" smtClean="0"/>
              <a:t>主要工作：</a:t>
            </a:r>
            <a:endParaRPr kumimoji="1" lang="zh-CN" altLang="en-US" dirty="0"/>
          </a:p>
        </p:txBody>
      </p:sp>
      <p:grpSp>
        <p:nvGrpSpPr>
          <p:cNvPr id="15" name="组 14"/>
          <p:cNvGrpSpPr/>
          <p:nvPr/>
        </p:nvGrpSpPr>
        <p:grpSpPr>
          <a:xfrm>
            <a:off x="1507922" y="2216825"/>
            <a:ext cx="6096000" cy="4064000"/>
            <a:chOff x="1507922" y="2216825"/>
            <a:chExt cx="6096000" cy="4064000"/>
          </a:xfrm>
        </p:grpSpPr>
        <p:graphicFrame>
          <p:nvGraphicFramePr>
            <p:cNvPr id="9" name="图表 8"/>
            <p:cNvGraphicFramePr/>
            <p:nvPr>
              <p:extLst>
                <p:ext uri="{D42A27DB-BD31-4B8C-83A1-F6EECF244321}">
                  <p14:modId xmlns:p14="http://schemas.microsoft.com/office/powerpoint/2010/main" val="3157629744"/>
                </p:ext>
              </p:extLst>
            </p:nvPr>
          </p:nvGraphicFramePr>
          <p:xfrm>
            <a:off x="1507922" y="22168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881810" y="270099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2826" y="3914345"/>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sp>
          <p:nvSpPr>
            <p:cNvPr id="14" name="文本框 13"/>
            <p:cNvSpPr txBox="1"/>
            <p:nvPr/>
          </p:nvSpPr>
          <p:spPr>
            <a:xfrm>
              <a:off x="1881810" y="5159845"/>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grpSp>
      <p:pic>
        <p:nvPicPr>
          <p:cNvPr id="11" name="图片 10"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13" name="圆角矩形 1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6" name="圆角矩形 15"/>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7" name="圆角矩形 16"/>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18" name="圆角矩形 17"/>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9" name="圆角矩形 18"/>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a:t>实验</a:t>
            </a:r>
            <a:endParaRPr kumimoji="1" lang="zh-CN" altLang="en-US" dirty="0"/>
          </a:p>
        </p:txBody>
      </p:sp>
      <p:sp>
        <p:nvSpPr>
          <p:cNvPr id="20" name="圆角矩形 19"/>
          <p:cNvSpPr/>
          <p:nvPr/>
        </p:nvSpPr>
        <p:spPr>
          <a:xfrm>
            <a:off x="7680772"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总结</a:t>
            </a:r>
            <a:endParaRPr kumimoji="1" lang="zh-CN" altLang="en-US" dirty="0">
              <a:solidFill>
                <a:schemeClr val="accent6">
                  <a:lumMod val="75000"/>
                </a:schemeClr>
              </a:solidFill>
            </a:endParaRPr>
          </a:p>
        </p:txBody>
      </p:sp>
      <p:sp>
        <p:nvSpPr>
          <p:cNvPr id="21" name="圆角矩形 20"/>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22" name="圆角矩形 21"/>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总结</a:t>
            </a:r>
            <a:endParaRPr kumimoji="1" lang="zh-CN" altLang="en-US" dirty="0"/>
          </a:p>
        </p:txBody>
      </p:sp>
    </p:spTree>
    <p:extLst>
      <p:ext uri="{BB962C8B-B14F-4D97-AF65-F5344CB8AC3E}">
        <p14:creationId xmlns:p14="http://schemas.microsoft.com/office/powerpoint/2010/main" val="40672825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kumimoji="1" lang="zh-CN" altLang="en-US" dirty="0" smtClean="0"/>
              <a:t>未来展望</a:t>
            </a:r>
            <a:r>
              <a:rPr kumimoji="1" lang="zh-CN" altLang="en-US" dirty="0" smtClean="0"/>
              <a:t>：</a:t>
            </a:r>
            <a:endParaRPr kumimoji="1" lang="zh-CN" altLang="en-US" dirty="0"/>
          </a:p>
        </p:txBody>
      </p:sp>
      <p:grpSp>
        <p:nvGrpSpPr>
          <p:cNvPr id="3" name="组 2"/>
          <p:cNvGrpSpPr/>
          <p:nvPr/>
        </p:nvGrpSpPr>
        <p:grpSpPr>
          <a:xfrm>
            <a:off x="852159" y="2306193"/>
            <a:ext cx="6913758" cy="3803574"/>
            <a:chOff x="1636541" y="2538325"/>
            <a:chExt cx="5903742" cy="3087927"/>
          </a:xfrm>
        </p:grpSpPr>
        <p:graphicFrame>
          <p:nvGraphicFramePr>
            <p:cNvPr id="9" name="图表 8"/>
            <p:cNvGraphicFramePr/>
            <p:nvPr>
              <p:extLst>
                <p:ext uri="{D42A27DB-BD31-4B8C-83A1-F6EECF244321}">
                  <p14:modId xmlns:p14="http://schemas.microsoft.com/office/powerpoint/2010/main" val="1833862034"/>
                </p:ext>
              </p:extLst>
            </p:nvPr>
          </p:nvGraphicFramePr>
          <p:xfrm>
            <a:off x="1636541" y="2538325"/>
            <a:ext cx="5903742" cy="3087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1909384" y="286842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8727" y="3805966"/>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grpSp>
      <p:pic>
        <p:nvPicPr>
          <p:cNvPr id="22" name="图片 21"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23" name="圆角矩形 2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24" name="圆角矩形 23"/>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25" name="圆角矩形 2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相关工作</a:t>
            </a:r>
            <a:endParaRPr kumimoji="1" lang="zh-CN" altLang="en-US" dirty="0"/>
          </a:p>
        </p:txBody>
      </p:sp>
      <p:sp>
        <p:nvSpPr>
          <p:cNvPr id="26" name="圆角矩形 2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7" name="圆角矩形 2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a:t>实验</a:t>
            </a:r>
            <a:endParaRPr kumimoji="1" lang="zh-CN" altLang="en-US" dirty="0"/>
          </a:p>
        </p:txBody>
      </p:sp>
      <p:sp>
        <p:nvSpPr>
          <p:cNvPr id="28" name="圆角矩形 27"/>
          <p:cNvSpPr/>
          <p:nvPr/>
        </p:nvSpPr>
        <p:spPr>
          <a:xfrm>
            <a:off x="7680772"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总结</a:t>
            </a:r>
            <a:endParaRPr kumimoji="1" lang="zh-CN" altLang="en-US" dirty="0">
              <a:solidFill>
                <a:schemeClr val="accent6">
                  <a:lumMod val="75000"/>
                </a:schemeClr>
              </a:solidFill>
            </a:endParaRPr>
          </a:p>
        </p:txBody>
      </p:sp>
      <p:sp>
        <p:nvSpPr>
          <p:cNvPr id="29" name="圆角矩形 2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检测方法</a:t>
            </a:r>
            <a:endParaRPr kumimoji="1" lang="zh-CN" altLang="en-US" dirty="0"/>
          </a:p>
        </p:txBody>
      </p:sp>
      <p:sp>
        <p:nvSpPr>
          <p:cNvPr id="30" name="圆角矩形 2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工具实现</a:t>
            </a:r>
            <a:endParaRPr kumimoji="1" lang="zh-CN" altLang="en-US" dirty="0"/>
          </a:p>
        </p:txBody>
      </p:sp>
      <p:sp>
        <p:nvSpPr>
          <p:cNvPr id="31"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总结</a:t>
            </a:r>
            <a:endParaRPr kumimoji="1" lang="zh-CN" altLang="en-US" dirty="0"/>
          </a:p>
        </p:txBody>
      </p:sp>
      <p:sp>
        <p:nvSpPr>
          <p:cNvPr id="42" name="文本框 41"/>
          <p:cNvSpPr txBox="1"/>
          <p:nvPr/>
        </p:nvSpPr>
        <p:spPr>
          <a:xfrm>
            <a:off x="1171680" y="5009261"/>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spTree>
    <p:extLst>
      <p:ext uri="{BB962C8B-B14F-4D97-AF65-F5344CB8AC3E}">
        <p14:creationId xmlns:p14="http://schemas.microsoft.com/office/powerpoint/2010/main" val="4364950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r>
              <a:rPr kumimoji="1" lang="zh-CN" altLang="en-US" dirty="0" smtClean="0"/>
              <a:t>感谢各位老师的聆听与意见</a:t>
            </a:r>
            <a:endParaRPr kumimoji="1" lang="en-US" altLang="zh-CN" dirty="0" smtClean="0"/>
          </a:p>
          <a:p>
            <a:pPr marL="45720" indent="0">
              <a:buNone/>
            </a:pPr>
            <a:endParaRPr kumimoji="1" lang="en-US" altLang="zh-CN" dirty="0" smtClean="0"/>
          </a:p>
          <a:p>
            <a:pPr marL="45720" indent="0">
              <a:buNone/>
            </a:pPr>
            <a:endParaRPr kumimoji="1" lang="en-US" altLang="zh-CN" dirty="0" smtClean="0"/>
          </a:p>
          <a:p>
            <a:endParaRPr kumimoji="1" lang="en-US" altLang="zh-CN" dirty="0"/>
          </a:p>
          <a:p>
            <a:r>
              <a:rPr kumimoji="1" lang="zh-CN" altLang="en-US" dirty="0" smtClean="0"/>
              <a:t>感谢贺飞老师的指导和帮助</a:t>
            </a:r>
            <a:endParaRPr kumimoji="1" lang="en-US" altLang="zh-CN" dirty="0" smtClean="0"/>
          </a:p>
          <a:p>
            <a:endParaRPr kumimoji="1" lang="en-US" altLang="zh-CN" dirty="0" smtClean="0"/>
          </a:p>
          <a:p>
            <a:endParaRPr kumimoji="1" lang="en-US" altLang="zh-CN" dirty="0"/>
          </a:p>
          <a:p>
            <a:endParaRPr kumimoji="1" lang="en-US" altLang="zh-CN" dirty="0"/>
          </a:p>
          <a:p>
            <a:r>
              <a:rPr kumimoji="1" lang="zh-CN" altLang="en-US" dirty="0" smtClean="0"/>
              <a:t>感谢实验室同学们的帮助</a:t>
            </a:r>
            <a:endParaRPr kumimoji="1" lang="zh-CN" altLang="en-US" dirty="0"/>
          </a:p>
        </p:txBody>
      </p:sp>
      <p:sp>
        <p:nvSpPr>
          <p:cNvPr id="2" name="标题 1"/>
          <p:cNvSpPr>
            <a:spLocks noGrp="1"/>
          </p:cNvSpPr>
          <p:nvPr>
            <p:ph type="title"/>
          </p:nvPr>
        </p:nvSpPr>
        <p:spPr/>
        <p:txBody>
          <a:bodyPr/>
          <a:lstStyle/>
          <a:p>
            <a:r>
              <a:rPr kumimoji="1" lang="zh-CN" altLang="en-US" dirty="0" smtClean="0"/>
              <a:t>致谢</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r>
              <a:rPr kumimoji="1" lang="en-US" altLang="zh-CN" dirty="0" smtClean="0"/>
              <a:t>Question</a:t>
            </a:r>
            <a:r>
              <a:rPr kumimoji="1" lang="en-US" altLang="en-US" dirty="0" smtClean="0"/>
              <a:t>?</a:t>
            </a:r>
          </a:p>
          <a:p>
            <a:endParaRPr kumimoji="1" lang="en-US" altLang="zh-CN" dirty="0"/>
          </a:p>
          <a:p>
            <a:endParaRPr kumimoji="1" lang="en-US" altLang="zh-CN" dirty="0" smtClean="0"/>
          </a:p>
          <a:p>
            <a:endParaRPr kumimoji="1" lang="en-US" altLang="zh-CN" dirty="0"/>
          </a:p>
          <a:p>
            <a:r>
              <a:rPr kumimoji="1" lang="en-US" altLang="zh-CN" dirty="0" smtClean="0"/>
              <a:t>Answer!</a:t>
            </a:r>
            <a:endParaRPr kumimoji="1" lang="zh-CN" altLang="en-US" dirty="0"/>
          </a:p>
        </p:txBody>
      </p:sp>
      <p:sp>
        <p:nvSpPr>
          <p:cNvPr id="2" name="标题 1"/>
          <p:cNvSpPr>
            <a:spLocks noGrp="1"/>
          </p:cNvSpPr>
          <p:nvPr>
            <p:ph type="title"/>
          </p:nvPr>
        </p:nvSpPr>
        <p:spPr/>
        <p:txBody>
          <a:bodyPr/>
          <a:lstStyle/>
          <a:p>
            <a:r>
              <a:rPr kumimoji="1" lang="en-US" altLang="zh-CN" dirty="0" smtClean="0"/>
              <a:t>Q&amp;A</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5187378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dirty="0" smtClean="0"/>
              <a:t>软件补丁</a:t>
            </a:r>
            <a:r>
              <a:rPr kumimoji="1" lang="zh-CN" altLang="en-US" dirty="0" smtClean="0"/>
              <a:t>专为某个版本而设计</a:t>
            </a:r>
            <a:r>
              <a:rPr kumimoji="1" lang="zh-CN" altLang="zh-CN" dirty="0" smtClean="0"/>
              <a:t>，</a:t>
            </a:r>
            <a:r>
              <a:rPr kumimoji="1" lang="zh-CN" altLang="en-US" dirty="0" smtClean="0"/>
              <a:t>常用于软</a:t>
            </a:r>
            <a:r>
              <a:rPr kumimoji="1" lang="zh-CN" altLang="en-US" dirty="0"/>
              <a:t>件版本演进、功能增强、漏洞修补等任务</a:t>
            </a:r>
          </a:p>
        </p:txBody>
      </p:sp>
      <p:sp>
        <p:nvSpPr>
          <p:cNvPr id="2" name="标题 1"/>
          <p:cNvSpPr>
            <a:spLocks noGrp="1"/>
          </p:cNvSpPr>
          <p:nvPr>
            <p:ph type="title"/>
          </p:nvPr>
        </p:nvSpPr>
        <p:spPr>
          <a:xfrm>
            <a:off x="381370" y="135176"/>
            <a:ext cx="8381260" cy="1054394"/>
          </a:xfrm>
        </p:spPr>
        <p:txBody>
          <a:bodyPr vert="horz" lIns="91440" tIns="45720" rIns="91440" bIns="45720" rtlCol="0" anchor="ctr">
            <a:noAutofit/>
          </a:bodyPr>
          <a:lstStyle/>
          <a:p>
            <a:r>
              <a:rPr kumimoji="1" lang="zh-CN" altLang="en-US" dirty="0"/>
              <a:t>研究背景</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graphicFrame>
        <p:nvGraphicFramePr>
          <p:cNvPr id="5" name="图表 4"/>
          <p:cNvGraphicFramePr/>
          <p:nvPr>
            <p:extLst>
              <p:ext uri="{D42A27DB-BD31-4B8C-83A1-F6EECF244321}">
                <p14:modId xmlns:p14="http://schemas.microsoft.com/office/powerpoint/2010/main" val="1951621691"/>
              </p:ext>
            </p:extLst>
          </p:nvPr>
        </p:nvGraphicFramePr>
        <p:xfrm>
          <a:off x="1437527" y="24049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左箭头 5"/>
          <p:cNvSpPr/>
          <p:nvPr/>
        </p:nvSpPr>
        <p:spPr>
          <a:xfrm>
            <a:off x="5794984" y="3273564"/>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7267345" y="3144964"/>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8" name="左箭头 7"/>
          <p:cNvSpPr/>
          <p:nvPr/>
        </p:nvSpPr>
        <p:spPr>
          <a:xfrm rot="10800000">
            <a:off x="1968566" y="4757890"/>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381370" y="4645365"/>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10" name="乘 9"/>
          <p:cNvSpPr/>
          <p:nvPr/>
        </p:nvSpPr>
        <p:spPr>
          <a:xfrm>
            <a:off x="2180249" y="5145591"/>
            <a:ext cx="785113" cy="674205"/>
          </a:xfrm>
          <a:prstGeom prst="mathMultiply">
            <a:avLst/>
          </a:prstGeom>
          <a:solidFill>
            <a:srgbClr val="FF0000"/>
          </a:solidFill>
          <a:ln>
            <a:solidFill>
              <a:srgbClr val="C669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381370" y="3343602"/>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a:t>q</a:t>
            </a:r>
            <a:endParaRPr kumimoji="1" lang="zh-CN" altLang="en-US" dirty="0"/>
          </a:p>
        </p:txBody>
      </p:sp>
      <p:cxnSp>
        <p:nvCxnSpPr>
          <p:cNvPr id="15" name="直线箭头连接符 14"/>
          <p:cNvCxnSpPr>
            <a:stCxn id="9" idx="0"/>
            <a:endCxn id="13" idx="2"/>
          </p:cNvCxnSpPr>
          <p:nvPr/>
        </p:nvCxnSpPr>
        <p:spPr>
          <a:xfrm flipV="1">
            <a:off x="1072697" y="4002677"/>
            <a:ext cx="0" cy="6426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1210025" y="4139315"/>
            <a:ext cx="1107996" cy="369332"/>
          </a:xfrm>
          <a:prstGeom prst="rect">
            <a:avLst/>
          </a:prstGeom>
          <a:noFill/>
        </p:spPr>
        <p:txBody>
          <a:bodyPr wrap="none" rtlCol="0">
            <a:spAutoFit/>
          </a:bodyPr>
          <a:lstStyle/>
          <a:p>
            <a:r>
              <a:rPr kumimoji="1" lang="zh-CN" altLang="en-US" dirty="0" smtClean="0"/>
              <a:t>重新开发</a:t>
            </a:r>
            <a:endParaRPr kumimoji="1" lang="zh-CN" altLang="en-US" dirty="0"/>
          </a:p>
        </p:txBody>
      </p:sp>
      <p:sp>
        <p:nvSpPr>
          <p:cNvPr id="17" name="左箭头 16"/>
          <p:cNvSpPr/>
          <p:nvPr/>
        </p:nvSpPr>
        <p:spPr>
          <a:xfrm rot="12833999">
            <a:off x="1866874" y="3949742"/>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208815"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smtClean="0">
                <a:solidFill>
                  <a:schemeClr val="accent6">
                    <a:lumMod val="75000"/>
                  </a:schemeClr>
                </a:solidFill>
              </a:rPr>
              <a:t>研究背景</a:t>
            </a:r>
            <a:endParaRPr kumimoji="1" lang="zh-CN" altLang="en-US" dirty="0">
              <a:solidFill>
                <a:schemeClr val="accent6">
                  <a:lumMod val="75000"/>
                </a:schemeClr>
              </a:solidFill>
            </a:endParaRPr>
          </a:p>
        </p:txBody>
      </p:sp>
      <p:sp>
        <p:nvSpPr>
          <p:cNvPr id="19" name="圆角矩形 18"/>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研究内容</a:t>
            </a:r>
            <a:endParaRPr kumimoji="1" lang="zh-CN" altLang="en-US" dirty="0"/>
          </a:p>
        </p:txBody>
      </p:sp>
      <p:sp>
        <p:nvSpPr>
          <p:cNvPr id="20" name="圆角矩形 19"/>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21" name="圆角矩形 20"/>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2" name="圆角矩形 21"/>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23" name="圆角矩形 22"/>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4" name="矩形标注 23"/>
          <p:cNvSpPr/>
          <p:nvPr/>
        </p:nvSpPr>
        <p:spPr>
          <a:xfrm>
            <a:off x="6263581" y="5328471"/>
            <a:ext cx="2529529" cy="795793"/>
          </a:xfrm>
          <a:prstGeom prst="wedgeRectCallout">
            <a:avLst>
              <a:gd name="adj1" fmla="val -62448"/>
              <a:gd name="adj2" fmla="val -68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关键问题：检查已有的补丁对新版本的软件是否仍然适用。</a:t>
            </a:r>
            <a:endParaRPr kumimoji="1" lang="zh-CN" altLang="en-US" dirty="0"/>
          </a:p>
        </p:txBody>
      </p:sp>
      <p:sp>
        <p:nvSpPr>
          <p:cNvPr id="25" name="圆角矩形 2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26" name="圆角矩形 2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p:tgtEl>
                                          <p:spTgt spid="24"/>
                                        </p:tgtEl>
                                        <p:attrNameLst>
                                          <p:attrName>ppt_y</p:attrName>
                                        </p:attrNameLst>
                                      </p:cBhvr>
                                      <p:tavLst>
                                        <p:tav tm="0">
                                          <p:val>
                                            <p:strVal val="#ppt_y+#ppt_h*1.125000"/>
                                          </p:val>
                                        </p:tav>
                                        <p:tav tm="100000">
                                          <p:val>
                                            <p:strVal val="#ppt_y"/>
                                          </p:val>
                                        </p:tav>
                                      </p:tavLst>
                                    </p:anim>
                                    <p:animEffect transition="in" filter="wipe(up)">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6" grpId="0"/>
      <p:bldP spid="17"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由于版本升级可以使用补丁完成：</a:t>
            </a:r>
            <a:endParaRPr lang="en-US" altLang="zh-CN" dirty="0" smtClean="0"/>
          </a:p>
          <a:p>
            <a:pPr marL="45720" indent="0">
              <a:buNone/>
            </a:pP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endParaRPr lang="en-US" altLang="zh-CN" dirty="0" smtClean="0"/>
          </a:p>
          <a:p>
            <a:endParaRPr lang="en-US" altLang="zh-CN" dirty="0" smtClean="0"/>
          </a:p>
          <a:p>
            <a:r>
              <a:rPr lang="zh-CN" altLang="en-US" dirty="0" smtClean="0"/>
              <a:t>软件补丁</a:t>
            </a:r>
            <a:r>
              <a:rPr lang="zh-CN" altLang="en-US" dirty="0"/>
              <a:t>的兼</a:t>
            </a:r>
            <a:r>
              <a:rPr lang="zh-CN" altLang="en-US" dirty="0" smtClean="0"/>
              <a:t>容性检测问题可以归结为</a:t>
            </a:r>
            <a:r>
              <a:rPr lang="zh-CN" altLang="en-US" dirty="0" smtClean="0"/>
              <a:t>补丁</a:t>
            </a:r>
            <a:r>
              <a:rPr lang="zh-CN" altLang="en-US" dirty="0" smtClean="0"/>
              <a:t>之间的冲突检测问题</a:t>
            </a:r>
            <a:r>
              <a:rPr lang="zh-CN" altLang="en-US" dirty="0"/>
              <a:t>。 </a:t>
            </a:r>
          </a:p>
          <a:p>
            <a:endParaRPr kumimoji="1" lang="zh-CN" altLang="en-US" dirty="0"/>
          </a:p>
        </p:txBody>
      </p:sp>
      <p:sp>
        <p:nvSpPr>
          <p:cNvPr id="5" name="椭圆 4"/>
          <p:cNvSpPr/>
          <p:nvPr/>
        </p:nvSpPr>
        <p:spPr>
          <a:xfrm>
            <a:off x="4116470" y="2482884"/>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旧</a:t>
            </a:r>
            <a:r>
              <a:rPr kumimoji="1" lang="zh-CN" altLang="en-US" dirty="0" smtClean="0"/>
              <a:t>版本</a:t>
            </a:r>
            <a:endParaRPr kumimoji="1" lang="zh-CN" altLang="en-US" dirty="0"/>
          </a:p>
        </p:txBody>
      </p:sp>
      <p:sp>
        <p:nvSpPr>
          <p:cNvPr id="6" name="椭圆 5"/>
          <p:cNvSpPr/>
          <p:nvPr/>
        </p:nvSpPr>
        <p:spPr>
          <a:xfrm>
            <a:off x="1880321" y="2498567"/>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zh-CN" altLang="en-US" dirty="0" smtClean="0"/>
              <a:t>版本</a:t>
            </a:r>
            <a:endParaRPr kumimoji="1" lang="zh-CN" altLang="en-US" dirty="0"/>
          </a:p>
        </p:txBody>
      </p:sp>
      <p:cxnSp>
        <p:nvCxnSpPr>
          <p:cNvPr id="7" name="直线箭头连接符 6"/>
          <p:cNvCxnSpPr>
            <a:stCxn id="5" idx="2"/>
            <a:endCxn id="6" idx="6"/>
          </p:cNvCxnSpPr>
          <p:nvPr/>
        </p:nvCxnSpPr>
        <p:spPr>
          <a:xfrm flipH="1">
            <a:off x="2861040" y="2949059"/>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6292438" y="2482884"/>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新</a:t>
            </a:r>
            <a:r>
              <a:rPr kumimoji="1" lang="zh-CN" altLang="en-US" dirty="0" smtClean="0"/>
              <a:t>版本</a:t>
            </a:r>
            <a:endParaRPr kumimoji="1" lang="zh-CN" altLang="en-US" dirty="0"/>
          </a:p>
        </p:txBody>
      </p:sp>
      <p:cxnSp>
        <p:nvCxnSpPr>
          <p:cNvPr id="9" name="直线箭头连接符 8"/>
          <p:cNvCxnSpPr>
            <a:stCxn id="5" idx="6"/>
            <a:endCxn id="8" idx="2"/>
          </p:cNvCxnSpPr>
          <p:nvPr/>
        </p:nvCxnSpPr>
        <p:spPr>
          <a:xfrm>
            <a:off x="5097189" y="2949059"/>
            <a:ext cx="1195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3128047" y="2482884"/>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1" name="文本框 10"/>
          <p:cNvSpPr txBox="1"/>
          <p:nvPr/>
        </p:nvSpPr>
        <p:spPr>
          <a:xfrm>
            <a:off x="5210066" y="2498567"/>
            <a:ext cx="1165704" cy="923330"/>
          </a:xfrm>
          <a:prstGeom prst="rect">
            <a:avLst/>
          </a:prstGeom>
          <a:noFill/>
        </p:spPr>
        <p:txBody>
          <a:bodyPr wrap="none" rtlCol="0">
            <a:spAutoFit/>
          </a:bodyPr>
          <a:lstStyle/>
          <a:p>
            <a:r>
              <a:rPr kumimoji="1" lang="zh-CN" altLang="en-US" dirty="0" smtClean="0"/>
              <a:t>版本升级</a:t>
            </a:r>
            <a:endParaRPr kumimoji="1" lang="en-US" altLang="zh-CN" dirty="0" smtClean="0"/>
          </a:p>
          <a:p>
            <a:endParaRPr kumimoji="1" lang="en-US" altLang="zh-CN" dirty="0"/>
          </a:p>
          <a:p>
            <a:r>
              <a:rPr kumimoji="1" lang="zh-CN" altLang="en-US" dirty="0" smtClean="0"/>
              <a:t> </a:t>
            </a:r>
            <a:r>
              <a:rPr kumimoji="1" lang="en-US" altLang="zh-CN" dirty="0" smtClean="0"/>
              <a:t>=</a:t>
            </a:r>
            <a:r>
              <a:rPr kumimoji="1" lang="zh-CN" altLang="en-US" dirty="0" smtClean="0"/>
              <a:t> 补丁</a:t>
            </a:r>
            <a:r>
              <a:rPr kumimoji="1" lang="en-US" altLang="zh-CN" dirty="0" smtClean="0"/>
              <a:t>q</a:t>
            </a:r>
            <a:endParaRPr kumimoji="1" lang="zh-CN" altLang="en-US" dirty="0"/>
          </a:p>
        </p:txBody>
      </p:sp>
      <p:cxnSp>
        <p:nvCxnSpPr>
          <p:cNvPr id="12" name="直线箭头连接符 11"/>
          <p:cNvCxnSpPr>
            <a:stCxn id="5" idx="4"/>
            <a:endCxn id="13" idx="0"/>
          </p:cNvCxnSpPr>
          <p:nvPr/>
        </p:nvCxnSpPr>
        <p:spPr>
          <a:xfrm>
            <a:off x="4606830" y="3415234"/>
            <a:ext cx="0" cy="98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4116470" y="4397711"/>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28" name="文本框 27"/>
          <p:cNvSpPr txBox="1"/>
          <p:nvPr/>
        </p:nvSpPr>
        <p:spPr>
          <a:xfrm>
            <a:off x="3665772" y="3631935"/>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9" name="文本框 28"/>
          <p:cNvSpPr txBox="1"/>
          <p:nvPr/>
        </p:nvSpPr>
        <p:spPr>
          <a:xfrm>
            <a:off x="4776509" y="3648010"/>
            <a:ext cx="771327" cy="369332"/>
          </a:xfrm>
          <a:prstGeom prst="rect">
            <a:avLst/>
          </a:prstGeom>
          <a:noFill/>
        </p:spPr>
        <p:txBody>
          <a:bodyPr wrap="none" rtlCol="0">
            <a:spAutoFit/>
          </a:bodyPr>
          <a:lstStyle/>
          <a:p>
            <a:r>
              <a:rPr kumimoji="1" lang="zh-CN" altLang="en-US" dirty="0" smtClean="0"/>
              <a:t>补丁</a:t>
            </a:r>
            <a:r>
              <a:rPr kumimoji="1" lang="en-US" altLang="zh-CN" dirty="0" smtClean="0"/>
              <a:t>q</a:t>
            </a: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4" name="图片 2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3" name="圆角矩形 4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4" name="圆角矩形 43"/>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5" name="圆角矩形 4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6" name="圆角矩形 4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7" name="圆角矩形 4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8" name="圆角矩形 47"/>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9" name="圆角矩形 4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50" name="圆角矩形 4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变更会影响到其他语法结构</a:t>
            </a:r>
            <a:endParaRPr kumimoji="1" lang="zh-CN" altLang="en-US" dirty="0"/>
          </a:p>
        </p:txBody>
      </p:sp>
      <p:graphicFrame>
        <p:nvGraphicFramePr>
          <p:cNvPr id="10" name="图表 9"/>
          <p:cNvGraphicFramePr/>
          <p:nvPr>
            <p:extLst>
              <p:ext uri="{D42A27DB-BD31-4B8C-83A1-F6EECF244321}">
                <p14:modId xmlns:p14="http://schemas.microsoft.com/office/powerpoint/2010/main" val="2260329104"/>
              </p:ext>
            </p:extLst>
          </p:nvPr>
        </p:nvGraphicFramePr>
        <p:xfrm>
          <a:off x="1147083" y="23392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标注 12"/>
          <p:cNvSpPr/>
          <p:nvPr/>
        </p:nvSpPr>
        <p:spPr>
          <a:xfrm>
            <a:off x="7069975" y="2791023"/>
            <a:ext cx="1646155" cy="1097594"/>
          </a:xfrm>
          <a:prstGeom prst="wedgeRectCallout">
            <a:avLst>
              <a:gd name="adj1" fmla="val -72262"/>
              <a:gd name="adj2" fmla="val 45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语法结构间存在耦合，即各种依赖关系</a:t>
            </a:r>
            <a:endParaRPr kumimoji="1" lang="zh-CN" altLang="en-US" dirty="0"/>
          </a:p>
        </p:txBody>
      </p:sp>
      <p:sp>
        <p:nvSpPr>
          <p:cNvPr id="14" name="矩形标注 13"/>
          <p:cNvSpPr/>
          <p:nvPr/>
        </p:nvSpPr>
        <p:spPr>
          <a:xfrm>
            <a:off x="7069975" y="4139496"/>
            <a:ext cx="1646155" cy="1019194"/>
          </a:xfrm>
          <a:prstGeom prst="wedgeRectCallout">
            <a:avLst>
              <a:gd name="adj1" fmla="val -70357"/>
              <a:gd name="adj2" fmla="val -6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相互依赖，所以相互影响</a:t>
            </a:r>
            <a:endParaRPr kumimoji="1" lang="zh-CN" altLang="en-US" dirty="0"/>
          </a:p>
        </p:txBody>
      </p:sp>
      <p:sp>
        <p:nvSpPr>
          <p:cNvPr id="26" name="矩形标注 25"/>
          <p:cNvSpPr/>
          <p:nvPr/>
        </p:nvSpPr>
        <p:spPr>
          <a:xfrm>
            <a:off x="7069975" y="5384091"/>
            <a:ext cx="1646155" cy="1019194"/>
          </a:xfrm>
          <a:prstGeom prst="wedgeRectCallout">
            <a:avLst>
              <a:gd name="adj1" fmla="val -66547"/>
              <a:gd name="adj2" fmla="val -34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影响是直接或间接地</a:t>
            </a:r>
            <a:endParaRPr kumimoji="1" lang="zh-CN" altLang="en-US" dirty="0"/>
          </a:p>
        </p:txBody>
      </p:sp>
      <p:sp>
        <p:nvSpPr>
          <p:cNvPr id="15" name="文本框 14"/>
          <p:cNvSpPr txBox="1"/>
          <p:nvPr/>
        </p:nvSpPr>
        <p:spPr>
          <a:xfrm>
            <a:off x="873556" y="2339285"/>
            <a:ext cx="1618540" cy="1200329"/>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t>if(x</a:t>
            </a:r>
            <a:r>
              <a:rPr kumimoji="1" lang="zh-CN" altLang="en-US" dirty="0" smtClean="0"/>
              <a:t> </a:t>
            </a:r>
            <a:r>
              <a:rPr kumimoji="1" lang="en-US" altLang="zh-CN" dirty="0" smtClean="0"/>
              <a:t>&gt;</a:t>
            </a:r>
            <a:r>
              <a:rPr kumimoji="1" lang="zh-CN" altLang="en-US" dirty="0" smtClean="0"/>
              <a:t> </a:t>
            </a:r>
            <a:r>
              <a:rPr kumimoji="1" lang="en-US" altLang="zh-CN" dirty="0" smtClean="0"/>
              <a:t>0)</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en-US" altLang="zh-CN" dirty="0" smtClean="0"/>
              <a:t>;</a:t>
            </a:r>
          </a:p>
          <a:p>
            <a:r>
              <a:rPr kumimoji="1" lang="en-US" altLang="zh-CN" dirty="0"/>
              <a:t>l</a:t>
            </a:r>
            <a:r>
              <a:rPr kumimoji="1" lang="zh-CN" altLang="zh-CN" baseline="-25000" dirty="0"/>
              <a:t>3</a:t>
            </a:r>
            <a:r>
              <a:rPr kumimoji="1" lang="zh-CN" altLang="en-US" dirty="0"/>
              <a:t>:</a:t>
            </a:r>
            <a:r>
              <a:rPr kumimoji="1" lang="zh-CN" altLang="zh-CN" dirty="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en-US" altLang="zh-CN" dirty="0" smtClean="0"/>
          </a:p>
          <a:p>
            <a:r>
              <a:rPr kumimoji="1" lang="en-US" altLang="zh-CN" dirty="0" smtClean="0"/>
              <a:t>l</a:t>
            </a:r>
            <a:r>
              <a:rPr kumimoji="1" lang="zh-CN" altLang="zh-CN" baseline="-25000" dirty="0"/>
              <a:t>4</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grpSp>
        <p:nvGrpSpPr>
          <p:cNvPr id="21" name="组 20"/>
          <p:cNvGrpSpPr/>
          <p:nvPr/>
        </p:nvGrpSpPr>
        <p:grpSpPr>
          <a:xfrm>
            <a:off x="3741756" y="2649555"/>
            <a:ext cx="1592756" cy="1592756"/>
            <a:chOff x="2420955" y="145115"/>
            <a:chExt cx="1592756" cy="1592756"/>
          </a:xfrm>
        </p:grpSpPr>
        <p:sp>
          <p:nvSpPr>
            <p:cNvPr id="22" name="形状 21"/>
            <p:cNvSpPr/>
            <p:nvPr/>
          </p:nvSpPr>
          <p:spPr>
            <a:xfrm rot="20700000">
              <a:off x="2420955" y="145115"/>
              <a:ext cx="1592756" cy="1592756"/>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3" name="形状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zh-CN" altLang="zh-CN" sz="4800" kern="1200" baseline="-25000" dirty="0" smtClean="0"/>
                <a:t>1</a:t>
              </a:r>
              <a:endParaRPr lang="zh-CN" altLang="en-US" sz="4800" kern="1200" dirty="0"/>
            </a:p>
          </p:txBody>
        </p:sp>
      </p:grpSp>
      <p:sp>
        <p:nvSpPr>
          <p:cNvPr id="24"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5" name="图片 24"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35" name="圆角矩形 34"/>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6" name="圆角矩形 35"/>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37" name="圆角矩形 36"/>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38" name="圆角矩形 37"/>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9" name="圆角矩形 38"/>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0" name="圆角矩形 39"/>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1" name="圆角矩形 40"/>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42" name="圆角矩形 41"/>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774611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a:t>变更会影响到其他语法结构</a:t>
            </a:r>
            <a:endParaRPr kumimoji="1" lang="zh-CN" altLang="en-US" dirty="0"/>
          </a:p>
        </p:txBody>
      </p:sp>
      <p:sp>
        <p:nvSpPr>
          <p:cNvPr id="5" name="矩形 4"/>
          <p:cNvSpPr/>
          <p:nvPr/>
        </p:nvSpPr>
        <p:spPr>
          <a:xfrm>
            <a:off x="7340398" y="3926840"/>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受影响的语法结构集合</a:t>
            </a:r>
            <a:endParaRPr kumimoji="1" lang="en-US" altLang="zh-CN" dirty="0" smtClean="0"/>
          </a:p>
        </p:txBody>
      </p:sp>
      <p:cxnSp>
        <p:nvCxnSpPr>
          <p:cNvPr id="9" name="直线箭头连接符 8"/>
          <p:cNvCxnSpPr>
            <a:endCxn id="5" idx="1"/>
          </p:cNvCxnSpPr>
          <p:nvPr/>
        </p:nvCxnSpPr>
        <p:spPr>
          <a:xfrm>
            <a:off x="5302301" y="3488997"/>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6634249" y="4318838"/>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5615200" y="4067960"/>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6" name="图表 35"/>
          <p:cNvGraphicFramePr/>
          <p:nvPr>
            <p:extLst>
              <p:ext uri="{D42A27DB-BD31-4B8C-83A1-F6EECF244321}">
                <p14:modId xmlns:p14="http://schemas.microsoft.com/office/powerpoint/2010/main" val="3244383955"/>
              </p:ext>
            </p:extLst>
          </p:nvPr>
        </p:nvGraphicFramePr>
        <p:xfrm>
          <a:off x="1147083" y="23392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文本框 36"/>
          <p:cNvSpPr txBox="1"/>
          <p:nvPr/>
        </p:nvSpPr>
        <p:spPr>
          <a:xfrm>
            <a:off x="873556" y="2339285"/>
            <a:ext cx="1618540" cy="1200329"/>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zh-CN" altLang="zh-CN" dirty="0" smtClean="0"/>
              <a:t> </a:t>
            </a:r>
            <a:r>
              <a:rPr kumimoji="1" lang="en-US" altLang="zh-CN" dirty="0">
                <a:solidFill>
                  <a:schemeClr val="accent1">
                    <a:lumMod val="75000"/>
                  </a:schemeClr>
                </a:solidFill>
              </a:rPr>
              <a:t>if(x</a:t>
            </a:r>
            <a:r>
              <a:rPr kumimoji="1" lang="zh-CN" altLang="en-US" dirty="0">
                <a:solidFill>
                  <a:schemeClr val="accent1">
                    <a:lumMod val="75000"/>
                  </a:schemeClr>
                </a:solidFill>
              </a:rPr>
              <a:t> </a:t>
            </a:r>
            <a:r>
              <a:rPr kumimoji="1" lang="en-US" altLang="zh-CN" dirty="0">
                <a:solidFill>
                  <a:schemeClr val="accent1">
                    <a:lumMod val="75000"/>
                  </a:schemeClr>
                </a:solidFill>
              </a:rPr>
              <a:t>&gt;</a:t>
            </a:r>
            <a:r>
              <a:rPr kumimoji="1" lang="zh-CN" altLang="en-US" dirty="0">
                <a:solidFill>
                  <a:schemeClr val="accent1">
                    <a:lumMod val="75000"/>
                  </a:schemeClr>
                </a:solidFill>
              </a:rPr>
              <a:t> </a:t>
            </a:r>
            <a:r>
              <a:rPr kumimoji="1" lang="zh-CN" altLang="zh-CN" dirty="0">
                <a:solidFill>
                  <a:schemeClr val="accent1">
                    <a:lumMod val="75000"/>
                  </a:schemeClr>
                </a:solidFill>
              </a:rPr>
              <a:t>5</a:t>
            </a:r>
            <a:r>
              <a:rPr kumimoji="1" lang="en-US" altLang="zh-CN" dirty="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en-US" altLang="zh-CN" dirty="0" smtClean="0"/>
              <a:t>;</a:t>
            </a:r>
          </a:p>
          <a:p>
            <a:r>
              <a:rPr kumimoji="1" lang="en-US" altLang="zh-CN" dirty="0"/>
              <a:t>l</a:t>
            </a:r>
            <a:r>
              <a:rPr kumimoji="1" lang="zh-CN" altLang="zh-CN" baseline="-25000" dirty="0"/>
              <a:t>3</a:t>
            </a:r>
            <a:r>
              <a:rPr kumimoji="1" lang="zh-CN" altLang="en-US" dirty="0"/>
              <a:t>:</a:t>
            </a:r>
            <a:r>
              <a:rPr kumimoji="1" lang="zh-CN" altLang="zh-CN" dirty="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en-US" altLang="zh-CN" dirty="0" smtClean="0"/>
          </a:p>
          <a:p>
            <a:r>
              <a:rPr kumimoji="1" lang="en-US" altLang="zh-CN" dirty="0" smtClean="0"/>
              <a:t>l</a:t>
            </a:r>
            <a:r>
              <a:rPr kumimoji="1" lang="zh-CN" altLang="zh-CN" baseline="-25000" dirty="0"/>
              <a:t>4</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grpSp>
        <p:nvGrpSpPr>
          <p:cNvPr id="41" name="组 40"/>
          <p:cNvGrpSpPr/>
          <p:nvPr/>
        </p:nvGrpSpPr>
        <p:grpSpPr>
          <a:xfrm>
            <a:off x="3741756" y="2649555"/>
            <a:ext cx="1592756" cy="1592756"/>
            <a:chOff x="2420955" y="145115"/>
            <a:chExt cx="1592756" cy="1592756"/>
          </a:xfrm>
        </p:grpSpPr>
        <p:sp>
          <p:nvSpPr>
            <p:cNvPr id="42" name="形状 41"/>
            <p:cNvSpPr/>
            <p:nvPr/>
          </p:nvSpPr>
          <p:spPr>
            <a:xfrm rot="20700000">
              <a:off x="2420955" y="145115"/>
              <a:ext cx="1592756" cy="1592756"/>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3" name="形状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solidFill>
                    <a:srgbClr val="C66951"/>
                  </a:solidFill>
                </a:rPr>
                <a:t>l</a:t>
              </a:r>
              <a:r>
                <a:rPr kumimoji="1" lang="zh-CN" altLang="zh-CN" sz="4800" kern="1200" baseline="-25000" dirty="0" smtClean="0">
                  <a:solidFill>
                    <a:srgbClr val="C66951"/>
                  </a:solidFill>
                </a:rPr>
                <a:t>1</a:t>
              </a:r>
              <a:endParaRPr lang="zh-CN" altLang="en-US" sz="4800" kern="1200" dirty="0">
                <a:solidFill>
                  <a:srgbClr val="C66951"/>
                </a:solidFill>
              </a:endParaRPr>
            </a:p>
          </p:txBody>
        </p:sp>
      </p:grpSp>
      <p:sp>
        <p:nvSpPr>
          <p:cNvPr id="44"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45" name="图片 44"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54" name="圆角矩形 53"/>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55" name="圆角矩形 54"/>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56" name="圆角矩形 5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57" name="圆角矩形 56"/>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58" name="圆角矩形 57"/>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59" name="圆角矩形 58"/>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60" name="圆角矩形 59"/>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61" name="圆角矩形 60"/>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4242931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849498281"/>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3888061" y="4594214"/>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1969038140"/>
              </p:ext>
            </p:extLst>
          </p:nvPr>
        </p:nvGraphicFramePr>
        <p:xfrm>
          <a:off x="5238053" y="41529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zh-CN" dirty="0" smtClean="0"/>
              <a:t> </a:t>
            </a:r>
            <a:endParaRPr kumimoji="1" lang="en-US" altLang="zh-CN" dirty="0" smtClean="0"/>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22"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3" name="图片 22" descr="thu-fig-logo.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0" name="圆角矩形 3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1" name="圆角矩形 40"/>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2" name="圆角矩形 4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3" name="圆角矩形 4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4" name="圆角矩形 4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5" name="圆角矩形 4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6" name="圆角矩形 4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47" name="圆角矩形 4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71785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187826115"/>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758889" y="4439199"/>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2485122164"/>
              </p:ext>
            </p:extLst>
          </p:nvPr>
        </p:nvGraphicFramePr>
        <p:xfrm>
          <a:off x="5238053" y="41478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 </a:t>
            </a:r>
            <a:r>
              <a:rPr kumimoji="1" lang="en-US" altLang="zh-CN" dirty="0" smtClean="0">
                <a:solidFill>
                  <a:schemeClr val="accent1"/>
                </a:solidFill>
              </a:rPr>
              <a:t>x</a:t>
            </a:r>
            <a:r>
              <a:rPr kumimoji="1" lang="zh-CN" altLang="en-US" dirty="0" smtClean="0">
                <a:solidFill>
                  <a:schemeClr val="accent1"/>
                </a:solidFill>
              </a:rPr>
              <a:t> </a:t>
            </a:r>
            <a:r>
              <a:rPr kumimoji="1" lang="en-US" altLang="zh-CN" dirty="0" smtClean="0">
                <a:solidFill>
                  <a:schemeClr val="accent1"/>
                </a:solidFill>
              </a:rPr>
              <a:t>=</a:t>
            </a:r>
            <a:r>
              <a:rPr kumimoji="1" lang="zh-CN" altLang="en-US" dirty="0" smtClean="0">
                <a:solidFill>
                  <a:schemeClr val="accent1"/>
                </a:solidFill>
              </a:rPr>
              <a:t> </a:t>
            </a:r>
            <a:r>
              <a:rPr kumimoji="1" lang="en-US" altLang="zh-CN" dirty="0" smtClean="0">
                <a:solidFill>
                  <a:schemeClr val="accent1"/>
                </a:solidFill>
              </a:rPr>
              <a:t>x</a:t>
            </a:r>
            <a:r>
              <a:rPr kumimoji="1" lang="zh-CN" altLang="en-US" dirty="0" smtClean="0">
                <a:solidFill>
                  <a:schemeClr val="accent1"/>
                </a:solidFill>
              </a:rPr>
              <a:t> + </a:t>
            </a:r>
            <a:r>
              <a:rPr kumimoji="1" lang="en-US" altLang="zh-CN" dirty="0" smtClean="0">
                <a:solidFill>
                  <a:schemeClr val="accent1"/>
                </a:solidFill>
              </a:rPr>
              <a:t>1;</a:t>
            </a:r>
            <a:r>
              <a:rPr kumimoji="1" lang="zh-CN" altLang="zh-CN" dirty="0" smtClean="0">
                <a:solidFill>
                  <a:schemeClr val="accent1"/>
                </a:solidFill>
              </a:rPr>
              <a:t> </a:t>
            </a:r>
            <a:endParaRPr kumimoji="1" lang="en-US" altLang="zh-CN" dirty="0" smtClean="0">
              <a:solidFill>
                <a:schemeClr val="accent1"/>
              </a:solidFill>
            </a:endParaRP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solidFill>
                  <a:schemeClr val="accent2"/>
                </a:solidFill>
              </a:rPr>
              <a:t>y</a:t>
            </a:r>
            <a:r>
              <a:rPr kumimoji="1" lang="zh-CN" altLang="en-US" dirty="0" smtClean="0">
                <a:solidFill>
                  <a:schemeClr val="accent2"/>
                </a:solidFill>
              </a:rPr>
              <a:t> </a:t>
            </a:r>
            <a:r>
              <a:rPr kumimoji="1" lang="en-US"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y</a:t>
            </a:r>
            <a:r>
              <a:rPr kumimoji="1" lang="zh-CN" altLang="en-US" dirty="0" smtClean="0">
                <a:solidFill>
                  <a:schemeClr val="accent2"/>
                </a:solidFill>
              </a:rPr>
              <a:t> </a:t>
            </a:r>
            <a:r>
              <a:rPr kumimoji="1" lang="zh-CN"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15" name="矩形 14"/>
          <p:cNvSpPr/>
          <p:nvPr/>
        </p:nvSpPr>
        <p:spPr>
          <a:xfrm>
            <a:off x="5537548" y="2782477"/>
            <a:ext cx="1623813" cy="23962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31960" y="3054688"/>
            <a:ext cx="1623813" cy="239623"/>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531960" y="3321510"/>
            <a:ext cx="1623813" cy="239623"/>
          </a:xfrm>
          <a:prstGeom prst="rect">
            <a:avLst/>
          </a:prstGeom>
          <a:noFill/>
          <a:ln>
            <a:solidFill>
              <a:schemeClr val="bg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15001" y="6157104"/>
            <a:ext cx="3347259" cy="3854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人工分析辅助</a:t>
            </a:r>
            <a:endParaRPr kumimoji="1" lang="zh-CN" altLang="en-US" dirty="0"/>
          </a:p>
        </p:txBody>
      </p:sp>
      <p:sp>
        <p:nvSpPr>
          <p:cNvPr id="25"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6" name="图片 25" descr="thu-fig-logo.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3" name="圆角矩形 4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4" name="圆角矩形 43"/>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5" name="圆角矩形 4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6" name="圆角矩形 4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7" name="圆角矩形 4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8" name="圆角矩形 47"/>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9" name="圆角矩形 4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50" name="圆角矩形 4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36914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a:bodyPr>
          <a:lstStyle/>
          <a:p>
            <a:r>
              <a:rPr kumimoji="1" lang="zh-CN" altLang="en-US" dirty="0" smtClean="0"/>
              <a:t>程序间差异</a:t>
            </a:r>
            <a:r>
              <a:rPr kumimoji="1" lang="zh-CN" altLang="en-US" dirty="0" smtClean="0"/>
              <a:t>性分析</a:t>
            </a:r>
            <a:r>
              <a:rPr lang="zh-CN" altLang="en-US" dirty="0" smtClean="0"/>
              <a:t>：</a:t>
            </a:r>
            <a:r>
              <a:rPr lang="zh-CN" altLang="en-US" dirty="0" smtClean="0"/>
              <a:t>通过分析同一程序不同</a:t>
            </a:r>
            <a:r>
              <a:rPr lang="zh-CN" altLang="en-US" dirty="0" smtClean="0"/>
              <a:t>版本间的差异</a:t>
            </a:r>
            <a:r>
              <a:rPr lang="en-US" altLang="zh-CN" dirty="0" smtClean="0"/>
              <a:t>, </a:t>
            </a:r>
            <a:r>
              <a:rPr lang="zh-CN" altLang="en-US" dirty="0" smtClean="0"/>
              <a:t>来确定版本间的变更</a:t>
            </a:r>
            <a:r>
              <a:rPr lang="zh-CN" altLang="en-US" dirty="0" smtClean="0"/>
              <a:t>集合</a:t>
            </a:r>
            <a:r>
              <a:rPr lang="en-US" altLang="zh-CN" dirty="0" smtClean="0"/>
              <a:t>，</a:t>
            </a:r>
            <a:r>
              <a:rPr lang="en-US" altLang="zh-CN" dirty="0" err="1"/>
              <a:t>Lahiri</a:t>
            </a:r>
            <a:r>
              <a:rPr lang="en-US" altLang="zh-CN" dirty="0"/>
              <a:t> S K [2010]</a:t>
            </a:r>
            <a:r>
              <a:rPr lang="zh-CN" altLang="en-US" dirty="0"/>
              <a:t> </a:t>
            </a:r>
            <a:endParaRPr lang="en-US" altLang="zh-CN" dirty="0" smtClean="0"/>
          </a:p>
          <a:p>
            <a:endParaRPr lang="zh-CN" altLang="en-US" dirty="0"/>
          </a:p>
          <a:p>
            <a:r>
              <a:rPr lang="zh-CN" altLang="en-US" dirty="0"/>
              <a:t>按</a:t>
            </a:r>
            <a:r>
              <a:rPr lang="zh-CN" altLang="en-US" dirty="0" smtClean="0"/>
              <a:t>分析的深度</a:t>
            </a:r>
            <a:r>
              <a:rPr lang="zh-CN" altLang="en-US" dirty="0" smtClean="0"/>
              <a:t>划分</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45720" indent="0">
              <a:buNone/>
            </a:pPr>
            <a:endParaRPr kumimoji="1" lang="en-US" altLang="zh-CN" dirty="0" smtClean="0"/>
          </a:p>
          <a:p>
            <a:r>
              <a:rPr lang="zh-CN" altLang="en-US" dirty="0" smtClean="0"/>
              <a:t>分析工具：</a:t>
            </a:r>
            <a:endParaRPr lang="en-US" altLang="zh-CN" dirty="0" smtClean="0"/>
          </a:p>
          <a:p>
            <a:pPr lvl="1"/>
            <a:r>
              <a:rPr lang="en-US" altLang="zh-CN" dirty="0"/>
              <a:t>Change </a:t>
            </a:r>
            <a:r>
              <a:rPr lang="en-US" altLang="zh-CN" dirty="0" smtClean="0"/>
              <a:t>Distiller</a:t>
            </a:r>
            <a:r>
              <a:rPr lang="zh-CN" altLang="en-US" dirty="0" smtClean="0"/>
              <a:t>，</a:t>
            </a:r>
            <a:r>
              <a:rPr lang="en-US" altLang="zh-CN" dirty="0" err="1"/>
              <a:t>Fluri</a:t>
            </a:r>
            <a:r>
              <a:rPr lang="en-US" altLang="zh-CN" dirty="0"/>
              <a:t> </a:t>
            </a:r>
            <a:r>
              <a:rPr lang="en-US" altLang="zh-CN" dirty="0" smtClean="0"/>
              <a:t>B</a:t>
            </a:r>
            <a:r>
              <a:rPr lang="en-US" altLang="zh-CN" dirty="0" smtClean="0"/>
              <a:t>[2007]</a:t>
            </a:r>
            <a:r>
              <a:rPr lang="en-US" altLang="zh-CN" dirty="0" smtClean="0"/>
              <a:t> </a:t>
            </a:r>
          </a:p>
          <a:p>
            <a:pPr lvl="1"/>
            <a:r>
              <a:rPr lang="en-US" altLang="zh-CN" dirty="0" err="1" smtClean="0"/>
              <a:t>ASTro</a:t>
            </a:r>
            <a:endParaRPr lang="en-US" altLang="zh-CN" dirty="0"/>
          </a:p>
          <a:p>
            <a:pPr lvl="1"/>
            <a:endParaRPr kumimoji="1" lang="en-US" altLang="zh-CN" dirty="0"/>
          </a:p>
          <a:p>
            <a:endParaRPr kumimoji="1" lang="en-US" altLang="zh-CN" dirty="0" smtClean="0"/>
          </a:p>
          <a:p>
            <a:endParaRPr kumimoji="1" lang="en-US" altLang="zh-CN" dirty="0" smtClean="0"/>
          </a:p>
          <a:p>
            <a:endParaRPr kumimoji="1" lang="en-US" altLang="zh-CN" dirty="0"/>
          </a:p>
        </p:txBody>
      </p:sp>
      <p:graphicFrame>
        <p:nvGraphicFramePr>
          <p:cNvPr id="15" name="图表 14"/>
          <p:cNvGraphicFramePr/>
          <p:nvPr>
            <p:extLst>
              <p:ext uri="{D42A27DB-BD31-4B8C-83A1-F6EECF244321}">
                <p14:modId xmlns:p14="http://schemas.microsoft.com/office/powerpoint/2010/main" val="3208151897"/>
              </p:ext>
            </p:extLst>
          </p:nvPr>
        </p:nvGraphicFramePr>
        <p:xfrm>
          <a:off x="2561544" y="2932142"/>
          <a:ext cx="4020912" cy="1997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相关工作</a:t>
            </a:r>
            <a:endParaRPr kumimoji="1" lang="zh-CN" altLang="en-US" dirty="0"/>
          </a:p>
        </p:txBody>
      </p:sp>
      <p:pic>
        <p:nvPicPr>
          <p:cNvPr id="8" name="图片 7"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相关工作</a:t>
            </a:r>
            <a:endParaRPr kumimoji="1" lang="zh-CN" altLang="en-US" dirty="0">
              <a:solidFill>
                <a:schemeClr val="accent6">
                  <a:lumMod val="75000"/>
                </a:schemeClr>
              </a:solidFill>
            </a:endParaRPr>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7089659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网格.thmx</Template>
  <TotalTime>12084</TotalTime>
  <Words>1595</Words>
  <Application>Microsoft Macintosh PowerPoint</Application>
  <PresentationFormat>全屏显示(4:3)</PresentationFormat>
  <Paragraphs>638</Paragraphs>
  <Slides>29</Slides>
  <Notes>25</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网格</vt:lpstr>
      <vt:lpstr>基于变更影响域的软件补丁兼容性检测</vt:lpstr>
      <vt:lpstr>目录</vt:lpstr>
      <vt:lpstr>研究背景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致谢</vt:lpstr>
      <vt:lpstr>Q&amp;A</vt:lpstr>
    </vt:vector>
  </TitlesOfParts>
  <Company>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基于影响域分析的软件补丁兼容性检测</dc:title>
  <dc:creator>Barry Pan</dc:creator>
  <cp:lastModifiedBy>Barry Pan</cp:lastModifiedBy>
  <cp:revision>670</cp:revision>
  <dcterms:created xsi:type="dcterms:W3CDTF">2015-05-31T06:10:24Z</dcterms:created>
  <dcterms:modified xsi:type="dcterms:W3CDTF">2015-06-08T15:41:34Z</dcterms:modified>
</cp:coreProperties>
</file>