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3"/>
  </p:notesMasterIdLst>
  <p:sldIdLst>
    <p:sldId id="256" r:id="rId2"/>
    <p:sldId id="257" r:id="rId3"/>
    <p:sldId id="258" r:id="rId4"/>
    <p:sldId id="293" r:id="rId5"/>
    <p:sldId id="259" r:id="rId6"/>
    <p:sldId id="297" r:id="rId7"/>
    <p:sldId id="298" r:id="rId8"/>
    <p:sldId id="295" r:id="rId9"/>
    <p:sldId id="296" r:id="rId10"/>
    <p:sldId id="260" r:id="rId11"/>
    <p:sldId id="267" r:id="rId12"/>
    <p:sldId id="261" r:id="rId13"/>
    <p:sldId id="269" r:id="rId14"/>
    <p:sldId id="271" r:id="rId15"/>
    <p:sldId id="273" r:id="rId16"/>
    <p:sldId id="272" r:id="rId17"/>
    <p:sldId id="277" r:id="rId18"/>
    <p:sldId id="276" r:id="rId19"/>
    <p:sldId id="283" r:id="rId20"/>
    <p:sldId id="263" r:id="rId21"/>
    <p:sldId id="294" r:id="rId22"/>
    <p:sldId id="284" r:id="rId23"/>
    <p:sldId id="287" r:id="rId24"/>
    <p:sldId id="264" r:id="rId25"/>
    <p:sldId id="286" r:id="rId26"/>
    <p:sldId id="289" r:id="rId27"/>
    <p:sldId id="290" r:id="rId28"/>
    <p:sldId id="288" r:id="rId29"/>
    <p:sldId id="291" r:id="rId30"/>
    <p:sldId id="265" r:id="rId31"/>
    <p:sldId id="292" r:id="rId3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96" autoAdjust="0"/>
  </p:normalViewPr>
  <p:slideViewPr>
    <p:cSldViewPr snapToGrid="0" snapToObjects="1">
      <p:cViewPr varScale="1">
        <p:scale>
          <a:sx n="76" d="100"/>
          <a:sy n="76" d="100"/>
        </p:scale>
        <p:origin x="-20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EFB4B-9A25-1849-BD84-76EDAB44C955}" type="doc">
      <dgm:prSet loTypeId="urn:microsoft.com/office/officeart/2009/layout/CircleArrowProcess" loCatId="" qsTypeId="urn:microsoft.com/office/officeart/2005/8/quickstyle/simple4" qsCatId="simple" csTypeId="urn:microsoft.com/office/officeart/2005/8/colors/colorful1" csCatId="colorful" phldr="1"/>
      <dgm:spPr/>
      <dgm:t>
        <a:bodyPr/>
        <a:lstStyle/>
        <a:p>
          <a:endParaRPr lang="zh-CN" altLang="en-US"/>
        </a:p>
      </dgm:t>
    </dgm:pt>
    <dgm:pt modelId="{CBE62070-B3CA-F54B-90C5-1FC4C13DB2A5}">
      <dgm:prSet phldrT="[文本]"/>
      <dgm:spPr/>
      <dgm:t>
        <a:bodyPr/>
        <a:lstStyle/>
        <a:p>
          <a:r>
            <a:rPr lang="zh-CN" altLang="en-US" dirty="0" smtClean="0"/>
            <a:t>软件版本</a:t>
          </a:r>
          <a:r>
            <a:rPr lang="en-US" altLang="zh-CN" dirty="0" smtClean="0"/>
            <a:t>1</a:t>
          </a:r>
          <a:endParaRPr lang="zh-CN" altLang="en-US" dirty="0"/>
        </a:p>
      </dgm:t>
    </dgm:pt>
    <dgm:pt modelId="{32CC5A3C-7B50-B540-86D1-23D10983B16F}" type="parTrans" cxnId="{9A0ECDB5-348D-B743-8E5B-27F4AD0E9D81}">
      <dgm:prSet/>
      <dgm:spPr/>
      <dgm:t>
        <a:bodyPr/>
        <a:lstStyle/>
        <a:p>
          <a:endParaRPr lang="zh-CN" altLang="en-US"/>
        </a:p>
      </dgm:t>
    </dgm:pt>
    <dgm:pt modelId="{AF476F17-476C-6945-8748-0BE04C51377F}" type="sibTrans" cxnId="{9A0ECDB5-348D-B743-8E5B-27F4AD0E9D81}">
      <dgm:prSet/>
      <dgm:spPr/>
      <dgm:t>
        <a:bodyPr/>
        <a:lstStyle/>
        <a:p>
          <a:endParaRPr lang="zh-CN" altLang="en-US"/>
        </a:p>
      </dgm:t>
    </dgm:pt>
    <dgm:pt modelId="{BF0078B3-8D9C-DB4C-A526-2F6D00F1DFF9}">
      <dgm:prSet phldrT="[文本]"/>
      <dgm:spPr/>
      <dgm:t>
        <a:bodyPr/>
        <a:lstStyle/>
        <a:p>
          <a:r>
            <a:rPr lang="zh-CN" altLang="en-US" dirty="0" smtClean="0"/>
            <a:t>软件版本</a:t>
          </a:r>
          <a:r>
            <a:rPr lang="en-US" altLang="zh-CN" dirty="0" smtClean="0"/>
            <a:t>2</a:t>
          </a:r>
          <a:endParaRPr lang="zh-CN" altLang="en-US" dirty="0"/>
        </a:p>
      </dgm:t>
    </dgm:pt>
    <dgm:pt modelId="{B0335E3A-3FFD-7147-89C2-8434BD31B206}" type="parTrans" cxnId="{54F714BB-512B-5C4B-8963-6DBCC3C17BC4}">
      <dgm:prSet/>
      <dgm:spPr/>
      <dgm:t>
        <a:bodyPr/>
        <a:lstStyle/>
        <a:p>
          <a:endParaRPr lang="zh-CN" altLang="en-US"/>
        </a:p>
      </dgm:t>
    </dgm:pt>
    <dgm:pt modelId="{38FBB6A4-E44A-9248-AAB8-36B898C0A424}" type="sibTrans" cxnId="{54F714BB-512B-5C4B-8963-6DBCC3C17BC4}">
      <dgm:prSet/>
      <dgm:spPr/>
      <dgm:t>
        <a:bodyPr/>
        <a:lstStyle/>
        <a:p>
          <a:endParaRPr lang="zh-CN" altLang="en-US"/>
        </a:p>
      </dgm:t>
    </dgm:pt>
    <dgm:pt modelId="{643CDF66-F616-3D40-98D7-6D6848EAB15A}">
      <dgm:prSet phldrT="[文本]"/>
      <dgm:spPr/>
      <dgm:t>
        <a:bodyPr/>
        <a:lstStyle/>
        <a:p>
          <a:r>
            <a:rPr lang="zh-CN" altLang="en-US" dirty="0" smtClean="0"/>
            <a:t>软件版本</a:t>
          </a:r>
          <a:r>
            <a:rPr lang="en-US" altLang="zh-CN" dirty="0" smtClean="0"/>
            <a:t>3</a:t>
          </a:r>
          <a:endParaRPr lang="zh-CN" altLang="en-US" dirty="0"/>
        </a:p>
      </dgm:t>
    </dgm:pt>
    <dgm:pt modelId="{95E7A5BA-A698-9442-82AB-C46FE18132ED}" type="parTrans" cxnId="{6CCE99AB-20A8-504A-840D-FC520C5B7FF7}">
      <dgm:prSet/>
      <dgm:spPr/>
      <dgm:t>
        <a:bodyPr/>
        <a:lstStyle/>
        <a:p>
          <a:endParaRPr lang="zh-CN" altLang="en-US"/>
        </a:p>
      </dgm:t>
    </dgm:pt>
    <dgm:pt modelId="{38850A85-0FA9-6E45-AA21-C9AD84EF93FF}" type="sibTrans" cxnId="{6CCE99AB-20A8-504A-840D-FC520C5B7FF7}">
      <dgm:prSet/>
      <dgm:spPr/>
      <dgm:t>
        <a:bodyPr/>
        <a:lstStyle/>
        <a:p>
          <a:endParaRPr lang="zh-CN" altLang="en-US"/>
        </a:p>
      </dgm:t>
    </dgm:pt>
    <dgm:pt modelId="{A19584B5-D84A-4F44-B669-F5B92291BFDF}" type="pres">
      <dgm:prSet presAssocID="{CBBEFB4B-9A25-1849-BD84-76EDAB44C955}" presName="Name0" presStyleCnt="0">
        <dgm:presLayoutVars>
          <dgm:chMax val="7"/>
          <dgm:chPref val="7"/>
          <dgm:dir/>
          <dgm:animLvl val="lvl"/>
        </dgm:presLayoutVars>
      </dgm:prSet>
      <dgm:spPr/>
    </dgm:pt>
    <dgm:pt modelId="{90D7BFD4-A0F4-F64B-B6B1-8100935028E6}" type="pres">
      <dgm:prSet presAssocID="{CBE62070-B3CA-F54B-90C5-1FC4C13DB2A5}" presName="Accent1" presStyleCnt="0"/>
      <dgm:spPr/>
    </dgm:pt>
    <dgm:pt modelId="{30604387-6FDF-AD41-92C6-5743797E1C7F}" type="pres">
      <dgm:prSet presAssocID="{CBE62070-B3CA-F54B-90C5-1FC4C13DB2A5}" presName="Accent" presStyleLbl="node1" presStyleIdx="0" presStyleCnt="3"/>
      <dgm:spPr/>
    </dgm:pt>
    <dgm:pt modelId="{91E890F6-38FD-D649-88FC-AD8C5FD86D74}" type="pres">
      <dgm:prSet presAssocID="{CBE62070-B3CA-F54B-90C5-1FC4C13DB2A5}" presName="Parent1" presStyleLbl="revTx" presStyleIdx="0" presStyleCnt="3">
        <dgm:presLayoutVars>
          <dgm:chMax val="1"/>
          <dgm:chPref val="1"/>
          <dgm:bulletEnabled val="1"/>
        </dgm:presLayoutVars>
      </dgm:prSet>
      <dgm:spPr/>
      <dgm:t>
        <a:bodyPr/>
        <a:lstStyle/>
        <a:p>
          <a:endParaRPr lang="zh-CN" altLang="en-US"/>
        </a:p>
      </dgm:t>
    </dgm:pt>
    <dgm:pt modelId="{89D4FFB8-E179-564C-9201-F3B1462D9516}" type="pres">
      <dgm:prSet presAssocID="{BF0078B3-8D9C-DB4C-A526-2F6D00F1DFF9}" presName="Accent2" presStyleCnt="0"/>
      <dgm:spPr/>
    </dgm:pt>
    <dgm:pt modelId="{1D0A5C5F-2B85-764D-8E02-BAD413D326BC}" type="pres">
      <dgm:prSet presAssocID="{BF0078B3-8D9C-DB4C-A526-2F6D00F1DFF9}" presName="Accent" presStyleLbl="node1" presStyleIdx="1" presStyleCnt="3"/>
      <dgm:spPr/>
    </dgm:pt>
    <dgm:pt modelId="{7452212E-1D39-AD46-A8AF-D24DB45B0410}" type="pres">
      <dgm:prSet presAssocID="{BF0078B3-8D9C-DB4C-A526-2F6D00F1DFF9}" presName="Parent2" presStyleLbl="revTx" presStyleIdx="1" presStyleCnt="3">
        <dgm:presLayoutVars>
          <dgm:chMax val="1"/>
          <dgm:chPref val="1"/>
          <dgm:bulletEnabled val="1"/>
        </dgm:presLayoutVars>
      </dgm:prSet>
      <dgm:spPr/>
      <dgm:t>
        <a:bodyPr/>
        <a:lstStyle/>
        <a:p>
          <a:endParaRPr lang="zh-CN" altLang="en-US"/>
        </a:p>
      </dgm:t>
    </dgm:pt>
    <dgm:pt modelId="{31A9D962-B054-AE41-A612-EB6A37D583D5}" type="pres">
      <dgm:prSet presAssocID="{643CDF66-F616-3D40-98D7-6D6848EAB15A}" presName="Accent3" presStyleCnt="0"/>
      <dgm:spPr/>
    </dgm:pt>
    <dgm:pt modelId="{DA6C0A57-6137-734A-AF76-0138E36C9CD9}" type="pres">
      <dgm:prSet presAssocID="{643CDF66-F616-3D40-98D7-6D6848EAB15A}" presName="Accent" presStyleLbl="node1" presStyleIdx="2" presStyleCnt="3"/>
      <dgm:spPr/>
    </dgm:pt>
    <dgm:pt modelId="{C93680BF-4ED0-3646-905C-255FFD1953B0}" type="pres">
      <dgm:prSet presAssocID="{643CDF66-F616-3D40-98D7-6D6848EAB15A}" presName="Parent3" presStyleLbl="revTx" presStyleIdx="2" presStyleCnt="3">
        <dgm:presLayoutVars>
          <dgm:chMax val="1"/>
          <dgm:chPref val="1"/>
          <dgm:bulletEnabled val="1"/>
        </dgm:presLayoutVars>
      </dgm:prSet>
      <dgm:spPr/>
      <dgm:t>
        <a:bodyPr/>
        <a:lstStyle/>
        <a:p>
          <a:endParaRPr lang="zh-CN" altLang="en-US"/>
        </a:p>
      </dgm:t>
    </dgm:pt>
  </dgm:ptLst>
  <dgm:cxnLst>
    <dgm:cxn modelId="{9A0ECDB5-348D-B743-8E5B-27F4AD0E9D81}" srcId="{CBBEFB4B-9A25-1849-BD84-76EDAB44C955}" destId="{CBE62070-B3CA-F54B-90C5-1FC4C13DB2A5}" srcOrd="0" destOrd="0" parTransId="{32CC5A3C-7B50-B540-86D1-23D10983B16F}" sibTransId="{AF476F17-476C-6945-8748-0BE04C51377F}"/>
    <dgm:cxn modelId="{B7D31D03-3812-D943-A7D2-A5F4495081F4}" type="presOf" srcId="{CBBEFB4B-9A25-1849-BD84-76EDAB44C955}" destId="{A19584B5-D84A-4F44-B669-F5B92291BFDF}" srcOrd="0" destOrd="0" presId="urn:microsoft.com/office/officeart/2009/layout/CircleArrowProcess"/>
    <dgm:cxn modelId="{14612834-EFD6-AA4E-8B18-2A1337539139}" type="presOf" srcId="{CBE62070-B3CA-F54B-90C5-1FC4C13DB2A5}" destId="{91E890F6-38FD-D649-88FC-AD8C5FD86D74}" srcOrd="0" destOrd="0" presId="urn:microsoft.com/office/officeart/2009/layout/CircleArrowProcess"/>
    <dgm:cxn modelId="{6CCE99AB-20A8-504A-840D-FC520C5B7FF7}" srcId="{CBBEFB4B-9A25-1849-BD84-76EDAB44C955}" destId="{643CDF66-F616-3D40-98D7-6D6848EAB15A}" srcOrd="2" destOrd="0" parTransId="{95E7A5BA-A698-9442-82AB-C46FE18132ED}" sibTransId="{38850A85-0FA9-6E45-AA21-C9AD84EF93FF}"/>
    <dgm:cxn modelId="{2EBD0DB3-39E5-3548-88BB-5D95E8D82367}" type="presOf" srcId="{643CDF66-F616-3D40-98D7-6D6848EAB15A}" destId="{C93680BF-4ED0-3646-905C-255FFD1953B0}" srcOrd="0" destOrd="0" presId="urn:microsoft.com/office/officeart/2009/layout/CircleArrowProcess"/>
    <dgm:cxn modelId="{339F6A4C-D206-344F-B13D-4C4083A29F72}" type="presOf" srcId="{BF0078B3-8D9C-DB4C-A526-2F6D00F1DFF9}" destId="{7452212E-1D39-AD46-A8AF-D24DB45B0410}" srcOrd="0" destOrd="0" presId="urn:microsoft.com/office/officeart/2009/layout/CircleArrowProcess"/>
    <dgm:cxn modelId="{54F714BB-512B-5C4B-8963-6DBCC3C17BC4}" srcId="{CBBEFB4B-9A25-1849-BD84-76EDAB44C955}" destId="{BF0078B3-8D9C-DB4C-A526-2F6D00F1DFF9}" srcOrd="1" destOrd="0" parTransId="{B0335E3A-3FFD-7147-89C2-8434BD31B206}" sibTransId="{38FBB6A4-E44A-9248-AAB8-36B898C0A424}"/>
    <dgm:cxn modelId="{3329657E-3CA0-7D44-8EA8-7443C834EE9E}" type="presParOf" srcId="{A19584B5-D84A-4F44-B669-F5B92291BFDF}" destId="{90D7BFD4-A0F4-F64B-B6B1-8100935028E6}" srcOrd="0" destOrd="0" presId="urn:microsoft.com/office/officeart/2009/layout/CircleArrowProcess"/>
    <dgm:cxn modelId="{3915D099-95D9-6D4F-A11F-2D18EC79998F}" type="presParOf" srcId="{90D7BFD4-A0F4-F64B-B6B1-8100935028E6}" destId="{30604387-6FDF-AD41-92C6-5743797E1C7F}" srcOrd="0" destOrd="0" presId="urn:microsoft.com/office/officeart/2009/layout/CircleArrowProcess"/>
    <dgm:cxn modelId="{AB2BF9F2-B48C-E642-A04A-51431DCE4F6E}" type="presParOf" srcId="{A19584B5-D84A-4F44-B669-F5B92291BFDF}" destId="{91E890F6-38FD-D649-88FC-AD8C5FD86D74}" srcOrd="1" destOrd="0" presId="urn:microsoft.com/office/officeart/2009/layout/CircleArrowProcess"/>
    <dgm:cxn modelId="{29927E7F-EC2C-D44A-81BB-EAB40CB921A0}" type="presParOf" srcId="{A19584B5-D84A-4F44-B669-F5B92291BFDF}" destId="{89D4FFB8-E179-564C-9201-F3B1462D9516}" srcOrd="2" destOrd="0" presId="urn:microsoft.com/office/officeart/2009/layout/CircleArrowProcess"/>
    <dgm:cxn modelId="{833EF8E1-74AA-EB43-A71E-098F6BEC74BE}" type="presParOf" srcId="{89D4FFB8-E179-564C-9201-F3B1462D9516}" destId="{1D0A5C5F-2B85-764D-8E02-BAD413D326BC}" srcOrd="0" destOrd="0" presId="urn:microsoft.com/office/officeart/2009/layout/CircleArrowProcess"/>
    <dgm:cxn modelId="{9F8156A4-253E-CB4B-A71F-EDEE5AA17881}" type="presParOf" srcId="{A19584B5-D84A-4F44-B669-F5B92291BFDF}" destId="{7452212E-1D39-AD46-A8AF-D24DB45B0410}" srcOrd="3" destOrd="0" presId="urn:microsoft.com/office/officeart/2009/layout/CircleArrowProcess"/>
    <dgm:cxn modelId="{CD8C6BFC-D067-7C47-8D57-17DAD738BDFA}" type="presParOf" srcId="{A19584B5-D84A-4F44-B669-F5B92291BFDF}" destId="{31A9D962-B054-AE41-A612-EB6A37D583D5}" srcOrd="4" destOrd="0" presId="urn:microsoft.com/office/officeart/2009/layout/CircleArrowProcess"/>
    <dgm:cxn modelId="{4468DEA3-3DC2-344B-8B8C-064C5721C685}" type="presParOf" srcId="{31A9D962-B054-AE41-A612-EB6A37D583D5}" destId="{DA6C0A57-6137-734A-AF76-0138E36C9CD9}" srcOrd="0" destOrd="0" presId="urn:microsoft.com/office/officeart/2009/layout/CircleArrowProcess"/>
    <dgm:cxn modelId="{AC3721A2-0E61-5D49-9243-DADDA10ACB85}" type="presParOf" srcId="{A19584B5-D84A-4F44-B669-F5B92291BFDF}" destId="{C93680BF-4ED0-3646-905C-255FFD1953B0}"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3B5277-3839-CE48-A73F-D2F65F8306EA}" type="doc">
      <dgm:prSet loTypeId="urn:microsoft.com/office/officeart/2008/layout/HorizontalMultiLevelHierarchy" loCatId="" qsTypeId="urn:microsoft.com/office/officeart/2005/8/quickstyle/simple4" qsCatId="simple" csTypeId="urn:microsoft.com/office/officeart/2005/8/colors/colorful3" csCatId="colorful" phldr="1"/>
      <dgm:spPr/>
      <dgm:t>
        <a:bodyPr/>
        <a:lstStyle/>
        <a:p>
          <a:endParaRPr lang="zh-CN" altLang="en-US"/>
        </a:p>
      </dgm:t>
    </dgm:pt>
    <dgm:pt modelId="{755450AB-2D97-4641-8930-64265306331F}">
      <dgm:prSet phldrT="[文本]"/>
      <dgm:spPr/>
      <dgm:t>
        <a:bodyPr vert="vert"/>
        <a:lstStyle/>
        <a:p>
          <a:r>
            <a:rPr lang="zh-CN" altLang="en-US" dirty="0" smtClean="0"/>
            <a:t>要求</a:t>
          </a:r>
          <a:endParaRPr lang="zh-CN" altLang="en-US" dirty="0"/>
        </a:p>
      </dgm:t>
    </dgm:pt>
    <dgm:pt modelId="{3F18A340-561B-0F42-80EB-398FE57C7ADA}" type="parTrans" cxnId="{58D0C5AB-46CF-0B46-887B-9506C33B1364}">
      <dgm:prSet/>
      <dgm:spPr/>
      <dgm:t>
        <a:bodyPr/>
        <a:lstStyle/>
        <a:p>
          <a:endParaRPr lang="zh-CN" altLang="en-US"/>
        </a:p>
      </dgm:t>
    </dgm:pt>
    <dgm:pt modelId="{EE7BD7AC-0167-9348-8DB8-3D1E8B2ED2FE}" type="sibTrans" cxnId="{58D0C5AB-46CF-0B46-887B-9506C33B1364}">
      <dgm:prSet/>
      <dgm:spPr/>
      <dgm:t>
        <a:bodyPr/>
        <a:lstStyle/>
        <a:p>
          <a:endParaRPr lang="zh-CN" altLang="en-US"/>
        </a:p>
      </dgm:t>
    </dgm:pt>
    <dgm:pt modelId="{79FA3F18-FDFC-4B4A-8BFF-1ACDE9EC26A9}">
      <dgm:prSet phldrT="[文本]"/>
      <dgm:spPr/>
      <dgm:t>
        <a:bodyPr/>
        <a:lstStyle/>
        <a:p>
          <a:r>
            <a:rPr lang="zh-CN" altLang="en-US" dirty="0" smtClean="0"/>
            <a:t>输入：两个不同版本的源代码</a:t>
          </a:r>
          <a:endParaRPr lang="zh-CN" altLang="en-US" dirty="0"/>
        </a:p>
      </dgm:t>
    </dgm:pt>
    <dgm:pt modelId="{66EF3C6D-5A20-4349-BEA5-1F4A986E606C}" type="parTrans" cxnId="{7C05A797-EACE-3942-B223-CFA888C6D2D0}">
      <dgm:prSet/>
      <dgm:spPr/>
      <dgm:t>
        <a:bodyPr/>
        <a:lstStyle/>
        <a:p>
          <a:endParaRPr lang="zh-CN" altLang="en-US"/>
        </a:p>
      </dgm:t>
    </dgm:pt>
    <dgm:pt modelId="{61E5CEE2-31AF-B64D-9938-A433FA330610}" type="sibTrans" cxnId="{7C05A797-EACE-3942-B223-CFA888C6D2D0}">
      <dgm:prSet/>
      <dgm:spPr/>
      <dgm:t>
        <a:bodyPr/>
        <a:lstStyle/>
        <a:p>
          <a:endParaRPr lang="zh-CN" altLang="en-US"/>
        </a:p>
      </dgm:t>
    </dgm:pt>
    <dgm:pt modelId="{236BCDF7-9929-4F4F-8ED7-A9EAD393702A}">
      <dgm:prSet phldrT="[文本]"/>
      <dgm:spPr/>
      <dgm:t>
        <a:bodyPr/>
        <a:lstStyle/>
        <a:p>
          <a:r>
            <a:rPr lang="zh-CN" altLang="en-US" dirty="0" smtClean="0"/>
            <a:t>输出：源代码间的软件变更集合</a:t>
          </a:r>
          <a:endParaRPr lang="zh-CN" altLang="en-US" dirty="0"/>
        </a:p>
      </dgm:t>
    </dgm:pt>
    <dgm:pt modelId="{3BA14E10-562C-844D-A0F1-B39EB632CF13}" type="parTrans" cxnId="{B7F792E4-B45C-0349-B269-EDE6C5DAEEFF}">
      <dgm:prSet/>
      <dgm:spPr/>
      <dgm:t>
        <a:bodyPr/>
        <a:lstStyle/>
        <a:p>
          <a:endParaRPr lang="zh-CN" altLang="en-US"/>
        </a:p>
      </dgm:t>
    </dgm:pt>
    <dgm:pt modelId="{A42AC054-679A-3248-B597-28A28392D4D6}" type="sibTrans" cxnId="{B7F792E4-B45C-0349-B269-EDE6C5DAEEFF}">
      <dgm:prSet/>
      <dgm:spPr/>
      <dgm:t>
        <a:bodyPr/>
        <a:lstStyle/>
        <a:p>
          <a:endParaRPr lang="zh-CN" altLang="en-US"/>
        </a:p>
      </dgm:t>
    </dgm:pt>
    <dgm:pt modelId="{8A6BD55B-CBD6-4944-BBCF-1A969C1A2DB3}">
      <dgm:prSet phldrT="[文本]"/>
      <dgm:spPr/>
      <dgm:t>
        <a:bodyPr/>
        <a:lstStyle/>
        <a:p>
          <a:r>
            <a:rPr lang="zh-CN" altLang="en-US" dirty="0" smtClean="0"/>
            <a:t>每条变更描述对于该编程语言的合法语法结构的变更</a:t>
          </a:r>
          <a:endParaRPr lang="zh-CN" altLang="en-US" dirty="0"/>
        </a:p>
      </dgm:t>
    </dgm:pt>
    <dgm:pt modelId="{3149883A-9754-B440-A788-FF98F6FBD9EE}" type="parTrans" cxnId="{7364AD10-2AD6-8744-9FF6-8F66E0A4D423}">
      <dgm:prSet/>
      <dgm:spPr/>
      <dgm:t>
        <a:bodyPr/>
        <a:lstStyle/>
        <a:p>
          <a:endParaRPr lang="zh-CN" altLang="en-US"/>
        </a:p>
      </dgm:t>
    </dgm:pt>
    <dgm:pt modelId="{28FB7E0F-FDFA-4C45-BA31-357880F28509}" type="sibTrans" cxnId="{7364AD10-2AD6-8744-9FF6-8F66E0A4D423}">
      <dgm:prSet/>
      <dgm:spPr/>
      <dgm:t>
        <a:bodyPr/>
        <a:lstStyle/>
        <a:p>
          <a:endParaRPr lang="zh-CN" altLang="en-US"/>
        </a:p>
      </dgm:t>
    </dgm:pt>
    <dgm:pt modelId="{A1222953-E9DD-974F-B148-473F9AADC43E}">
      <dgm:prSet phldrT="[文本]"/>
      <dgm:spPr/>
      <dgm:t>
        <a:bodyPr/>
        <a:lstStyle/>
        <a:p>
          <a:r>
            <a:rPr lang="zh-CN" altLang="en-US" dirty="0" smtClean="0"/>
            <a:t>每条变更描述变更前后语法结构的相关信息</a:t>
          </a:r>
          <a:endParaRPr lang="zh-CN" altLang="en-US" dirty="0"/>
        </a:p>
      </dgm:t>
    </dgm:pt>
    <dgm:pt modelId="{844F9EC7-469D-F442-9A2B-0E790A7DB961}" type="parTrans" cxnId="{FC43B943-0AC2-224A-B830-94A361DC5FC4}">
      <dgm:prSet/>
      <dgm:spPr/>
      <dgm:t>
        <a:bodyPr/>
        <a:lstStyle/>
        <a:p>
          <a:endParaRPr lang="zh-CN" altLang="en-US"/>
        </a:p>
      </dgm:t>
    </dgm:pt>
    <dgm:pt modelId="{2540901C-0046-0F4D-BDE3-A9A3E8450D20}" type="sibTrans" cxnId="{FC43B943-0AC2-224A-B830-94A361DC5FC4}">
      <dgm:prSet/>
      <dgm:spPr/>
      <dgm:t>
        <a:bodyPr/>
        <a:lstStyle/>
        <a:p>
          <a:endParaRPr lang="zh-CN" altLang="en-US"/>
        </a:p>
      </dgm:t>
    </dgm:pt>
    <dgm:pt modelId="{02B2923C-67A2-F249-85CB-C1DD555C5CF4}">
      <dgm:prSet phldrT="[文本]"/>
      <dgm:spPr/>
      <dgm:t>
        <a:bodyPr/>
        <a:lstStyle/>
        <a:p>
          <a:r>
            <a:rPr lang="zh-CN" altLang="en-US" dirty="0" smtClean="0"/>
            <a:t>每条变更描述了其所属的作用域</a:t>
          </a:r>
          <a:endParaRPr lang="zh-CN" altLang="en-US" dirty="0"/>
        </a:p>
      </dgm:t>
    </dgm:pt>
    <dgm:pt modelId="{4473E4B9-792B-4543-BD03-3A89563B6D6F}" type="parTrans" cxnId="{DD79723A-C73C-EF4E-A652-FC2427E2F1A8}">
      <dgm:prSet/>
      <dgm:spPr/>
      <dgm:t>
        <a:bodyPr/>
        <a:lstStyle/>
        <a:p>
          <a:endParaRPr lang="zh-CN" altLang="en-US"/>
        </a:p>
      </dgm:t>
    </dgm:pt>
    <dgm:pt modelId="{B211CCB2-A896-9F4B-BB78-7B8B3331688D}" type="sibTrans" cxnId="{DD79723A-C73C-EF4E-A652-FC2427E2F1A8}">
      <dgm:prSet/>
      <dgm:spPr/>
      <dgm:t>
        <a:bodyPr/>
        <a:lstStyle/>
        <a:p>
          <a:endParaRPr lang="zh-CN" altLang="en-US"/>
        </a:p>
      </dgm:t>
    </dgm:pt>
    <dgm:pt modelId="{CFAFD143-1B36-AB4F-A5B1-586E5063D91B}" type="pres">
      <dgm:prSet presAssocID="{A73B5277-3839-CE48-A73F-D2F65F8306EA}" presName="Name0" presStyleCnt="0">
        <dgm:presLayoutVars>
          <dgm:chPref val="1"/>
          <dgm:dir/>
          <dgm:animOne val="branch"/>
          <dgm:animLvl val="lvl"/>
          <dgm:resizeHandles val="exact"/>
        </dgm:presLayoutVars>
      </dgm:prSet>
      <dgm:spPr/>
      <dgm:t>
        <a:bodyPr/>
        <a:lstStyle/>
        <a:p>
          <a:endParaRPr lang="zh-CN" altLang="en-US"/>
        </a:p>
      </dgm:t>
    </dgm:pt>
    <dgm:pt modelId="{D953193E-D7C1-C941-8BC2-3A44BD88CC05}" type="pres">
      <dgm:prSet presAssocID="{755450AB-2D97-4641-8930-64265306331F}" presName="root1" presStyleCnt="0"/>
      <dgm:spPr/>
    </dgm:pt>
    <dgm:pt modelId="{0B2979FB-1C7C-5A4E-A07D-7E37E7DA0D94}" type="pres">
      <dgm:prSet presAssocID="{755450AB-2D97-4641-8930-64265306331F}" presName="LevelOneTextNode" presStyleLbl="node0" presStyleIdx="0" presStyleCnt="1" custLinFactNeighborY="-386">
        <dgm:presLayoutVars>
          <dgm:chPref val="3"/>
        </dgm:presLayoutVars>
      </dgm:prSet>
      <dgm:spPr/>
      <dgm:t>
        <a:bodyPr/>
        <a:lstStyle/>
        <a:p>
          <a:endParaRPr lang="zh-CN" altLang="en-US"/>
        </a:p>
      </dgm:t>
    </dgm:pt>
    <dgm:pt modelId="{71999774-ED08-4041-A2C7-2D0B0445D92A}" type="pres">
      <dgm:prSet presAssocID="{755450AB-2D97-4641-8930-64265306331F}" presName="level2hierChild" presStyleCnt="0"/>
      <dgm:spPr/>
    </dgm:pt>
    <dgm:pt modelId="{0FC9466D-C3B2-0046-9863-3301A371DAE0}" type="pres">
      <dgm:prSet presAssocID="{66EF3C6D-5A20-4349-BEA5-1F4A986E606C}" presName="conn2-1" presStyleLbl="parChTrans1D2" presStyleIdx="0" presStyleCnt="5"/>
      <dgm:spPr/>
      <dgm:t>
        <a:bodyPr/>
        <a:lstStyle/>
        <a:p>
          <a:endParaRPr lang="zh-CN" altLang="en-US"/>
        </a:p>
      </dgm:t>
    </dgm:pt>
    <dgm:pt modelId="{D47CE1D3-C1F6-EF48-BD17-E296D9B11CE1}" type="pres">
      <dgm:prSet presAssocID="{66EF3C6D-5A20-4349-BEA5-1F4A986E606C}" presName="connTx" presStyleLbl="parChTrans1D2" presStyleIdx="0" presStyleCnt="5"/>
      <dgm:spPr/>
      <dgm:t>
        <a:bodyPr/>
        <a:lstStyle/>
        <a:p>
          <a:endParaRPr lang="zh-CN" altLang="en-US"/>
        </a:p>
      </dgm:t>
    </dgm:pt>
    <dgm:pt modelId="{7210B3E6-39CD-474E-A37F-7482605DE327}" type="pres">
      <dgm:prSet presAssocID="{79FA3F18-FDFC-4B4A-8BFF-1ACDE9EC26A9}" presName="root2" presStyleCnt="0"/>
      <dgm:spPr/>
    </dgm:pt>
    <dgm:pt modelId="{B621B5F3-8C3B-8642-8E3F-9DBB1C5CF4FD}" type="pres">
      <dgm:prSet presAssocID="{79FA3F18-FDFC-4B4A-8BFF-1ACDE9EC26A9}" presName="LevelTwoTextNode" presStyleLbl="node2" presStyleIdx="0" presStyleCnt="5">
        <dgm:presLayoutVars>
          <dgm:chPref val="3"/>
        </dgm:presLayoutVars>
      </dgm:prSet>
      <dgm:spPr/>
      <dgm:t>
        <a:bodyPr/>
        <a:lstStyle/>
        <a:p>
          <a:endParaRPr lang="zh-CN" altLang="en-US"/>
        </a:p>
      </dgm:t>
    </dgm:pt>
    <dgm:pt modelId="{15EAA7A7-DE9C-4B4A-89AF-FBF80BC743A1}" type="pres">
      <dgm:prSet presAssocID="{79FA3F18-FDFC-4B4A-8BFF-1ACDE9EC26A9}" presName="level3hierChild" presStyleCnt="0"/>
      <dgm:spPr/>
    </dgm:pt>
    <dgm:pt modelId="{EFD4E49A-902F-CB4C-A424-427B5F64FC66}" type="pres">
      <dgm:prSet presAssocID="{3BA14E10-562C-844D-A0F1-B39EB632CF13}" presName="conn2-1" presStyleLbl="parChTrans1D2" presStyleIdx="1" presStyleCnt="5"/>
      <dgm:spPr/>
      <dgm:t>
        <a:bodyPr/>
        <a:lstStyle/>
        <a:p>
          <a:endParaRPr lang="zh-CN" altLang="en-US"/>
        </a:p>
      </dgm:t>
    </dgm:pt>
    <dgm:pt modelId="{7725E4AD-629E-0C44-AC00-579DD61866FC}" type="pres">
      <dgm:prSet presAssocID="{3BA14E10-562C-844D-A0F1-B39EB632CF13}" presName="connTx" presStyleLbl="parChTrans1D2" presStyleIdx="1" presStyleCnt="5"/>
      <dgm:spPr/>
      <dgm:t>
        <a:bodyPr/>
        <a:lstStyle/>
        <a:p>
          <a:endParaRPr lang="zh-CN" altLang="en-US"/>
        </a:p>
      </dgm:t>
    </dgm:pt>
    <dgm:pt modelId="{392929C5-1E09-0D4F-9FB2-E1BA87AEA710}" type="pres">
      <dgm:prSet presAssocID="{236BCDF7-9929-4F4F-8ED7-A9EAD393702A}" presName="root2" presStyleCnt="0"/>
      <dgm:spPr/>
    </dgm:pt>
    <dgm:pt modelId="{D70F98ED-6ECE-BB48-A00F-7655379BC0B5}" type="pres">
      <dgm:prSet presAssocID="{236BCDF7-9929-4F4F-8ED7-A9EAD393702A}" presName="LevelTwoTextNode" presStyleLbl="node2" presStyleIdx="1" presStyleCnt="5">
        <dgm:presLayoutVars>
          <dgm:chPref val="3"/>
        </dgm:presLayoutVars>
      </dgm:prSet>
      <dgm:spPr/>
      <dgm:t>
        <a:bodyPr/>
        <a:lstStyle/>
        <a:p>
          <a:endParaRPr lang="zh-CN" altLang="en-US"/>
        </a:p>
      </dgm:t>
    </dgm:pt>
    <dgm:pt modelId="{A8883B2E-24B1-194E-A038-BC377345FDAD}" type="pres">
      <dgm:prSet presAssocID="{236BCDF7-9929-4F4F-8ED7-A9EAD393702A}" presName="level3hierChild" presStyleCnt="0"/>
      <dgm:spPr/>
    </dgm:pt>
    <dgm:pt modelId="{06677D9E-25EB-974A-AAEE-81A47795AABA}" type="pres">
      <dgm:prSet presAssocID="{3149883A-9754-B440-A788-FF98F6FBD9EE}" presName="conn2-1" presStyleLbl="parChTrans1D2" presStyleIdx="2" presStyleCnt="5"/>
      <dgm:spPr/>
      <dgm:t>
        <a:bodyPr/>
        <a:lstStyle/>
        <a:p>
          <a:endParaRPr lang="zh-CN" altLang="en-US"/>
        </a:p>
      </dgm:t>
    </dgm:pt>
    <dgm:pt modelId="{7A59FAD3-76B9-D249-A6D2-0CA5EFA5BCB4}" type="pres">
      <dgm:prSet presAssocID="{3149883A-9754-B440-A788-FF98F6FBD9EE}" presName="connTx" presStyleLbl="parChTrans1D2" presStyleIdx="2" presStyleCnt="5"/>
      <dgm:spPr/>
      <dgm:t>
        <a:bodyPr/>
        <a:lstStyle/>
        <a:p>
          <a:endParaRPr lang="zh-CN" altLang="en-US"/>
        </a:p>
      </dgm:t>
    </dgm:pt>
    <dgm:pt modelId="{38472D0F-3FB7-2A46-BF72-6679801DCE19}" type="pres">
      <dgm:prSet presAssocID="{8A6BD55B-CBD6-4944-BBCF-1A969C1A2DB3}" presName="root2" presStyleCnt="0"/>
      <dgm:spPr/>
    </dgm:pt>
    <dgm:pt modelId="{C359CAD8-CD85-3640-B75E-00B718B5FA33}" type="pres">
      <dgm:prSet presAssocID="{8A6BD55B-CBD6-4944-BBCF-1A969C1A2DB3}" presName="LevelTwoTextNode" presStyleLbl="node2" presStyleIdx="2" presStyleCnt="5">
        <dgm:presLayoutVars>
          <dgm:chPref val="3"/>
        </dgm:presLayoutVars>
      </dgm:prSet>
      <dgm:spPr/>
      <dgm:t>
        <a:bodyPr/>
        <a:lstStyle/>
        <a:p>
          <a:endParaRPr lang="zh-CN" altLang="en-US"/>
        </a:p>
      </dgm:t>
    </dgm:pt>
    <dgm:pt modelId="{DE91CB4A-6F1D-5B48-8253-BCCC1A717822}" type="pres">
      <dgm:prSet presAssocID="{8A6BD55B-CBD6-4944-BBCF-1A969C1A2DB3}" presName="level3hierChild" presStyleCnt="0"/>
      <dgm:spPr/>
    </dgm:pt>
    <dgm:pt modelId="{4ECFBADC-BC8B-1044-8F8A-CECA1AFB8D26}" type="pres">
      <dgm:prSet presAssocID="{844F9EC7-469D-F442-9A2B-0E790A7DB961}" presName="conn2-1" presStyleLbl="parChTrans1D2" presStyleIdx="3" presStyleCnt="5"/>
      <dgm:spPr/>
      <dgm:t>
        <a:bodyPr/>
        <a:lstStyle/>
        <a:p>
          <a:endParaRPr lang="zh-CN" altLang="en-US"/>
        </a:p>
      </dgm:t>
    </dgm:pt>
    <dgm:pt modelId="{6101DF07-8184-4049-AC6E-C30EFDEBC180}" type="pres">
      <dgm:prSet presAssocID="{844F9EC7-469D-F442-9A2B-0E790A7DB961}" presName="connTx" presStyleLbl="parChTrans1D2" presStyleIdx="3" presStyleCnt="5"/>
      <dgm:spPr/>
      <dgm:t>
        <a:bodyPr/>
        <a:lstStyle/>
        <a:p>
          <a:endParaRPr lang="zh-CN" altLang="en-US"/>
        </a:p>
      </dgm:t>
    </dgm:pt>
    <dgm:pt modelId="{BA4D55B1-73D3-CE4E-9855-73B58830C5C8}" type="pres">
      <dgm:prSet presAssocID="{A1222953-E9DD-974F-B148-473F9AADC43E}" presName="root2" presStyleCnt="0"/>
      <dgm:spPr/>
    </dgm:pt>
    <dgm:pt modelId="{83B6BCB6-E5FA-2F45-AAA1-307B7EC94FE5}" type="pres">
      <dgm:prSet presAssocID="{A1222953-E9DD-974F-B148-473F9AADC43E}" presName="LevelTwoTextNode" presStyleLbl="node2" presStyleIdx="3" presStyleCnt="5">
        <dgm:presLayoutVars>
          <dgm:chPref val="3"/>
        </dgm:presLayoutVars>
      </dgm:prSet>
      <dgm:spPr/>
      <dgm:t>
        <a:bodyPr/>
        <a:lstStyle/>
        <a:p>
          <a:endParaRPr lang="zh-CN" altLang="en-US"/>
        </a:p>
      </dgm:t>
    </dgm:pt>
    <dgm:pt modelId="{C1CEFCFA-F13E-AD45-AC4D-93A69523B6A7}" type="pres">
      <dgm:prSet presAssocID="{A1222953-E9DD-974F-B148-473F9AADC43E}" presName="level3hierChild" presStyleCnt="0"/>
      <dgm:spPr/>
    </dgm:pt>
    <dgm:pt modelId="{7B1AEF16-693C-0048-868C-291509C2F736}" type="pres">
      <dgm:prSet presAssocID="{4473E4B9-792B-4543-BD03-3A89563B6D6F}" presName="conn2-1" presStyleLbl="parChTrans1D2" presStyleIdx="4" presStyleCnt="5"/>
      <dgm:spPr/>
    </dgm:pt>
    <dgm:pt modelId="{80687526-60A4-C641-AA39-E199166230BC}" type="pres">
      <dgm:prSet presAssocID="{4473E4B9-792B-4543-BD03-3A89563B6D6F}" presName="connTx" presStyleLbl="parChTrans1D2" presStyleIdx="4" presStyleCnt="5"/>
      <dgm:spPr/>
    </dgm:pt>
    <dgm:pt modelId="{5EC9C892-D73D-5B45-9B2E-ECF01CAD0433}" type="pres">
      <dgm:prSet presAssocID="{02B2923C-67A2-F249-85CB-C1DD555C5CF4}" presName="root2" presStyleCnt="0"/>
      <dgm:spPr/>
    </dgm:pt>
    <dgm:pt modelId="{84F61203-4FF6-304E-818B-2DE58342882D}" type="pres">
      <dgm:prSet presAssocID="{02B2923C-67A2-F249-85CB-C1DD555C5CF4}" presName="LevelTwoTextNode" presStyleLbl="node2" presStyleIdx="4" presStyleCnt="5">
        <dgm:presLayoutVars>
          <dgm:chPref val="3"/>
        </dgm:presLayoutVars>
      </dgm:prSet>
      <dgm:spPr/>
      <dgm:t>
        <a:bodyPr/>
        <a:lstStyle/>
        <a:p>
          <a:endParaRPr lang="zh-CN" altLang="en-US"/>
        </a:p>
      </dgm:t>
    </dgm:pt>
    <dgm:pt modelId="{29B61DA8-FDC3-804F-AFA1-40EC89DA471F}" type="pres">
      <dgm:prSet presAssocID="{02B2923C-67A2-F249-85CB-C1DD555C5CF4}" presName="level3hierChild" presStyleCnt="0"/>
      <dgm:spPr/>
    </dgm:pt>
  </dgm:ptLst>
  <dgm:cxnLst>
    <dgm:cxn modelId="{1A5EFD6F-2604-B344-A381-B817858DC68A}" type="presOf" srcId="{A73B5277-3839-CE48-A73F-D2F65F8306EA}" destId="{CFAFD143-1B36-AB4F-A5B1-586E5063D91B}" srcOrd="0" destOrd="0" presId="urn:microsoft.com/office/officeart/2008/layout/HorizontalMultiLevelHierarchy"/>
    <dgm:cxn modelId="{75C35A36-AE8E-2741-A401-AB6F341A6A8E}" type="presOf" srcId="{8A6BD55B-CBD6-4944-BBCF-1A969C1A2DB3}" destId="{C359CAD8-CD85-3640-B75E-00B718B5FA33}" srcOrd="0" destOrd="0" presId="urn:microsoft.com/office/officeart/2008/layout/HorizontalMultiLevelHierarchy"/>
    <dgm:cxn modelId="{68950A38-C43E-A24E-8B20-32EC65947A4D}" type="presOf" srcId="{A1222953-E9DD-974F-B148-473F9AADC43E}" destId="{83B6BCB6-E5FA-2F45-AAA1-307B7EC94FE5}" srcOrd="0" destOrd="0" presId="urn:microsoft.com/office/officeart/2008/layout/HorizontalMultiLevelHierarchy"/>
    <dgm:cxn modelId="{545867F2-0963-CF4F-8F89-CF9D8BB5ED83}" type="presOf" srcId="{3BA14E10-562C-844D-A0F1-B39EB632CF13}" destId="{EFD4E49A-902F-CB4C-A424-427B5F64FC66}" srcOrd="0" destOrd="0" presId="urn:microsoft.com/office/officeart/2008/layout/HorizontalMultiLevelHierarchy"/>
    <dgm:cxn modelId="{7364AD10-2AD6-8744-9FF6-8F66E0A4D423}" srcId="{755450AB-2D97-4641-8930-64265306331F}" destId="{8A6BD55B-CBD6-4944-BBCF-1A969C1A2DB3}" srcOrd="2" destOrd="0" parTransId="{3149883A-9754-B440-A788-FF98F6FBD9EE}" sibTransId="{28FB7E0F-FDFA-4C45-BA31-357880F28509}"/>
    <dgm:cxn modelId="{CB264236-FD02-034F-BD8C-D62EDB36AA2C}" type="presOf" srcId="{3BA14E10-562C-844D-A0F1-B39EB632CF13}" destId="{7725E4AD-629E-0C44-AC00-579DD61866FC}" srcOrd="1" destOrd="0" presId="urn:microsoft.com/office/officeart/2008/layout/HorizontalMultiLevelHierarchy"/>
    <dgm:cxn modelId="{A68BDEA2-AF14-7540-8885-E88E651CC922}" type="presOf" srcId="{3149883A-9754-B440-A788-FF98F6FBD9EE}" destId="{7A59FAD3-76B9-D249-A6D2-0CA5EFA5BCB4}" srcOrd="1" destOrd="0" presId="urn:microsoft.com/office/officeart/2008/layout/HorizontalMultiLevelHierarchy"/>
    <dgm:cxn modelId="{8C4C906B-554E-DE41-9C2C-103E7C481196}" type="presOf" srcId="{02B2923C-67A2-F249-85CB-C1DD555C5CF4}" destId="{84F61203-4FF6-304E-818B-2DE58342882D}" srcOrd="0" destOrd="0" presId="urn:microsoft.com/office/officeart/2008/layout/HorizontalMultiLevelHierarchy"/>
    <dgm:cxn modelId="{002F2852-77E8-DE42-BA33-DB383B543F4B}" type="presOf" srcId="{844F9EC7-469D-F442-9A2B-0E790A7DB961}" destId="{4ECFBADC-BC8B-1044-8F8A-CECA1AFB8D26}" srcOrd="0" destOrd="0" presId="urn:microsoft.com/office/officeart/2008/layout/HorizontalMultiLevelHierarchy"/>
    <dgm:cxn modelId="{58D0C5AB-46CF-0B46-887B-9506C33B1364}" srcId="{A73B5277-3839-CE48-A73F-D2F65F8306EA}" destId="{755450AB-2D97-4641-8930-64265306331F}" srcOrd="0" destOrd="0" parTransId="{3F18A340-561B-0F42-80EB-398FE57C7ADA}" sibTransId="{EE7BD7AC-0167-9348-8DB8-3D1E8B2ED2FE}"/>
    <dgm:cxn modelId="{11531D22-5526-3E46-962C-D96DAADF2C95}" type="presOf" srcId="{66EF3C6D-5A20-4349-BEA5-1F4A986E606C}" destId="{0FC9466D-C3B2-0046-9863-3301A371DAE0}" srcOrd="0" destOrd="0" presId="urn:microsoft.com/office/officeart/2008/layout/HorizontalMultiLevelHierarchy"/>
    <dgm:cxn modelId="{D009F9A6-E482-3541-A7D6-8A34C87DB6A9}" type="presOf" srcId="{3149883A-9754-B440-A788-FF98F6FBD9EE}" destId="{06677D9E-25EB-974A-AAEE-81A47795AABA}" srcOrd="0" destOrd="0" presId="urn:microsoft.com/office/officeart/2008/layout/HorizontalMultiLevelHierarchy"/>
    <dgm:cxn modelId="{DD79723A-C73C-EF4E-A652-FC2427E2F1A8}" srcId="{755450AB-2D97-4641-8930-64265306331F}" destId="{02B2923C-67A2-F249-85CB-C1DD555C5CF4}" srcOrd="4" destOrd="0" parTransId="{4473E4B9-792B-4543-BD03-3A89563B6D6F}" sibTransId="{B211CCB2-A896-9F4B-BB78-7B8B3331688D}"/>
    <dgm:cxn modelId="{CF2A2DF4-0FBB-4F41-8137-1305E7E49552}" type="presOf" srcId="{236BCDF7-9929-4F4F-8ED7-A9EAD393702A}" destId="{D70F98ED-6ECE-BB48-A00F-7655379BC0B5}" srcOrd="0" destOrd="0" presId="urn:microsoft.com/office/officeart/2008/layout/HorizontalMultiLevelHierarchy"/>
    <dgm:cxn modelId="{B7F792E4-B45C-0349-B269-EDE6C5DAEEFF}" srcId="{755450AB-2D97-4641-8930-64265306331F}" destId="{236BCDF7-9929-4F4F-8ED7-A9EAD393702A}" srcOrd="1" destOrd="0" parTransId="{3BA14E10-562C-844D-A0F1-B39EB632CF13}" sibTransId="{A42AC054-679A-3248-B597-28A28392D4D6}"/>
    <dgm:cxn modelId="{FC43B943-0AC2-224A-B830-94A361DC5FC4}" srcId="{755450AB-2D97-4641-8930-64265306331F}" destId="{A1222953-E9DD-974F-B148-473F9AADC43E}" srcOrd="3" destOrd="0" parTransId="{844F9EC7-469D-F442-9A2B-0E790A7DB961}" sibTransId="{2540901C-0046-0F4D-BDE3-A9A3E8450D20}"/>
    <dgm:cxn modelId="{B72E6E73-BE13-F949-A924-DFA62B815E06}" type="presOf" srcId="{4473E4B9-792B-4543-BD03-3A89563B6D6F}" destId="{80687526-60A4-C641-AA39-E199166230BC}" srcOrd="1" destOrd="0" presId="urn:microsoft.com/office/officeart/2008/layout/HorizontalMultiLevelHierarchy"/>
    <dgm:cxn modelId="{67ABFA00-FB87-6049-BA5D-99EC43BAD42F}" type="presOf" srcId="{755450AB-2D97-4641-8930-64265306331F}" destId="{0B2979FB-1C7C-5A4E-A07D-7E37E7DA0D94}" srcOrd="0" destOrd="0" presId="urn:microsoft.com/office/officeart/2008/layout/HorizontalMultiLevelHierarchy"/>
    <dgm:cxn modelId="{393DC20A-BDA0-414F-8CDE-72DB4EE8E38C}" type="presOf" srcId="{66EF3C6D-5A20-4349-BEA5-1F4A986E606C}" destId="{D47CE1D3-C1F6-EF48-BD17-E296D9B11CE1}" srcOrd="1" destOrd="0" presId="urn:microsoft.com/office/officeart/2008/layout/HorizontalMultiLevelHierarchy"/>
    <dgm:cxn modelId="{7C05A797-EACE-3942-B223-CFA888C6D2D0}" srcId="{755450AB-2D97-4641-8930-64265306331F}" destId="{79FA3F18-FDFC-4B4A-8BFF-1ACDE9EC26A9}" srcOrd="0" destOrd="0" parTransId="{66EF3C6D-5A20-4349-BEA5-1F4A986E606C}" sibTransId="{61E5CEE2-31AF-B64D-9938-A433FA330610}"/>
    <dgm:cxn modelId="{5EB05E7C-3FBE-4A46-9BD7-B4BE15C73FC9}" type="presOf" srcId="{4473E4B9-792B-4543-BD03-3A89563B6D6F}" destId="{7B1AEF16-693C-0048-868C-291509C2F736}" srcOrd="0" destOrd="0" presId="urn:microsoft.com/office/officeart/2008/layout/HorizontalMultiLevelHierarchy"/>
    <dgm:cxn modelId="{9E6A0E87-121C-B042-AD9D-186532C92255}" type="presOf" srcId="{79FA3F18-FDFC-4B4A-8BFF-1ACDE9EC26A9}" destId="{B621B5F3-8C3B-8642-8E3F-9DBB1C5CF4FD}" srcOrd="0" destOrd="0" presId="urn:microsoft.com/office/officeart/2008/layout/HorizontalMultiLevelHierarchy"/>
    <dgm:cxn modelId="{9BA3433D-5C71-7144-8E89-2D5A7E4180D9}" type="presOf" srcId="{844F9EC7-469D-F442-9A2B-0E790A7DB961}" destId="{6101DF07-8184-4049-AC6E-C30EFDEBC180}" srcOrd="1" destOrd="0" presId="urn:microsoft.com/office/officeart/2008/layout/HorizontalMultiLevelHierarchy"/>
    <dgm:cxn modelId="{23ED83C2-242E-674F-B132-A887A71F518C}" type="presParOf" srcId="{CFAFD143-1B36-AB4F-A5B1-586E5063D91B}" destId="{D953193E-D7C1-C941-8BC2-3A44BD88CC05}" srcOrd="0" destOrd="0" presId="urn:microsoft.com/office/officeart/2008/layout/HorizontalMultiLevelHierarchy"/>
    <dgm:cxn modelId="{3552CDF4-C153-D143-BECE-C5B6E1EEFA08}" type="presParOf" srcId="{D953193E-D7C1-C941-8BC2-3A44BD88CC05}" destId="{0B2979FB-1C7C-5A4E-A07D-7E37E7DA0D94}" srcOrd="0" destOrd="0" presId="urn:microsoft.com/office/officeart/2008/layout/HorizontalMultiLevelHierarchy"/>
    <dgm:cxn modelId="{CDF95D59-0026-7B4F-A352-490AE8B61C5C}" type="presParOf" srcId="{D953193E-D7C1-C941-8BC2-3A44BD88CC05}" destId="{71999774-ED08-4041-A2C7-2D0B0445D92A}" srcOrd="1" destOrd="0" presId="urn:microsoft.com/office/officeart/2008/layout/HorizontalMultiLevelHierarchy"/>
    <dgm:cxn modelId="{EC6D6B75-0EFF-684D-A916-157BDBDDF737}" type="presParOf" srcId="{71999774-ED08-4041-A2C7-2D0B0445D92A}" destId="{0FC9466D-C3B2-0046-9863-3301A371DAE0}" srcOrd="0" destOrd="0" presId="urn:microsoft.com/office/officeart/2008/layout/HorizontalMultiLevelHierarchy"/>
    <dgm:cxn modelId="{21673648-8464-0F42-B896-536CC72ACDC4}" type="presParOf" srcId="{0FC9466D-C3B2-0046-9863-3301A371DAE0}" destId="{D47CE1D3-C1F6-EF48-BD17-E296D9B11CE1}" srcOrd="0" destOrd="0" presId="urn:microsoft.com/office/officeart/2008/layout/HorizontalMultiLevelHierarchy"/>
    <dgm:cxn modelId="{149C5446-FD55-804E-8472-7C9094A2A315}" type="presParOf" srcId="{71999774-ED08-4041-A2C7-2D0B0445D92A}" destId="{7210B3E6-39CD-474E-A37F-7482605DE327}" srcOrd="1" destOrd="0" presId="urn:microsoft.com/office/officeart/2008/layout/HorizontalMultiLevelHierarchy"/>
    <dgm:cxn modelId="{A55DAEB8-374A-5747-8791-3715E46F6EF7}" type="presParOf" srcId="{7210B3E6-39CD-474E-A37F-7482605DE327}" destId="{B621B5F3-8C3B-8642-8E3F-9DBB1C5CF4FD}" srcOrd="0" destOrd="0" presId="urn:microsoft.com/office/officeart/2008/layout/HorizontalMultiLevelHierarchy"/>
    <dgm:cxn modelId="{36FFF2C2-2EF7-724E-8873-6C9F8175AC5C}" type="presParOf" srcId="{7210B3E6-39CD-474E-A37F-7482605DE327}" destId="{15EAA7A7-DE9C-4B4A-89AF-FBF80BC743A1}" srcOrd="1" destOrd="0" presId="urn:microsoft.com/office/officeart/2008/layout/HorizontalMultiLevelHierarchy"/>
    <dgm:cxn modelId="{632E8C84-B8E3-4546-857A-98C40AF4DE2A}" type="presParOf" srcId="{71999774-ED08-4041-A2C7-2D0B0445D92A}" destId="{EFD4E49A-902F-CB4C-A424-427B5F64FC66}" srcOrd="2" destOrd="0" presId="urn:microsoft.com/office/officeart/2008/layout/HorizontalMultiLevelHierarchy"/>
    <dgm:cxn modelId="{0E4F3CC7-388F-4340-97F2-19D7F9695325}" type="presParOf" srcId="{EFD4E49A-902F-CB4C-A424-427B5F64FC66}" destId="{7725E4AD-629E-0C44-AC00-579DD61866FC}" srcOrd="0" destOrd="0" presId="urn:microsoft.com/office/officeart/2008/layout/HorizontalMultiLevelHierarchy"/>
    <dgm:cxn modelId="{B46BD1F3-0DA1-CE4A-8F70-329EAC509304}" type="presParOf" srcId="{71999774-ED08-4041-A2C7-2D0B0445D92A}" destId="{392929C5-1E09-0D4F-9FB2-E1BA87AEA710}" srcOrd="3" destOrd="0" presId="urn:microsoft.com/office/officeart/2008/layout/HorizontalMultiLevelHierarchy"/>
    <dgm:cxn modelId="{2AB6C9B1-AFE1-0A4D-ACB3-9334B2A7B955}" type="presParOf" srcId="{392929C5-1E09-0D4F-9FB2-E1BA87AEA710}" destId="{D70F98ED-6ECE-BB48-A00F-7655379BC0B5}" srcOrd="0" destOrd="0" presId="urn:microsoft.com/office/officeart/2008/layout/HorizontalMultiLevelHierarchy"/>
    <dgm:cxn modelId="{294BF3DE-0300-0B49-ABEC-A476C5F40BD6}" type="presParOf" srcId="{392929C5-1E09-0D4F-9FB2-E1BA87AEA710}" destId="{A8883B2E-24B1-194E-A038-BC377345FDAD}" srcOrd="1" destOrd="0" presId="urn:microsoft.com/office/officeart/2008/layout/HorizontalMultiLevelHierarchy"/>
    <dgm:cxn modelId="{DB284C26-A4A7-9840-AEB2-77CB296DDE5D}" type="presParOf" srcId="{71999774-ED08-4041-A2C7-2D0B0445D92A}" destId="{06677D9E-25EB-974A-AAEE-81A47795AABA}" srcOrd="4" destOrd="0" presId="urn:microsoft.com/office/officeart/2008/layout/HorizontalMultiLevelHierarchy"/>
    <dgm:cxn modelId="{0B2C30B4-1B70-034E-BCF0-017E1226690F}" type="presParOf" srcId="{06677D9E-25EB-974A-AAEE-81A47795AABA}" destId="{7A59FAD3-76B9-D249-A6D2-0CA5EFA5BCB4}" srcOrd="0" destOrd="0" presId="urn:microsoft.com/office/officeart/2008/layout/HorizontalMultiLevelHierarchy"/>
    <dgm:cxn modelId="{5D8EB66F-B6FD-4546-A02B-FED944FE66ED}" type="presParOf" srcId="{71999774-ED08-4041-A2C7-2D0B0445D92A}" destId="{38472D0F-3FB7-2A46-BF72-6679801DCE19}" srcOrd="5" destOrd="0" presId="urn:microsoft.com/office/officeart/2008/layout/HorizontalMultiLevelHierarchy"/>
    <dgm:cxn modelId="{8E2C5188-C3E5-2F46-8816-BAB8F90B6D11}" type="presParOf" srcId="{38472D0F-3FB7-2A46-BF72-6679801DCE19}" destId="{C359CAD8-CD85-3640-B75E-00B718B5FA33}" srcOrd="0" destOrd="0" presId="urn:microsoft.com/office/officeart/2008/layout/HorizontalMultiLevelHierarchy"/>
    <dgm:cxn modelId="{FCEBA60E-A6AB-D14B-8315-66259152EEC6}" type="presParOf" srcId="{38472D0F-3FB7-2A46-BF72-6679801DCE19}" destId="{DE91CB4A-6F1D-5B48-8253-BCCC1A717822}" srcOrd="1" destOrd="0" presId="urn:microsoft.com/office/officeart/2008/layout/HorizontalMultiLevelHierarchy"/>
    <dgm:cxn modelId="{B652E2E4-4041-FE49-9423-16F2950EB2E9}" type="presParOf" srcId="{71999774-ED08-4041-A2C7-2D0B0445D92A}" destId="{4ECFBADC-BC8B-1044-8F8A-CECA1AFB8D26}" srcOrd="6" destOrd="0" presId="urn:microsoft.com/office/officeart/2008/layout/HorizontalMultiLevelHierarchy"/>
    <dgm:cxn modelId="{8FCD3562-6837-9641-8161-7731212B88B2}" type="presParOf" srcId="{4ECFBADC-BC8B-1044-8F8A-CECA1AFB8D26}" destId="{6101DF07-8184-4049-AC6E-C30EFDEBC180}" srcOrd="0" destOrd="0" presId="urn:microsoft.com/office/officeart/2008/layout/HorizontalMultiLevelHierarchy"/>
    <dgm:cxn modelId="{D7292FC3-C8D8-D841-B0AC-DD06BCACF209}" type="presParOf" srcId="{71999774-ED08-4041-A2C7-2D0B0445D92A}" destId="{BA4D55B1-73D3-CE4E-9855-73B58830C5C8}" srcOrd="7" destOrd="0" presId="urn:microsoft.com/office/officeart/2008/layout/HorizontalMultiLevelHierarchy"/>
    <dgm:cxn modelId="{11539E1D-DAD1-594E-9D79-F1B63854F04F}" type="presParOf" srcId="{BA4D55B1-73D3-CE4E-9855-73B58830C5C8}" destId="{83B6BCB6-E5FA-2F45-AAA1-307B7EC94FE5}" srcOrd="0" destOrd="0" presId="urn:microsoft.com/office/officeart/2008/layout/HorizontalMultiLevelHierarchy"/>
    <dgm:cxn modelId="{CFD3A4A2-8F93-4645-B2A5-CDB9A0E75DCE}" type="presParOf" srcId="{BA4D55B1-73D3-CE4E-9855-73B58830C5C8}" destId="{C1CEFCFA-F13E-AD45-AC4D-93A69523B6A7}" srcOrd="1" destOrd="0" presId="urn:microsoft.com/office/officeart/2008/layout/HorizontalMultiLevelHierarchy"/>
    <dgm:cxn modelId="{3540FD5D-8DB6-124E-9078-6FC437374F9E}" type="presParOf" srcId="{71999774-ED08-4041-A2C7-2D0B0445D92A}" destId="{7B1AEF16-693C-0048-868C-291509C2F736}" srcOrd="8" destOrd="0" presId="urn:microsoft.com/office/officeart/2008/layout/HorizontalMultiLevelHierarchy"/>
    <dgm:cxn modelId="{ED2A0C8E-5C27-2945-9432-FBF04CC685AE}" type="presParOf" srcId="{7B1AEF16-693C-0048-868C-291509C2F736}" destId="{80687526-60A4-C641-AA39-E199166230BC}" srcOrd="0" destOrd="0" presId="urn:microsoft.com/office/officeart/2008/layout/HorizontalMultiLevelHierarchy"/>
    <dgm:cxn modelId="{035B7C73-0DD0-F94E-B2E2-8321F7D1AE06}" type="presParOf" srcId="{71999774-ED08-4041-A2C7-2D0B0445D92A}" destId="{5EC9C892-D73D-5B45-9B2E-ECF01CAD0433}" srcOrd="9" destOrd="0" presId="urn:microsoft.com/office/officeart/2008/layout/HorizontalMultiLevelHierarchy"/>
    <dgm:cxn modelId="{887C6704-036B-8B42-ABB2-8A63ADE2E5DC}" type="presParOf" srcId="{5EC9C892-D73D-5B45-9B2E-ECF01CAD0433}" destId="{84F61203-4FF6-304E-818B-2DE58342882D}" srcOrd="0" destOrd="0" presId="urn:microsoft.com/office/officeart/2008/layout/HorizontalMultiLevelHierarchy"/>
    <dgm:cxn modelId="{33DF3354-6114-504A-B6FE-339764BA8227}" type="presParOf" srcId="{5EC9C892-D73D-5B45-9B2E-ECF01CAD0433}" destId="{29B61DA8-FDC3-804F-AFA1-40EC89DA471F}"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1FB97F-03A8-B842-9775-14529214FF20}" type="doc">
      <dgm:prSet loTypeId="urn:microsoft.com/office/officeart/2005/8/layout/cycle1" loCatId="" qsTypeId="urn:microsoft.com/office/officeart/2005/8/quickstyle/simple4" qsCatId="simple" csTypeId="urn:microsoft.com/office/officeart/2005/8/colors/colorful1" csCatId="colorful" phldr="1"/>
      <dgm:spPr/>
      <dgm:t>
        <a:bodyPr/>
        <a:lstStyle/>
        <a:p>
          <a:endParaRPr lang="zh-CN" altLang="en-US"/>
        </a:p>
      </dgm:t>
    </dgm:pt>
    <dgm:pt modelId="{1C05F473-04DA-4F4F-928F-DC9A4B76F3B0}">
      <dgm:prSet/>
      <dgm:spPr/>
      <dgm:t>
        <a:bodyPr/>
        <a:lstStyle/>
        <a:p>
          <a:pPr rtl="0"/>
          <a:r>
            <a:rPr lang="zh-CN" altLang="en-US" dirty="0" smtClean="0"/>
            <a:t>准备输入数据</a:t>
          </a:r>
          <a:endParaRPr lang="zh-CN" altLang="en-US" dirty="0"/>
        </a:p>
      </dgm:t>
    </dgm:pt>
    <dgm:pt modelId="{D028F2B2-7355-E046-B7AC-A3C532C414EF}" type="parTrans" cxnId="{EC5484FB-E472-FB48-8AB0-767848E52C56}">
      <dgm:prSet/>
      <dgm:spPr/>
      <dgm:t>
        <a:bodyPr/>
        <a:lstStyle/>
        <a:p>
          <a:endParaRPr lang="zh-CN" altLang="en-US"/>
        </a:p>
      </dgm:t>
    </dgm:pt>
    <dgm:pt modelId="{FE02D5CA-36C0-BE46-9880-8F8D1BFB2C4A}" type="sibTrans" cxnId="{EC5484FB-E472-FB48-8AB0-767848E52C56}">
      <dgm:prSet/>
      <dgm:spPr/>
      <dgm:t>
        <a:bodyPr/>
        <a:lstStyle/>
        <a:p>
          <a:endParaRPr lang="zh-CN" altLang="en-US"/>
        </a:p>
      </dgm:t>
    </dgm:pt>
    <dgm:pt modelId="{65B8D9DD-5CBE-7A46-976E-1BC381A911DB}">
      <dgm:prSet/>
      <dgm:spPr/>
      <dgm:t>
        <a:bodyPr/>
        <a:lstStyle/>
        <a:p>
          <a:pPr rtl="0"/>
          <a:r>
            <a:rPr lang="zh-CN" altLang="en-US" dirty="0" smtClean="0"/>
            <a:t>调用 </a:t>
          </a:r>
          <a:r>
            <a:rPr lang="en-US" altLang="zh-CN" dirty="0" err="1" smtClean="0"/>
            <a:t>ASTro</a:t>
          </a:r>
          <a:endParaRPr lang="zh-CN" altLang="en-US" dirty="0"/>
        </a:p>
      </dgm:t>
    </dgm:pt>
    <dgm:pt modelId="{49BC9B1A-61CE-8248-A0DA-A5D94673CFA4}" type="parTrans" cxnId="{19A74F3A-EBA1-374E-9C42-160C673CB515}">
      <dgm:prSet/>
      <dgm:spPr/>
      <dgm:t>
        <a:bodyPr/>
        <a:lstStyle/>
        <a:p>
          <a:endParaRPr lang="zh-CN" altLang="en-US"/>
        </a:p>
      </dgm:t>
    </dgm:pt>
    <dgm:pt modelId="{A0F316CB-3F81-0143-A4BB-EE2DC1A4B915}" type="sibTrans" cxnId="{19A74F3A-EBA1-374E-9C42-160C673CB515}">
      <dgm:prSet/>
      <dgm:spPr/>
      <dgm:t>
        <a:bodyPr/>
        <a:lstStyle/>
        <a:p>
          <a:endParaRPr lang="zh-CN" altLang="en-US"/>
        </a:p>
      </dgm:t>
    </dgm:pt>
    <dgm:pt modelId="{F8A228A0-EA8F-3B44-B15E-61A3B22CED98}">
      <dgm:prSet/>
      <dgm:spPr/>
      <dgm:t>
        <a:bodyPr/>
        <a:lstStyle/>
        <a:p>
          <a:pPr rtl="0"/>
          <a:r>
            <a:rPr lang="zh-CN" altLang="en-US" dirty="0" smtClean="0"/>
            <a:t>输出变更集合</a:t>
          </a:r>
          <a:endParaRPr lang="zh-CN" altLang="en-US" dirty="0"/>
        </a:p>
      </dgm:t>
    </dgm:pt>
    <dgm:pt modelId="{EB55DB73-165F-BD4C-97EB-DF8BE9A6EA23}" type="parTrans" cxnId="{87EC3573-E23B-A546-A715-A1937C4FB2EE}">
      <dgm:prSet/>
      <dgm:spPr/>
      <dgm:t>
        <a:bodyPr/>
        <a:lstStyle/>
        <a:p>
          <a:endParaRPr lang="zh-CN" altLang="en-US"/>
        </a:p>
      </dgm:t>
    </dgm:pt>
    <dgm:pt modelId="{11B462A9-8CB8-CA43-B5F5-6D8CD36C135C}" type="sibTrans" cxnId="{87EC3573-E23B-A546-A715-A1937C4FB2EE}">
      <dgm:prSet/>
      <dgm:spPr/>
      <dgm:t>
        <a:bodyPr/>
        <a:lstStyle/>
        <a:p>
          <a:endParaRPr lang="zh-CN" altLang="en-US"/>
        </a:p>
      </dgm:t>
    </dgm:pt>
    <dgm:pt modelId="{46FAC2FE-F593-E846-9709-24922CD5E8C7}">
      <dgm:prSet/>
      <dgm:spPr/>
      <dgm:t>
        <a:bodyPr/>
        <a:lstStyle/>
        <a:p>
          <a:pPr rtl="0"/>
          <a:r>
            <a:rPr lang="zh-CN" altLang="en-US" dirty="0" smtClean="0"/>
            <a:t>输出影响分析模块配置文件  </a:t>
          </a:r>
          <a:endParaRPr lang="zh-CN" altLang="en-US" dirty="0"/>
        </a:p>
      </dgm:t>
    </dgm:pt>
    <dgm:pt modelId="{84C4A6E7-AAC6-0C4C-8235-70565A81F7E3}" type="parTrans" cxnId="{2F6995A7-8C40-8346-9BFE-122E04D79373}">
      <dgm:prSet/>
      <dgm:spPr/>
      <dgm:t>
        <a:bodyPr/>
        <a:lstStyle/>
        <a:p>
          <a:endParaRPr lang="zh-CN" altLang="en-US"/>
        </a:p>
      </dgm:t>
    </dgm:pt>
    <dgm:pt modelId="{8CEA8997-D147-854F-B435-70D2AE2A6405}" type="sibTrans" cxnId="{2F6995A7-8C40-8346-9BFE-122E04D79373}">
      <dgm:prSet/>
      <dgm:spPr/>
      <dgm:t>
        <a:bodyPr/>
        <a:lstStyle/>
        <a:p>
          <a:endParaRPr lang="zh-CN" altLang="en-US"/>
        </a:p>
      </dgm:t>
    </dgm:pt>
    <dgm:pt modelId="{C53FEFF4-4209-BA4A-B9B8-017E46BEE2DD}" type="pres">
      <dgm:prSet presAssocID="{7E1FB97F-03A8-B842-9775-14529214FF20}" presName="cycle" presStyleCnt="0">
        <dgm:presLayoutVars>
          <dgm:dir/>
          <dgm:resizeHandles val="exact"/>
        </dgm:presLayoutVars>
      </dgm:prSet>
      <dgm:spPr/>
      <dgm:t>
        <a:bodyPr/>
        <a:lstStyle/>
        <a:p>
          <a:endParaRPr lang="zh-CN" altLang="en-US"/>
        </a:p>
      </dgm:t>
    </dgm:pt>
    <dgm:pt modelId="{A6C0CAEB-9DEA-9946-9F82-A51AD57B9102}" type="pres">
      <dgm:prSet presAssocID="{1C05F473-04DA-4F4F-928F-DC9A4B76F3B0}" presName="dummy" presStyleCnt="0"/>
      <dgm:spPr/>
    </dgm:pt>
    <dgm:pt modelId="{9DAC4463-77D3-D54F-BC19-DF9D2EA091B1}" type="pres">
      <dgm:prSet presAssocID="{1C05F473-04DA-4F4F-928F-DC9A4B76F3B0}" presName="node" presStyleLbl="revTx" presStyleIdx="0" presStyleCnt="4">
        <dgm:presLayoutVars>
          <dgm:bulletEnabled val="1"/>
        </dgm:presLayoutVars>
      </dgm:prSet>
      <dgm:spPr/>
      <dgm:t>
        <a:bodyPr/>
        <a:lstStyle/>
        <a:p>
          <a:endParaRPr lang="zh-CN" altLang="en-US"/>
        </a:p>
      </dgm:t>
    </dgm:pt>
    <dgm:pt modelId="{3863FC1C-67D7-2B42-800B-175B51C0F8D0}" type="pres">
      <dgm:prSet presAssocID="{FE02D5CA-36C0-BE46-9880-8F8D1BFB2C4A}" presName="sibTrans" presStyleLbl="node1" presStyleIdx="0" presStyleCnt="4"/>
      <dgm:spPr/>
      <dgm:t>
        <a:bodyPr/>
        <a:lstStyle/>
        <a:p>
          <a:endParaRPr lang="zh-CN" altLang="en-US"/>
        </a:p>
      </dgm:t>
    </dgm:pt>
    <dgm:pt modelId="{9A0D87F6-D5D8-504E-8C5E-30A09716FCCD}" type="pres">
      <dgm:prSet presAssocID="{65B8D9DD-5CBE-7A46-976E-1BC381A911DB}" presName="dummy" presStyleCnt="0"/>
      <dgm:spPr/>
    </dgm:pt>
    <dgm:pt modelId="{68E4FF4A-9E7D-5D43-BE54-F69DDB8651E1}" type="pres">
      <dgm:prSet presAssocID="{65B8D9DD-5CBE-7A46-976E-1BC381A911DB}" presName="node" presStyleLbl="revTx" presStyleIdx="1" presStyleCnt="4">
        <dgm:presLayoutVars>
          <dgm:bulletEnabled val="1"/>
        </dgm:presLayoutVars>
      </dgm:prSet>
      <dgm:spPr/>
      <dgm:t>
        <a:bodyPr/>
        <a:lstStyle/>
        <a:p>
          <a:endParaRPr lang="zh-CN" altLang="en-US"/>
        </a:p>
      </dgm:t>
    </dgm:pt>
    <dgm:pt modelId="{35314A73-DDD0-4D40-9FAD-18D5C7763FCC}" type="pres">
      <dgm:prSet presAssocID="{A0F316CB-3F81-0143-A4BB-EE2DC1A4B915}" presName="sibTrans" presStyleLbl="node1" presStyleIdx="1" presStyleCnt="4"/>
      <dgm:spPr/>
      <dgm:t>
        <a:bodyPr/>
        <a:lstStyle/>
        <a:p>
          <a:endParaRPr lang="zh-CN" altLang="en-US"/>
        </a:p>
      </dgm:t>
    </dgm:pt>
    <dgm:pt modelId="{D77F23B9-CD89-E242-9608-371BE23CDEBD}" type="pres">
      <dgm:prSet presAssocID="{F8A228A0-EA8F-3B44-B15E-61A3B22CED98}" presName="dummy" presStyleCnt="0"/>
      <dgm:spPr/>
    </dgm:pt>
    <dgm:pt modelId="{C5D68491-1804-F249-B88A-D5AA9879590E}" type="pres">
      <dgm:prSet presAssocID="{F8A228A0-EA8F-3B44-B15E-61A3B22CED98}" presName="node" presStyleLbl="revTx" presStyleIdx="2" presStyleCnt="4">
        <dgm:presLayoutVars>
          <dgm:bulletEnabled val="1"/>
        </dgm:presLayoutVars>
      </dgm:prSet>
      <dgm:spPr/>
      <dgm:t>
        <a:bodyPr/>
        <a:lstStyle/>
        <a:p>
          <a:endParaRPr lang="zh-CN" altLang="en-US"/>
        </a:p>
      </dgm:t>
    </dgm:pt>
    <dgm:pt modelId="{6876FE5C-6F38-6E4D-BB9E-22ADB64FB6C1}" type="pres">
      <dgm:prSet presAssocID="{11B462A9-8CB8-CA43-B5F5-6D8CD36C135C}" presName="sibTrans" presStyleLbl="node1" presStyleIdx="2" presStyleCnt="4"/>
      <dgm:spPr/>
      <dgm:t>
        <a:bodyPr/>
        <a:lstStyle/>
        <a:p>
          <a:endParaRPr lang="zh-CN" altLang="en-US"/>
        </a:p>
      </dgm:t>
    </dgm:pt>
    <dgm:pt modelId="{1EF0A709-7E3D-8948-918A-177BEF77985A}" type="pres">
      <dgm:prSet presAssocID="{46FAC2FE-F593-E846-9709-24922CD5E8C7}" presName="dummy" presStyleCnt="0"/>
      <dgm:spPr/>
    </dgm:pt>
    <dgm:pt modelId="{0CC9214A-A803-0C4E-9FEC-BAD9D32C6504}" type="pres">
      <dgm:prSet presAssocID="{46FAC2FE-F593-E846-9709-24922CD5E8C7}" presName="node" presStyleLbl="revTx" presStyleIdx="3" presStyleCnt="4">
        <dgm:presLayoutVars>
          <dgm:bulletEnabled val="1"/>
        </dgm:presLayoutVars>
      </dgm:prSet>
      <dgm:spPr/>
      <dgm:t>
        <a:bodyPr/>
        <a:lstStyle/>
        <a:p>
          <a:endParaRPr lang="zh-CN" altLang="en-US"/>
        </a:p>
      </dgm:t>
    </dgm:pt>
    <dgm:pt modelId="{C799096D-9D2A-5D43-ACD6-38B4850247C6}" type="pres">
      <dgm:prSet presAssocID="{8CEA8997-D147-854F-B435-70D2AE2A6405}" presName="sibTrans" presStyleLbl="node1" presStyleIdx="3" presStyleCnt="4"/>
      <dgm:spPr/>
      <dgm:t>
        <a:bodyPr/>
        <a:lstStyle/>
        <a:p>
          <a:endParaRPr lang="zh-CN" altLang="en-US"/>
        </a:p>
      </dgm:t>
    </dgm:pt>
  </dgm:ptLst>
  <dgm:cxnLst>
    <dgm:cxn modelId="{F9A46750-2A37-EA46-9155-8434B0B4E6CB}" type="presOf" srcId="{A0F316CB-3F81-0143-A4BB-EE2DC1A4B915}" destId="{35314A73-DDD0-4D40-9FAD-18D5C7763FCC}" srcOrd="0" destOrd="0" presId="urn:microsoft.com/office/officeart/2005/8/layout/cycle1"/>
    <dgm:cxn modelId="{774DADD9-8D2B-F14C-BD0A-4777FA990232}" type="presOf" srcId="{65B8D9DD-5CBE-7A46-976E-1BC381A911DB}" destId="{68E4FF4A-9E7D-5D43-BE54-F69DDB8651E1}" srcOrd="0" destOrd="0" presId="urn:microsoft.com/office/officeart/2005/8/layout/cycle1"/>
    <dgm:cxn modelId="{87EC3573-E23B-A546-A715-A1937C4FB2EE}" srcId="{7E1FB97F-03A8-B842-9775-14529214FF20}" destId="{F8A228A0-EA8F-3B44-B15E-61A3B22CED98}" srcOrd="2" destOrd="0" parTransId="{EB55DB73-165F-BD4C-97EB-DF8BE9A6EA23}" sibTransId="{11B462A9-8CB8-CA43-B5F5-6D8CD36C135C}"/>
    <dgm:cxn modelId="{3717406F-0806-B04C-9185-3060474D7A17}" type="presOf" srcId="{7E1FB97F-03A8-B842-9775-14529214FF20}" destId="{C53FEFF4-4209-BA4A-B9B8-017E46BEE2DD}" srcOrd="0" destOrd="0" presId="urn:microsoft.com/office/officeart/2005/8/layout/cycle1"/>
    <dgm:cxn modelId="{19A74F3A-EBA1-374E-9C42-160C673CB515}" srcId="{7E1FB97F-03A8-B842-9775-14529214FF20}" destId="{65B8D9DD-5CBE-7A46-976E-1BC381A911DB}" srcOrd="1" destOrd="0" parTransId="{49BC9B1A-61CE-8248-A0DA-A5D94673CFA4}" sibTransId="{A0F316CB-3F81-0143-A4BB-EE2DC1A4B915}"/>
    <dgm:cxn modelId="{8F4DCD18-B913-AF49-A003-0440AD04B362}" type="presOf" srcId="{1C05F473-04DA-4F4F-928F-DC9A4B76F3B0}" destId="{9DAC4463-77D3-D54F-BC19-DF9D2EA091B1}" srcOrd="0" destOrd="0" presId="urn:microsoft.com/office/officeart/2005/8/layout/cycle1"/>
    <dgm:cxn modelId="{0AE7EFAF-7893-4342-B279-534BD7BBF9B2}" type="presOf" srcId="{8CEA8997-D147-854F-B435-70D2AE2A6405}" destId="{C799096D-9D2A-5D43-ACD6-38B4850247C6}" srcOrd="0" destOrd="0" presId="urn:microsoft.com/office/officeart/2005/8/layout/cycle1"/>
    <dgm:cxn modelId="{EC5484FB-E472-FB48-8AB0-767848E52C56}" srcId="{7E1FB97F-03A8-B842-9775-14529214FF20}" destId="{1C05F473-04DA-4F4F-928F-DC9A4B76F3B0}" srcOrd="0" destOrd="0" parTransId="{D028F2B2-7355-E046-B7AC-A3C532C414EF}" sibTransId="{FE02D5CA-36C0-BE46-9880-8F8D1BFB2C4A}"/>
    <dgm:cxn modelId="{72F2140F-7DB7-1245-8FD6-E343AD4CEF0B}" type="presOf" srcId="{46FAC2FE-F593-E846-9709-24922CD5E8C7}" destId="{0CC9214A-A803-0C4E-9FEC-BAD9D32C6504}" srcOrd="0" destOrd="0" presId="urn:microsoft.com/office/officeart/2005/8/layout/cycle1"/>
    <dgm:cxn modelId="{134E7BA5-BE31-CF41-A2C5-DF559E525261}" type="presOf" srcId="{FE02D5CA-36C0-BE46-9880-8F8D1BFB2C4A}" destId="{3863FC1C-67D7-2B42-800B-175B51C0F8D0}" srcOrd="0" destOrd="0" presId="urn:microsoft.com/office/officeart/2005/8/layout/cycle1"/>
    <dgm:cxn modelId="{DC98D61B-066B-044A-BC9C-5757439FA815}" type="presOf" srcId="{F8A228A0-EA8F-3B44-B15E-61A3B22CED98}" destId="{C5D68491-1804-F249-B88A-D5AA9879590E}" srcOrd="0" destOrd="0" presId="urn:microsoft.com/office/officeart/2005/8/layout/cycle1"/>
    <dgm:cxn modelId="{FBC46B66-6EF2-B947-9D0F-E5EE2B28F07F}" type="presOf" srcId="{11B462A9-8CB8-CA43-B5F5-6D8CD36C135C}" destId="{6876FE5C-6F38-6E4D-BB9E-22ADB64FB6C1}" srcOrd="0" destOrd="0" presId="urn:microsoft.com/office/officeart/2005/8/layout/cycle1"/>
    <dgm:cxn modelId="{2F6995A7-8C40-8346-9BFE-122E04D79373}" srcId="{7E1FB97F-03A8-B842-9775-14529214FF20}" destId="{46FAC2FE-F593-E846-9709-24922CD5E8C7}" srcOrd="3" destOrd="0" parTransId="{84C4A6E7-AAC6-0C4C-8235-70565A81F7E3}" sibTransId="{8CEA8997-D147-854F-B435-70D2AE2A6405}"/>
    <dgm:cxn modelId="{726E53D2-3CF2-F74D-8948-9A042EBCBC5A}" type="presParOf" srcId="{C53FEFF4-4209-BA4A-B9B8-017E46BEE2DD}" destId="{A6C0CAEB-9DEA-9946-9F82-A51AD57B9102}" srcOrd="0" destOrd="0" presId="urn:microsoft.com/office/officeart/2005/8/layout/cycle1"/>
    <dgm:cxn modelId="{A4D7855A-3610-144C-AA72-0B11CC3C1004}" type="presParOf" srcId="{C53FEFF4-4209-BA4A-B9B8-017E46BEE2DD}" destId="{9DAC4463-77D3-D54F-BC19-DF9D2EA091B1}" srcOrd="1" destOrd="0" presId="urn:microsoft.com/office/officeart/2005/8/layout/cycle1"/>
    <dgm:cxn modelId="{D9B9E818-E5DC-2844-AF98-D9E30D115732}" type="presParOf" srcId="{C53FEFF4-4209-BA4A-B9B8-017E46BEE2DD}" destId="{3863FC1C-67D7-2B42-800B-175B51C0F8D0}" srcOrd="2" destOrd="0" presId="urn:microsoft.com/office/officeart/2005/8/layout/cycle1"/>
    <dgm:cxn modelId="{A90B3A21-D368-CE44-BB20-ED6B9C9F9A22}" type="presParOf" srcId="{C53FEFF4-4209-BA4A-B9B8-017E46BEE2DD}" destId="{9A0D87F6-D5D8-504E-8C5E-30A09716FCCD}" srcOrd="3" destOrd="0" presId="urn:microsoft.com/office/officeart/2005/8/layout/cycle1"/>
    <dgm:cxn modelId="{F8734ABF-E374-BD42-9023-A7B282DCDFA6}" type="presParOf" srcId="{C53FEFF4-4209-BA4A-B9B8-017E46BEE2DD}" destId="{68E4FF4A-9E7D-5D43-BE54-F69DDB8651E1}" srcOrd="4" destOrd="0" presId="urn:microsoft.com/office/officeart/2005/8/layout/cycle1"/>
    <dgm:cxn modelId="{3084D0AC-348D-6C43-8CA2-D6E057309775}" type="presParOf" srcId="{C53FEFF4-4209-BA4A-B9B8-017E46BEE2DD}" destId="{35314A73-DDD0-4D40-9FAD-18D5C7763FCC}" srcOrd="5" destOrd="0" presId="urn:microsoft.com/office/officeart/2005/8/layout/cycle1"/>
    <dgm:cxn modelId="{BBDF58F9-F463-E24F-A52C-20F99C548B85}" type="presParOf" srcId="{C53FEFF4-4209-BA4A-B9B8-017E46BEE2DD}" destId="{D77F23B9-CD89-E242-9608-371BE23CDEBD}" srcOrd="6" destOrd="0" presId="urn:microsoft.com/office/officeart/2005/8/layout/cycle1"/>
    <dgm:cxn modelId="{9B88CD5B-D627-BF40-97A2-8B239E4AD36A}" type="presParOf" srcId="{C53FEFF4-4209-BA4A-B9B8-017E46BEE2DD}" destId="{C5D68491-1804-F249-B88A-D5AA9879590E}" srcOrd="7" destOrd="0" presId="urn:microsoft.com/office/officeart/2005/8/layout/cycle1"/>
    <dgm:cxn modelId="{9B420DF8-8F4E-824D-8826-78D78188F129}" type="presParOf" srcId="{C53FEFF4-4209-BA4A-B9B8-017E46BEE2DD}" destId="{6876FE5C-6F38-6E4D-BB9E-22ADB64FB6C1}" srcOrd="8" destOrd="0" presId="urn:microsoft.com/office/officeart/2005/8/layout/cycle1"/>
    <dgm:cxn modelId="{A180B3EA-DC2A-914D-8B3C-DDCEC14F3A95}" type="presParOf" srcId="{C53FEFF4-4209-BA4A-B9B8-017E46BEE2DD}" destId="{1EF0A709-7E3D-8948-918A-177BEF77985A}" srcOrd="9" destOrd="0" presId="urn:microsoft.com/office/officeart/2005/8/layout/cycle1"/>
    <dgm:cxn modelId="{69CCCCA7-63C6-5847-90B1-FC1B31F252F5}" type="presParOf" srcId="{C53FEFF4-4209-BA4A-B9B8-017E46BEE2DD}" destId="{0CC9214A-A803-0C4E-9FEC-BAD9D32C6504}" srcOrd="10" destOrd="0" presId="urn:microsoft.com/office/officeart/2005/8/layout/cycle1"/>
    <dgm:cxn modelId="{EE5F3FBA-4193-0642-9BFC-1BCBD6DA636C}" type="presParOf" srcId="{C53FEFF4-4209-BA4A-B9B8-017E46BEE2DD}" destId="{C799096D-9D2A-5D43-ACD6-38B4850247C6}" srcOrd="11"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5F75B74-2AC1-7747-8F38-BFA4B564B78A}" type="doc">
      <dgm:prSet loTypeId="urn:microsoft.com/office/officeart/2005/8/layout/venn1" loCatId="" qsTypeId="urn:microsoft.com/office/officeart/2005/8/quickstyle/simple4" qsCatId="simple" csTypeId="urn:microsoft.com/office/officeart/2005/8/colors/accent1_2" csCatId="accent1" phldr="1"/>
      <dgm:spPr/>
    </dgm:pt>
    <dgm:pt modelId="{87323006-A3D7-A44B-8149-D3564731FC86}" type="pres">
      <dgm:prSet presAssocID="{A5F75B74-2AC1-7747-8F38-BFA4B564B78A}" presName="compositeShape" presStyleCnt="0">
        <dgm:presLayoutVars>
          <dgm:chMax val="7"/>
          <dgm:dir/>
          <dgm:resizeHandles val="exact"/>
        </dgm:presLayoutVars>
      </dgm:prSet>
      <dgm:spPr/>
    </dgm:pt>
  </dgm:ptLst>
  <dgm:cxnLst>
    <dgm:cxn modelId="{E222FAB1-BC26-8E43-8375-2CED3CCBCF79}" type="presOf" srcId="{A5F75B74-2AC1-7747-8F38-BFA4B564B78A}" destId="{87323006-A3D7-A44B-8149-D3564731FC86}" srcOrd="0"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9DFE62-2DBE-AE4C-9BDC-6923871917B0}" type="doc">
      <dgm:prSet loTypeId="urn:microsoft.com/office/officeart/2005/8/layout/radial5" loCatId="" qsTypeId="urn:microsoft.com/office/officeart/2005/8/quickstyle/simple4" qsCatId="simple" csTypeId="urn:microsoft.com/office/officeart/2005/8/colors/colorful1" csCatId="colorful" phldr="1"/>
      <dgm:spPr/>
      <dgm:t>
        <a:bodyPr/>
        <a:lstStyle/>
        <a:p>
          <a:endParaRPr lang="zh-CN" altLang="en-US"/>
        </a:p>
      </dgm:t>
    </dgm:pt>
    <dgm:pt modelId="{DD6BAD5A-99D5-2641-8376-81E7B69C39D8}">
      <dgm:prSet phldrT="[文本]"/>
      <dgm:spPr/>
      <dgm:t>
        <a:bodyPr/>
        <a:lstStyle/>
        <a:p>
          <a:r>
            <a:rPr lang="zh-CN" altLang="en-US" dirty="0" smtClean="0"/>
            <a:t>变更集合</a:t>
          </a:r>
          <a:endParaRPr lang="zh-CN" altLang="en-US" dirty="0"/>
        </a:p>
      </dgm:t>
    </dgm:pt>
    <dgm:pt modelId="{9BB03FC4-77E6-124A-8CA9-5A64B8530A7B}" type="parTrans" cxnId="{B20EBC78-C01C-6A47-ADD9-6F630F85A46C}">
      <dgm:prSet/>
      <dgm:spPr/>
      <dgm:t>
        <a:bodyPr/>
        <a:lstStyle/>
        <a:p>
          <a:endParaRPr lang="zh-CN" altLang="en-US"/>
        </a:p>
      </dgm:t>
    </dgm:pt>
    <dgm:pt modelId="{F018C985-0266-A547-A776-D01A67B3EE7F}" type="sibTrans" cxnId="{B20EBC78-C01C-6A47-ADD9-6F630F85A46C}">
      <dgm:prSet/>
      <dgm:spPr/>
      <dgm:t>
        <a:bodyPr/>
        <a:lstStyle/>
        <a:p>
          <a:endParaRPr lang="zh-CN" altLang="en-US"/>
        </a:p>
      </dgm:t>
    </dgm:pt>
    <dgm:pt modelId="{61F03E7D-6A12-FC4D-A05B-CC5EF04318DE}">
      <dgm:prSet phldrT="[文本]"/>
      <dgm:spPr/>
      <dgm:t>
        <a:bodyPr/>
        <a:lstStyle/>
        <a:p>
          <a:r>
            <a:rPr lang="zh-CN" altLang="en-US" dirty="0" smtClean="0"/>
            <a:t>语法结构</a:t>
          </a:r>
          <a:r>
            <a:rPr lang="en-US" altLang="zh-CN" dirty="0" smtClean="0"/>
            <a:t>1</a:t>
          </a:r>
          <a:endParaRPr lang="zh-CN" altLang="en-US" dirty="0"/>
        </a:p>
      </dgm:t>
    </dgm:pt>
    <dgm:pt modelId="{BAB6EDA7-C6C1-104F-8C5E-BD5C04650C29}" type="parTrans" cxnId="{B69C1D30-9270-1F46-B9F8-67A870627679}">
      <dgm:prSet/>
      <dgm:spPr/>
      <dgm:t>
        <a:bodyPr/>
        <a:lstStyle/>
        <a:p>
          <a:endParaRPr lang="zh-CN" altLang="en-US"/>
        </a:p>
      </dgm:t>
    </dgm:pt>
    <dgm:pt modelId="{BB13C59C-E1A5-0C45-BE60-96ED88D761B7}" type="sibTrans" cxnId="{B69C1D30-9270-1F46-B9F8-67A870627679}">
      <dgm:prSet/>
      <dgm:spPr/>
      <dgm:t>
        <a:bodyPr/>
        <a:lstStyle/>
        <a:p>
          <a:endParaRPr lang="zh-CN" altLang="en-US"/>
        </a:p>
      </dgm:t>
    </dgm:pt>
    <dgm:pt modelId="{86B8D391-00EB-BD44-8935-D67859292920}">
      <dgm:prSet phldrT="[文本]"/>
      <dgm:spPr/>
      <dgm:t>
        <a:bodyPr/>
        <a:lstStyle/>
        <a:p>
          <a:r>
            <a:rPr lang="zh-CN" altLang="en-US" dirty="0" smtClean="0"/>
            <a:t>语法结构</a:t>
          </a:r>
          <a:r>
            <a:rPr lang="en-US" altLang="zh-CN" dirty="0" smtClean="0"/>
            <a:t>2</a:t>
          </a:r>
          <a:endParaRPr lang="zh-CN" altLang="en-US" dirty="0"/>
        </a:p>
      </dgm:t>
    </dgm:pt>
    <dgm:pt modelId="{EA3C4E05-FBD5-2046-B80F-6939561AE75C}" type="parTrans" cxnId="{80F6EE0B-AA12-1A4B-96D5-E03B3AFE3A21}">
      <dgm:prSet/>
      <dgm:spPr/>
      <dgm:t>
        <a:bodyPr/>
        <a:lstStyle/>
        <a:p>
          <a:endParaRPr lang="zh-CN" altLang="en-US"/>
        </a:p>
      </dgm:t>
    </dgm:pt>
    <dgm:pt modelId="{593F477F-76B1-A24C-82D9-9D30A0DE2519}" type="sibTrans" cxnId="{80F6EE0B-AA12-1A4B-96D5-E03B3AFE3A21}">
      <dgm:prSet/>
      <dgm:spPr/>
      <dgm:t>
        <a:bodyPr/>
        <a:lstStyle/>
        <a:p>
          <a:endParaRPr lang="zh-CN" altLang="en-US"/>
        </a:p>
      </dgm:t>
    </dgm:pt>
    <dgm:pt modelId="{144F63F3-F28C-F349-9384-E63A65F8F408}">
      <dgm:prSet phldrT="[文本]"/>
      <dgm:spPr/>
      <dgm:t>
        <a:bodyPr/>
        <a:lstStyle/>
        <a:p>
          <a:r>
            <a:rPr lang="zh-CN" altLang="en-US" dirty="0" smtClean="0"/>
            <a:t>语法结构</a:t>
          </a:r>
          <a:r>
            <a:rPr lang="en-US" altLang="zh-CN" dirty="0" smtClean="0"/>
            <a:t>3</a:t>
          </a:r>
          <a:endParaRPr lang="zh-CN" altLang="en-US" dirty="0"/>
        </a:p>
      </dgm:t>
    </dgm:pt>
    <dgm:pt modelId="{D1727F8C-B4FB-E943-998C-B058BB9E6852}" type="parTrans" cxnId="{E2A5FF5D-C975-3D4E-8641-838403BE1745}">
      <dgm:prSet/>
      <dgm:spPr/>
      <dgm:t>
        <a:bodyPr/>
        <a:lstStyle/>
        <a:p>
          <a:endParaRPr lang="zh-CN" altLang="en-US"/>
        </a:p>
      </dgm:t>
    </dgm:pt>
    <dgm:pt modelId="{931D3962-524F-6947-B4F0-7D3F95333DC1}" type="sibTrans" cxnId="{E2A5FF5D-C975-3D4E-8641-838403BE1745}">
      <dgm:prSet/>
      <dgm:spPr/>
      <dgm:t>
        <a:bodyPr/>
        <a:lstStyle/>
        <a:p>
          <a:endParaRPr lang="zh-CN" altLang="en-US"/>
        </a:p>
      </dgm:t>
    </dgm:pt>
    <dgm:pt modelId="{8C8C1860-C39F-2A42-A2FA-908A0F9E74B2}">
      <dgm:prSet phldrT="[文本]"/>
      <dgm:spPr/>
      <dgm:t>
        <a:bodyPr/>
        <a:lstStyle/>
        <a:p>
          <a:r>
            <a:rPr lang="zh-CN" altLang="en-US" dirty="0" smtClean="0"/>
            <a:t>语法结构</a:t>
          </a:r>
          <a:r>
            <a:rPr lang="en-US" altLang="zh-CN" dirty="0" smtClean="0"/>
            <a:t>4</a:t>
          </a:r>
          <a:endParaRPr lang="zh-CN" altLang="en-US" dirty="0"/>
        </a:p>
      </dgm:t>
    </dgm:pt>
    <dgm:pt modelId="{CAE9C2B6-E862-924B-8796-9262C6F4B88B}" type="parTrans" cxnId="{8CD4D111-74CC-BC41-8E21-AF866D265A33}">
      <dgm:prSet/>
      <dgm:spPr/>
      <dgm:t>
        <a:bodyPr/>
        <a:lstStyle/>
        <a:p>
          <a:endParaRPr lang="zh-CN" altLang="en-US"/>
        </a:p>
      </dgm:t>
    </dgm:pt>
    <dgm:pt modelId="{AAED8132-FA29-0D42-9B0B-4BD2F6336116}" type="sibTrans" cxnId="{8CD4D111-74CC-BC41-8E21-AF866D265A33}">
      <dgm:prSet/>
      <dgm:spPr/>
      <dgm:t>
        <a:bodyPr/>
        <a:lstStyle/>
        <a:p>
          <a:endParaRPr lang="zh-CN" altLang="en-US"/>
        </a:p>
      </dgm:t>
    </dgm:pt>
    <dgm:pt modelId="{958606B8-E6CD-644C-B1EB-6F305BB45C0A}" type="pres">
      <dgm:prSet presAssocID="{6E9DFE62-2DBE-AE4C-9BDC-6923871917B0}" presName="Name0" presStyleCnt="0">
        <dgm:presLayoutVars>
          <dgm:chMax val="1"/>
          <dgm:dir/>
          <dgm:animLvl val="ctr"/>
          <dgm:resizeHandles val="exact"/>
        </dgm:presLayoutVars>
      </dgm:prSet>
      <dgm:spPr/>
      <dgm:t>
        <a:bodyPr/>
        <a:lstStyle/>
        <a:p>
          <a:endParaRPr lang="zh-CN" altLang="en-US"/>
        </a:p>
      </dgm:t>
    </dgm:pt>
    <dgm:pt modelId="{88ACD3EA-2B90-0E46-9399-A037AC43B25B}" type="pres">
      <dgm:prSet presAssocID="{DD6BAD5A-99D5-2641-8376-81E7B69C39D8}" presName="centerShape" presStyleLbl="node0" presStyleIdx="0" presStyleCnt="1"/>
      <dgm:spPr/>
      <dgm:t>
        <a:bodyPr/>
        <a:lstStyle/>
        <a:p>
          <a:endParaRPr lang="zh-CN" altLang="en-US"/>
        </a:p>
      </dgm:t>
    </dgm:pt>
    <dgm:pt modelId="{942954A0-9B87-A746-AD90-9446632362CE}" type="pres">
      <dgm:prSet presAssocID="{BAB6EDA7-C6C1-104F-8C5E-BD5C04650C29}" presName="parTrans" presStyleLbl="sibTrans2D1" presStyleIdx="0" presStyleCnt="4"/>
      <dgm:spPr/>
      <dgm:t>
        <a:bodyPr/>
        <a:lstStyle/>
        <a:p>
          <a:endParaRPr lang="zh-CN" altLang="en-US"/>
        </a:p>
      </dgm:t>
    </dgm:pt>
    <dgm:pt modelId="{04797ACC-E4C9-DD41-9AFD-E1ADABFF6537}" type="pres">
      <dgm:prSet presAssocID="{BAB6EDA7-C6C1-104F-8C5E-BD5C04650C29}" presName="connectorText" presStyleLbl="sibTrans2D1" presStyleIdx="0" presStyleCnt="4"/>
      <dgm:spPr/>
      <dgm:t>
        <a:bodyPr/>
        <a:lstStyle/>
        <a:p>
          <a:endParaRPr lang="zh-CN" altLang="en-US"/>
        </a:p>
      </dgm:t>
    </dgm:pt>
    <dgm:pt modelId="{DB24A8E8-C980-9945-9B94-6AC6A99BADED}" type="pres">
      <dgm:prSet presAssocID="{61F03E7D-6A12-FC4D-A05B-CC5EF04318DE}" presName="node" presStyleLbl="node1" presStyleIdx="0" presStyleCnt="4">
        <dgm:presLayoutVars>
          <dgm:bulletEnabled val="1"/>
        </dgm:presLayoutVars>
      </dgm:prSet>
      <dgm:spPr/>
      <dgm:t>
        <a:bodyPr/>
        <a:lstStyle/>
        <a:p>
          <a:endParaRPr lang="zh-CN" altLang="en-US"/>
        </a:p>
      </dgm:t>
    </dgm:pt>
    <dgm:pt modelId="{A31F690D-DE84-8441-8593-8613408ECB08}" type="pres">
      <dgm:prSet presAssocID="{EA3C4E05-FBD5-2046-B80F-6939561AE75C}" presName="parTrans" presStyleLbl="sibTrans2D1" presStyleIdx="1" presStyleCnt="4"/>
      <dgm:spPr/>
      <dgm:t>
        <a:bodyPr/>
        <a:lstStyle/>
        <a:p>
          <a:endParaRPr lang="zh-CN" altLang="en-US"/>
        </a:p>
      </dgm:t>
    </dgm:pt>
    <dgm:pt modelId="{EB661763-574E-8B4D-B7AA-EEFC5E4F02EB}" type="pres">
      <dgm:prSet presAssocID="{EA3C4E05-FBD5-2046-B80F-6939561AE75C}" presName="connectorText" presStyleLbl="sibTrans2D1" presStyleIdx="1" presStyleCnt="4"/>
      <dgm:spPr/>
      <dgm:t>
        <a:bodyPr/>
        <a:lstStyle/>
        <a:p>
          <a:endParaRPr lang="zh-CN" altLang="en-US"/>
        </a:p>
      </dgm:t>
    </dgm:pt>
    <dgm:pt modelId="{D95EF4B4-B2AF-8E4E-926D-DB9B34129B4A}" type="pres">
      <dgm:prSet presAssocID="{86B8D391-00EB-BD44-8935-D67859292920}" presName="node" presStyleLbl="node1" presStyleIdx="1" presStyleCnt="4">
        <dgm:presLayoutVars>
          <dgm:bulletEnabled val="1"/>
        </dgm:presLayoutVars>
      </dgm:prSet>
      <dgm:spPr/>
      <dgm:t>
        <a:bodyPr/>
        <a:lstStyle/>
        <a:p>
          <a:endParaRPr lang="zh-CN" altLang="en-US"/>
        </a:p>
      </dgm:t>
    </dgm:pt>
    <dgm:pt modelId="{951DB2B5-0BE5-D444-B034-398E9FB4A337}" type="pres">
      <dgm:prSet presAssocID="{D1727F8C-B4FB-E943-998C-B058BB9E6852}" presName="parTrans" presStyleLbl="sibTrans2D1" presStyleIdx="2" presStyleCnt="4"/>
      <dgm:spPr/>
      <dgm:t>
        <a:bodyPr/>
        <a:lstStyle/>
        <a:p>
          <a:endParaRPr lang="zh-CN" altLang="en-US"/>
        </a:p>
      </dgm:t>
    </dgm:pt>
    <dgm:pt modelId="{97EAC3BB-448E-364E-9598-DFCCE81FE605}" type="pres">
      <dgm:prSet presAssocID="{D1727F8C-B4FB-E943-998C-B058BB9E6852}" presName="connectorText" presStyleLbl="sibTrans2D1" presStyleIdx="2" presStyleCnt="4"/>
      <dgm:spPr/>
      <dgm:t>
        <a:bodyPr/>
        <a:lstStyle/>
        <a:p>
          <a:endParaRPr lang="zh-CN" altLang="en-US"/>
        </a:p>
      </dgm:t>
    </dgm:pt>
    <dgm:pt modelId="{64616655-9436-C940-BE71-FFA6CF03DAF7}" type="pres">
      <dgm:prSet presAssocID="{144F63F3-F28C-F349-9384-E63A65F8F408}" presName="node" presStyleLbl="node1" presStyleIdx="2" presStyleCnt="4">
        <dgm:presLayoutVars>
          <dgm:bulletEnabled val="1"/>
        </dgm:presLayoutVars>
      </dgm:prSet>
      <dgm:spPr/>
      <dgm:t>
        <a:bodyPr/>
        <a:lstStyle/>
        <a:p>
          <a:endParaRPr lang="zh-CN" altLang="en-US"/>
        </a:p>
      </dgm:t>
    </dgm:pt>
    <dgm:pt modelId="{C8FB9CA2-3F2E-B240-B008-BD13364634F6}" type="pres">
      <dgm:prSet presAssocID="{CAE9C2B6-E862-924B-8796-9262C6F4B88B}" presName="parTrans" presStyleLbl="sibTrans2D1" presStyleIdx="3" presStyleCnt="4"/>
      <dgm:spPr/>
      <dgm:t>
        <a:bodyPr/>
        <a:lstStyle/>
        <a:p>
          <a:endParaRPr lang="zh-CN" altLang="en-US"/>
        </a:p>
      </dgm:t>
    </dgm:pt>
    <dgm:pt modelId="{5C178CDD-CB3D-9A47-95D6-BC74722907C1}" type="pres">
      <dgm:prSet presAssocID="{CAE9C2B6-E862-924B-8796-9262C6F4B88B}" presName="connectorText" presStyleLbl="sibTrans2D1" presStyleIdx="3" presStyleCnt="4"/>
      <dgm:spPr/>
      <dgm:t>
        <a:bodyPr/>
        <a:lstStyle/>
        <a:p>
          <a:endParaRPr lang="zh-CN" altLang="en-US"/>
        </a:p>
      </dgm:t>
    </dgm:pt>
    <dgm:pt modelId="{063154C8-EBD6-D540-8508-0DE8FCA460D1}" type="pres">
      <dgm:prSet presAssocID="{8C8C1860-C39F-2A42-A2FA-908A0F9E74B2}" presName="node" presStyleLbl="node1" presStyleIdx="3" presStyleCnt="4">
        <dgm:presLayoutVars>
          <dgm:bulletEnabled val="1"/>
        </dgm:presLayoutVars>
      </dgm:prSet>
      <dgm:spPr/>
      <dgm:t>
        <a:bodyPr/>
        <a:lstStyle/>
        <a:p>
          <a:endParaRPr lang="zh-CN" altLang="en-US"/>
        </a:p>
      </dgm:t>
    </dgm:pt>
  </dgm:ptLst>
  <dgm:cxnLst>
    <dgm:cxn modelId="{2CE82C1D-6C2C-6D4B-BAD7-81A4BDA28128}" type="presOf" srcId="{8C8C1860-C39F-2A42-A2FA-908A0F9E74B2}" destId="{063154C8-EBD6-D540-8508-0DE8FCA460D1}" srcOrd="0" destOrd="0" presId="urn:microsoft.com/office/officeart/2005/8/layout/radial5"/>
    <dgm:cxn modelId="{B20EBC78-C01C-6A47-ADD9-6F630F85A46C}" srcId="{6E9DFE62-2DBE-AE4C-9BDC-6923871917B0}" destId="{DD6BAD5A-99D5-2641-8376-81E7B69C39D8}" srcOrd="0" destOrd="0" parTransId="{9BB03FC4-77E6-124A-8CA9-5A64B8530A7B}" sibTransId="{F018C985-0266-A547-A776-D01A67B3EE7F}"/>
    <dgm:cxn modelId="{FA38625A-41CB-E047-B03B-D32F1D3D84B9}" type="presOf" srcId="{EA3C4E05-FBD5-2046-B80F-6939561AE75C}" destId="{A31F690D-DE84-8441-8593-8613408ECB08}" srcOrd="0" destOrd="0" presId="urn:microsoft.com/office/officeart/2005/8/layout/radial5"/>
    <dgm:cxn modelId="{80F6EE0B-AA12-1A4B-96D5-E03B3AFE3A21}" srcId="{DD6BAD5A-99D5-2641-8376-81E7B69C39D8}" destId="{86B8D391-00EB-BD44-8935-D67859292920}" srcOrd="1" destOrd="0" parTransId="{EA3C4E05-FBD5-2046-B80F-6939561AE75C}" sibTransId="{593F477F-76B1-A24C-82D9-9D30A0DE2519}"/>
    <dgm:cxn modelId="{13B48CF3-9711-964C-8CC9-1F602F167191}" type="presOf" srcId="{BAB6EDA7-C6C1-104F-8C5E-BD5C04650C29}" destId="{942954A0-9B87-A746-AD90-9446632362CE}" srcOrd="0" destOrd="0" presId="urn:microsoft.com/office/officeart/2005/8/layout/radial5"/>
    <dgm:cxn modelId="{57053517-F943-2C4F-9654-D0A2C0DE9191}" type="presOf" srcId="{86B8D391-00EB-BD44-8935-D67859292920}" destId="{D95EF4B4-B2AF-8E4E-926D-DB9B34129B4A}" srcOrd="0" destOrd="0" presId="urn:microsoft.com/office/officeart/2005/8/layout/radial5"/>
    <dgm:cxn modelId="{8CD4D111-74CC-BC41-8E21-AF866D265A33}" srcId="{DD6BAD5A-99D5-2641-8376-81E7B69C39D8}" destId="{8C8C1860-C39F-2A42-A2FA-908A0F9E74B2}" srcOrd="3" destOrd="0" parTransId="{CAE9C2B6-E862-924B-8796-9262C6F4B88B}" sibTransId="{AAED8132-FA29-0D42-9B0B-4BD2F6336116}"/>
    <dgm:cxn modelId="{B69C1D30-9270-1F46-B9F8-67A870627679}" srcId="{DD6BAD5A-99D5-2641-8376-81E7B69C39D8}" destId="{61F03E7D-6A12-FC4D-A05B-CC5EF04318DE}" srcOrd="0" destOrd="0" parTransId="{BAB6EDA7-C6C1-104F-8C5E-BD5C04650C29}" sibTransId="{BB13C59C-E1A5-0C45-BE60-96ED88D761B7}"/>
    <dgm:cxn modelId="{D58CBEA9-B570-2B4A-9AF6-EE1FD063D94B}" type="presOf" srcId="{D1727F8C-B4FB-E943-998C-B058BB9E6852}" destId="{951DB2B5-0BE5-D444-B034-398E9FB4A337}" srcOrd="0" destOrd="0" presId="urn:microsoft.com/office/officeart/2005/8/layout/radial5"/>
    <dgm:cxn modelId="{D8963434-A081-664A-B5E9-C02FFAD38C63}" type="presOf" srcId="{DD6BAD5A-99D5-2641-8376-81E7B69C39D8}" destId="{88ACD3EA-2B90-0E46-9399-A037AC43B25B}" srcOrd="0" destOrd="0" presId="urn:microsoft.com/office/officeart/2005/8/layout/radial5"/>
    <dgm:cxn modelId="{C3A2BC17-7F5D-BB48-9502-86BD6C39829F}" type="presOf" srcId="{CAE9C2B6-E862-924B-8796-9262C6F4B88B}" destId="{C8FB9CA2-3F2E-B240-B008-BD13364634F6}" srcOrd="0" destOrd="0" presId="urn:microsoft.com/office/officeart/2005/8/layout/radial5"/>
    <dgm:cxn modelId="{B23FE23B-D5C1-4F41-8DC0-7112A4E161A7}" type="presOf" srcId="{144F63F3-F28C-F349-9384-E63A65F8F408}" destId="{64616655-9436-C940-BE71-FFA6CF03DAF7}" srcOrd="0" destOrd="0" presId="urn:microsoft.com/office/officeart/2005/8/layout/radial5"/>
    <dgm:cxn modelId="{E2A5FF5D-C975-3D4E-8641-838403BE1745}" srcId="{DD6BAD5A-99D5-2641-8376-81E7B69C39D8}" destId="{144F63F3-F28C-F349-9384-E63A65F8F408}" srcOrd="2" destOrd="0" parTransId="{D1727F8C-B4FB-E943-998C-B058BB9E6852}" sibTransId="{931D3962-524F-6947-B4F0-7D3F95333DC1}"/>
    <dgm:cxn modelId="{3219C579-D0F7-2948-9EF3-BD9DB64987A1}" type="presOf" srcId="{BAB6EDA7-C6C1-104F-8C5E-BD5C04650C29}" destId="{04797ACC-E4C9-DD41-9AFD-E1ADABFF6537}" srcOrd="1" destOrd="0" presId="urn:microsoft.com/office/officeart/2005/8/layout/radial5"/>
    <dgm:cxn modelId="{80572281-5C6C-224E-9AA3-5972FBA1D056}" type="presOf" srcId="{CAE9C2B6-E862-924B-8796-9262C6F4B88B}" destId="{5C178CDD-CB3D-9A47-95D6-BC74722907C1}" srcOrd="1" destOrd="0" presId="urn:microsoft.com/office/officeart/2005/8/layout/radial5"/>
    <dgm:cxn modelId="{21DD69B6-AA91-6240-A69C-474AF819ED25}" type="presOf" srcId="{EA3C4E05-FBD5-2046-B80F-6939561AE75C}" destId="{EB661763-574E-8B4D-B7AA-EEFC5E4F02EB}" srcOrd="1" destOrd="0" presId="urn:microsoft.com/office/officeart/2005/8/layout/radial5"/>
    <dgm:cxn modelId="{A8E7AFF5-DCBC-D94B-A259-6B9DF4E45CF4}" type="presOf" srcId="{61F03E7D-6A12-FC4D-A05B-CC5EF04318DE}" destId="{DB24A8E8-C980-9945-9B94-6AC6A99BADED}" srcOrd="0" destOrd="0" presId="urn:microsoft.com/office/officeart/2005/8/layout/radial5"/>
    <dgm:cxn modelId="{4EF96804-F9FA-8B45-A956-8B5DEA9C1B21}" type="presOf" srcId="{D1727F8C-B4FB-E943-998C-B058BB9E6852}" destId="{97EAC3BB-448E-364E-9598-DFCCE81FE605}" srcOrd="1" destOrd="0" presId="urn:microsoft.com/office/officeart/2005/8/layout/radial5"/>
    <dgm:cxn modelId="{DE2A059B-20C0-584C-85B5-C41DAC4ED980}" type="presOf" srcId="{6E9DFE62-2DBE-AE4C-9BDC-6923871917B0}" destId="{958606B8-E6CD-644C-B1EB-6F305BB45C0A}" srcOrd="0" destOrd="0" presId="urn:microsoft.com/office/officeart/2005/8/layout/radial5"/>
    <dgm:cxn modelId="{2145ACEA-106B-6249-BD8E-41EEDE4A4C33}" type="presParOf" srcId="{958606B8-E6CD-644C-B1EB-6F305BB45C0A}" destId="{88ACD3EA-2B90-0E46-9399-A037AC43B25B}" srcOrd="0" destOrd="0" presId="urn:microsoft.com/office/officeart/2005/8/layout/radial5"/>
    <dgm:cxn modelId="{7D8001EF-0E5E-CF47-8EE9-E3F9A132FD8C}" type="presParOf" srcId="{958606B8-E6CD-644C-B1EB-6F305BB45C0A}" destId="{942954A0-9B87-A746-AD90-9446632362CE}" srcOrd="1" destOrd="0" presId="urn:microsoft.com/office/officeart/2005/8/layout/radial5"/>
    <dgm:cxn modelId="{F07089EA-8097-A542-87B7-70913CC9B287}" type="presParOf" srcId="{942954A0-9B87-A746-AD90-9446632362CE}" destId="{04797ACC-E4C9-DD41-9AFD-E1ADABFF6537}" srcOrd="0" destOrd="0" presId="urn:microsoft.com/office/officeart/2005/8/layout/radial5"/>
    <dgm:cxn modelId="{6E79E112-0695-5148-9546-75A693786093}" type="presParOf" srcId="{958606B8-E6CD-644C-B1EB-6F305BB45C0A}" destId="{DB24A8E8-C980-9945-9B94-6AC6A99BADED}" srcOrd="2" destOrd="0" presId="urn:microsoft.com/office/officeart/2005/8/layout/radial5"/>
    <dgm:cxn modelId="{CDA1BC27-8C54-A548-9219-AF94327715C1}" type="presParOf" srcId="{958606B8-E6CD-644C-B1EB-6F305BB45C0A}" destId="{A31F690D-DE84-8441-8593-8613408ECB08}" srcOrd="3" destOrd="0" presId="urn:microsoft.com/office/officeart/2005/8/layout/radial5"/>
    <dgm:cxn modelId="{D8EA4E5C-F97E-F945-9E53-7952C7BD8975}" type="presParOf" srcId="{A31F690D-DE84-8441-8593-8613408ECB08}" destId="{EB661763-574E-8B4D-B7AA-EEFC5E4F02EB}" srcOrd="0" destOrd="0" presId="urn:microsoft.com/office/officeart/2005/8/layout/radial5"/>
    <dgm:cxn modelId="{9BB19E21-DC58-464B-B3A9-1AF0BCA5A5F9}" type="presParOf" srcId="{958606B8-E6CD-644C-B1EB-6F305BB45C0A}" destId="{D95EF4B4-B2AF-8E4E-926D-DB9B34129B4A}" srcOrd="4" destOrd="0" presId="urn:microsoft.com/office/officeart/2005/8/layout/radial5"/>
    <dgm:cxn modelId="{9953A0F1-A2A5-7C4E-87A6-83908C1C2EA0}" type="presParOf" srcId="{958606B8-E6CD-644C-B1EB-6F305BB45C0A}" destId="{951DB2B5-0BE5-D444-B034-398E9FB4A337}" srcOrd="5" destOrd="0" presId="urn:microsoft.com/office/officeart/2005/8/layout/radial5"/>
    <dgm:cxn modelId="{EDE9EF01-8D26-BF4C-8DD0-BCDACD148AAF}" type="presParOf" srcId="{951DB2B5-0BE5-D444-B034-398E9FB4A337}" destId="{97EAC3BB-448E-364E-9598-DFCCE81FE605}" srcOrd="0" destOrd="0" presId="urn:microsoft.com/office/officeart/2005/8/layout/radial5"/>
    <dgm:cxn modelId="{BD8A914E-3F2F-704B-BCD9-16BE128B3ADA}" type="presParOf" srcId="{958606B8-E6CD-644C-B1EB-6F305BB45C0A}" destId="{64616655-9436-C940-BE71-FFA6CF03DAF7}" srcOrd="6" destOrd="0" presId="urn:microsoft.com/office/officeart/2005/8/layout/radial5"/>
    <dgm:cxn modelId="{6BB7565F-BF7B-8A40-8C97-5E9A8D11DAE7}" type="presParOf" srcId="{958606B8-E6CD-644C-B1EB-6F305BB45C0A}" destId="{C8FB9CA2-3F2E-B240-B008-BD13364634F6}" srcOrd="7" destOrd="0" presId="urn:microsoft.com/office/officeart/2005/8/layout/radial5"/>
    <dgm:cxn modelId="{4C9F9467-C531-7D4C-B027-1991EBB300C5}" type="presParOf" srcId="{C8FB9CA2-3F2E-B240-B008-BD13364634F6}" destId="{5C178CDD-CB3D-9A47-95D6-BC74722907C1}" srcOrd="0" destOrd="0" presId="urn:microsoft.com/office/officeart/2005/8/layout/radial5"/>
    <dgm:cxn modelId="{47242820-A9E2-1544-BFC8-25E5C14B777A}" type="presParOf" srcId="{958606B8-E6CD-644C-B1EB-6F305BB45C0A}" destId="{063154C8-EBD6-D540-8508-0DE8FCA460D1}" srcOrd="8" destOrd="0" presId="urn:microsoft.com/office/officeart/2005/8/layout/radial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73B5277-3839-CE48-A73F-D2F65F8306EA}" type="doc">
      <dgm:prSet loTypeId="urn:microsoft.com/office/officeart/2008/layout/HorizontalMultiLevelHierarchy" loCatId="" qsTypeId="urn:microsoft.com/office/officeart/2005/8/quickstyle/simple4" qsCatId="simple" csTypeId="urn:microsoft.com/office/officeart/2005/8/colors/colorful3" csCatId="colorful" phldr="1"/>
      <dgm:spPr/>
      <dgm:t>
        <a:bodyPr/>
        <a:lstStyle/>
        <a:p>
          <a:endParaRPr lang="zh-CN" altLang="en-US"/>
        </a:p>
      </dgm:t>
    </dgm:pt>
    <dgm:pt modelId="{755450AB-2D97-4641-8930-64265306331F}">
      <dgm:prSet phldrT="[文本]"/>
      <dgm:spPr/>
      <dgm:t>
        <a:bodyPr vert="vert"/>
        <a:lstStyle/>
        <a:p>
          <a:r>
            <a:rPr lang="zh-CN" altLang="en-US" dirty="0" smtClean="0"/>
            <a:t>要求</a:t>
          </a:r>
          <a:endParaRPr lang="zh-CN" altLang="en-US" dirty="0"/>
        </a:p>
      </dgm:t>
    </dgm:pt>
    <dgm:pt modelId="{3F18A340-561B-0F42-80EB-398FE57C7ADA}" type="parTrans" cxnId="{58D0C5AB-46CF-0B46-887B-9506C33B1364}">
      <dgm:prSet/>
      <dgm:spPr/>
      <dgm:t>
        <a:bodyPr/>
        <a:lstStyle/>
        <a:p>
          <a:endParaRPr lang="zh-CN" altLang="en-US"/>
        </a:p>
      </dgm:t>
    </dgm:pt>
    <dgm:pt modelId="{EE7BD7AC-0167-9348-8DB8-3D1E8B2ED2FE}" type="sibTrans" cxnId="{58D0C5AB-46CF-0B46-887B-9506C33B1364}">
      <dgm:prSet/>
      <dgm:spPr/>
      <dgm:t>
        <a:bodyPr/>
        <a:lstStyle/>
        <a:p>
          <a:endParaRPr lang="zh-CN" altLang="en-US"/>
        </a:p>
      </dgm:t>
    </dgm:pt>
    <dgm:pt modelId="{79FA3F18-FDFC-4B4A-8BFF-1ACDE9EC26A9}">
      <dgm:prSet phldrT="[文本]"/>
      <dgm:spPr/>
      <dgm:t>
        <a:bodyPr/>
        <a:lstStyle/>
        <a:p>
          <a:r>
            <a:rPr lang="zh-CN" altLang="en-US" dirty="0" smtClean="0"/>
            <a:t>输入：变更集合</a:t>
          </a:r>
          <a:r>
            <a:rPr lang="en-US" altLang="zh-CN" dirty="0" smtClean="0"/>
            <a:t>+</a:t>
          </a:r>
          <a:r>
            <a:rPr lang="zh-CN" altLang="en-US" dirty="0" smtClean="0"/>
            <a:t>某个版本源代码</a:t>
          </a:r>
          <a:endParaRPr lang="zh-CN" altLang="en-US" dirty="0"/>
        </a:p>
      </dgm:t>
    </dgm:pt>
    <dgm:pt modelId="{66EF3C6D-5A20-4349-BEA5-1F4A986E606C}" type="parTrans" cxnId="{7C05A797-EACE-3942-B223-CFA888C6D2D0}">
      <dgm:prSet/>
      <dgm:spPr/>
      <dgm:t>
        <a:bodyPr/>
        <a:lstStyle/>
        <a:p>
          <a:endParaRPr lang="zh-CN" altLang="en-US"/>
        </a:p>
      </dgm:t>
    </dgm:pt>
    <dgm:pt modelId="{61E5CEE2-31AF-B64D-9938-A433FA330610}" type="sibTrans" cxnId="{7C05A797-EACE-3942-B223-CFA888C6D2D0}">
      <dgm:prSet/>
      <dgm:spPr/>
      <dgm:t>
        <a:bodyPr/>
        <a:lstStyle/>
        <a:p>
          <a:endParaRPr lang="zh-CN" altLang="en-US"/>
        </a:p>
      </dgm:t>
    </dgm:pt>
    <dgm:pt modelId="{236BCDF7-9929-4F4F-8ED7-A9EAD393702A}">
      <dgm:prSet phldrT="[文本]"/>
      <dgm:spPr/>
      <dgm:t>
        <a:bodyPr/>
        <a:lstStyle/>
        <a:p>
          <a:r>
            <a:rPr lang="zh-CN" altLang="en-US" dirty="0" smtClean="0"/>
            <a:t>输出：变更集合在该版本上的影响域</a:t>
          </a:r>
          <a:endParaRPr lang="zh-CN" altLang="en-US" dirty="0"/>
        </a:p>
      </dgm:t>
    </dgm:pt>
    <dgm:pt modelId="{3BA14E10-562C-844D-A0F1-B39EB632CF13}" type="parTrans" cxnId="{B7F792E4-B45C-0349-B269-EDE6C5DAEEFF}">
      <dgm:prSet/>
      <dgm:spPr/>
      <dgm:t>
        <a:bodyPr/>
        <a:lstStyle/>
        <a:p>
          <a:endParaRPr lang="zh-CN" altLang="en-US"/>
        </a:p>
      </dgm:t>
    </dgm:pt>
    <dgm:pt modelId="{A42AC054-679A-3248-B597-28A28392D4D6}" type="sibTrans" cxnId="{B7F792E4-B45C-0349-B269-EDE6C5DAEEFF}">
      <dgm:prSet/>
      <dgm:spPr/>
      <dgm:t>
        <a:bodyPr/>
        <a:lstStyle/>
        <a:p>
          <a:endParaRPr lang="zh-CN" altLang="en-US"/>
        </a:p>
      </dgm:t>
    </dgm:pt>
    <dgm:pt modelId="{8A6BD55B-CBD6-4944-BBCF-1A969C1A2DB3}">
      <dgm:prSet phldrT="[文本]"/>
      <dgm:spPr/>
      <dgm:t>
        <a:bodyPr/>
        <a:lstStyle/>
        <a:p>
          <a:r>
            <a:rPr lang="zh-CN" altLang="en-US" dirty="0" smtClean="0"/>
            <a:t>可以指定影响范围和语法结构类型</a:t>
          </a:r>
          <a:endParaRPr lang="zh-CN" altLang="en-US" dirty="0"/>
        </a:p>
      </dgm:t>
    </dgm:pt>
    <dgm:pt modelId="{3149883A-9754-B440-A788-FF98F6FBD9EE}" type="parTrans" cxnId="{7364AD10-2AD6-8744-9FF6-8F66E0A4D423}">
      <dgm:prSet/>
      <dgm:spPr/>
      <dgm:t>
        <a:bodyPr/>
        <a:lstStyle/>
        <a:p>
          <a:endParaRPr lang="zh-CN" altLang="en-US"/>
        </a:p>
      </dgm:t>
    </dgm:pt>
    <dgm:pt modelId="{28FB7E0F-FDFA-4C45-BA31-357880F28509}" type="sibTrans" cxnId="{7364AD10-2AD6-8744-9FF6-8F66E0A4D423}">
      <dgm:prSet/>
      <dgm:spPr/>
      <dgm:t>
        <a:bodyPr/>
        <a:lstStyle/>
        <a:p>
          <a:endParaRPr lang="zh-CN" altLang="en-US"/>
        </a:p>
      </dgm:t>
    </dgm:pt>
    <dgm:pt modelId="{A1222953-E9DD-974F-B148-473F9AADC43E}">
      <dgm:prSet phldrT="[文本]"/>
      <dgm:spPr/>
      <dgm:t>
        <a:bodyPr/>
        <a:lstStyle/>
        <a:p>
          <a:r>
            <a:rPr lang="zh-CN" altLang="en-US" dirty="0" smtClean="0"/>
            <a:t> 具有影响追踪系统 </a:t>
          </a:r>
          <a:endParaRPr lang="zh-CN" altLang="en-US" dirty="0"/>
        </a:p>
      </dgm:t>
    </dgm:pt>
    <dgm:pt modelId="{844F9EC7-469D-F442-9A2B-0E790A7DB961}" type="parTrans" cxnId="{FC43B943-0AC2-224A-B830-94A361DC5FC4}">
      <dgm:prSet/>
      <dgm:spPr/>
      <dgm:t>
        <a:bodyPr/>
        <a:lstStyle/>
        <a:p>
          <a:endParaRPr lang="zh-CN" altLang="en-US"/>
        </a:p>
      </dgm:t>
    </dgm:pt>
    <dgm:pt modelId="{2540901C-0046-0F4D-BDE3-A9A3E8450D20}" type="sibTrans" cxnId="{FC43B943-0AC2-224A-B830-94A361DC5FC4}">
      <dgm:prSet/>
      <dgm:spPr/>
      <dgm:t>
        <a:bodyPr/>
        <a:lstStyle/>
        <a:p>
          <a:endParaRPr lang="zh-CN" altLang="en-US"/>
        </a:p>
      </dgm:t>
    </dgm:pt>
    <dgm:pt modelId="{CFAFD143-1B36-AB4F-A5B1-586E5063D91B}" type="pres">
      <dgm:prSet presAssocID="{A73B5277-3839-CE48-A73F-D2F65F8306EA}" presName="Name0" presStyleCnt="0">
        <dgm:presLayoutVars>
          <dgm:chPref val="1"/>
          <dgm:dir/>
          <dgm:animOne val="branch"/>
          <dgm:animLvl val="lvl"/>
          <dgm:resizeHandles val="exact"/>
        </dgm:presLayoutVars>
      </dgm:prSet>
      <dgm:spPr/>
      <dgm:t>
        <a:bodyPr/>
        <a:lstStyle/>
        <a:p>
          <a:endParaRPr lang="zh-CN" altLang="en-US"/>
        </a:p>
      </dgm:t>
    </dgm:pt>
    <dgm:pt modelId="{D953193E-D7C1-C941-8BC2-3A44BD88CC05}" type="pres">
      <dgm:prSet presAssocID="{755450AB-2D97-4641-8930-64265306331F}" presName="root1" presStyleCnt="0"/>
      <dgm:spPr/>
    </dgm:pt>
    <dgm:pt modelId="{0B2979FB-1C7C-5A4E-A07D-7E37E7DA0D94}" type="pres">
      <dgm:prSet presAssocID="{755450AB-2D97-4641-8930-64265306331F}" presName="LevelOneTextNode" presStyleLbl="node0" presStyleIdx="0" presStyleCnt="1" custLinFactNeighborY="-386">
        <dgm:presLayoutVars>
          <dgm:chPref val="3"/>
        </dgm:presLayoutVars>
      </dgm:prSet>
      <dgm:spPr/>
      <dgm:t>
        <a:bodyPr/>
        <a:lstStyle/>
        <a:p>
          <a:endParaRPr lang="zh-CN" altLang="en-US"/>
        </a:p>
      </dgm:t>
    </dgm:pt>
    <dgm:pt modelId="{71999774-ED08-4041-A2C7-2D0B0445D92A}" type="pres">
      <dgm:prSet presAssocID="{755450AB-2D97-4641-8930-64265306331F}" presName="level2hierChild" presStyleCnt="0"/>
      <dgm:spPr/>
    </dgm:pt>
    <dgm:pt modelId="{0FC9466D-C3B2-0046-9863-3301A371DAE0}" type="pres">
      <dgm:prSet presAssocID="{66EF3C6D-5A20-4349-BEA5-1F4A986E606C}" presName="conn2-1" presStyleLbl="parChTrans1D2" presStyleIdx="0" presStyleCnt="4"/>
      <dgm:spPr/>
      <dgm:t>
        <a:bodyPr/>
        <a:lstStyle/>
        <a:p>
          <a:endParaRPr lang="zh-CN" altLang="en-US"/>
        </a:p>
      </dgm:t>
    </dgm:pt>
    <dgm:pt modelId="{D47CE1D3-C1F6-EF48-BD17-E296D9B11CE1}" type="pres">
      <dgm:prSet presAssocID="{66EF3C6D-5A20-4349-BEA5-1F4A986E606C}" presName="connTx" presStyleLbl="parChTrans1D2" presStyleIdx="0" presStyleCnt="4"/>
      <dgm:spPr/>
      <dgm:t>
        <a:bodyPr/>
        <a:lstStyle/>
        <a:p>
          <a:endParaRPr lang="zh-CN" altLang="en-US"/>
        </a:p>
      </dgm:t>
    </dgm:pt>
    <dgm:pt modelId="{7210B3E6-39CD-474E-A37F-7482605DE327}" type="pres">
      <dgm:prSet presAssocID="{79FA3F18-FDFC-4B4A-8BFF-1ACDE9EC26A9}" presName="root2" presStyleCnt="0"/>
      <dgm:spPr/>
    </dgm:pt>
    <dgm:pt modelId="{B621B5F3-8C3B-8642-8E3F-9DBB1C5CF4FD}" type="pres">
      <dgm:prSet presAssocID="{79FA3F18-FDFC-4B4A-8BFF-1ACDE9EC26A9}" presName="LevelTwoTextNode" presStyleLbl="node2" presStyleIdx="0" presStyleCnt="4">
        <dgm:presLayoutVars>
          <dgm:chPref val="3"/>
        </dgm:presLayoutVars>
      </dgm:prSet>
      <dgm:spPr/>
      <dgm:t>
        <a:bodyPr/>
        <a:lstStyle/>
        <a:p>
          <a:endParaRPr lang="zh-CN" altLang="en-US"/>
        </a:p>
      </dgm:t>
    </dgm:pt>
    <dgm:pt modelId="{15EAA7A7-DE9C-4B4A-89AF-FBF80BC743A1}" type="pres">
      <dgm:prSet presAssocID="{79FA3F18-FDFC-4B4A-8BFF-1ACDE9EC26A9}" presName="level3hierChild" presStyleCnt="0"/>
      <dgm:spPr/>
    </dgm:pt>
    <dgm:pt modelId="{EFD4E49A-902F-CB4C-A424-427B5F64FC66}" type="pres">
      <dgm:prSet presAssocID="{3BA14E10-562C-844D-A0F1-B39EB632CF13}" presName="conn2-1" presStyleLbl="parChTrans1D2" presStyleIdx="1" presStyleCnt="4"/>
      <dgm:spPr/>
      <dgm:t>
        <a:bodyPr/>
        <a:lstStyle/>
        <a:p>
          <a:endParaRPr lang="zh-CN" altLang="en-US"/>
        </a:p>
      </dgm:t>
    </dgm:pt>
    <dgm:pt modelId="{7725E4AD-629E-0C44-AC00-579DD61866FC}" type="pres">
      <dgm:prSet presAssocID="{3BA14E10-562C-844D-A0F1-B39EB632CF13}" presName="connTx" presStyleLbl="parChTrans1D2" presStyleIdx="1" presStyleCnt="4"/>
      <dgm:spPr/>
      <dgm:t>
        <a:bodyPr/>
        <a:lstStyle/>
        <a:p>
          <a:endParaRPr lang="zh-CN" altLang="en-US"/>
        </a:p>
      </dgm:t>
    </dgm:pt>
    <dgm:pt modelId="{392929C5-1E09-0D4F-9FB2-E1BA87AEA710}" type="pres">
      <dgm:prSet presAssocID="{236BCDF7-9929-4F4F-8ED7-A9EAD393702A}" presName="root2" presStyleCnt="0"/>
      <dgm:spPr/>
    </dgm:pt>
    <dgm:pt modelId="{D70F98ED-6ECE-BB48-A00F-7655379BC0B5}" type="pres">
      <dgm:prSet presAssocID="{236BCDF7-9929-4F4F-8ED7-A9EAD393702A}" presName="LevelTwoTextNode" presStyleLbl="node2" presStyleIdx="1" presStyleCnt="4">
        <dgm:presLayoutVars>
          <dgm:chPref val="3"/>
        </dgm:presLayoutVars>
      </dgm:prSet>
      <dgm:spPr/>
      <dgm:t>
        <a:bodyPr/>
        <a:lstStyle/>
        <a:p>
          <a:endParaRPr lang="zh-CN" altLang="en-US"/>
        </a:p>
      </dgm:t>
    </dgm:pt>
    <dgm:pt modelId="{A8883B2E-24B1-194E-A038-BC377345FDAD}" type="pres">
      <dgm:prSet presAssocID="{236BCDF7-9929-4F4F-8ED7-A9EAD393702A}" presName="level3hierChild" presStyleCnt="0"/>
      <dgm:spPr/>
    </dgm:pt>
    <dgm:pt modelId="{06677D9E-25EB-974A-AAEE-81A47795AABA}" type="pres">
      <dgm:prSet presAssocID="{3149883A-9754-B440-A788-FF98F6FBD9EE}" presName="conn2-1" presStyleLbl="parChTrans1D2" presStyleIdx="2" presStyleCnt="4"/>
      <dgm:spPr/>
      <dgm:t>
        <a:bodyPr/>
        <a:lstStyle/>
        <a:p>
          <a:endParaRPr lang="zh-CN" altLang="en-US"/>
        </a:p>
      </dgm:t>
    </dgm:pt>
    <dgm:pt modelId="{7A59FAD3-76B9-D249-A6D2-0CA5EFA5BCB4}" type="pres">
      <dgm:prSet presAssocID="{3149883A-9754-B440-A788-FF98F6FBD9EE}" presName="connTx" presStyleLbl="parChTrans1D2" presStyleIdx="2" presStyleCnt="4"/>
      <dgm:spPr/>
      <dgm:t>
        <a:bodyPr/>
        <a:lstStyle/>
        <a:p>
          <a:endParaRPr lang="zh-CN" altLang="en-US"/>
        </a:p>
      </dgm:t>
    </dgm:pt>
    <dgm:pt modelId="{38472D0F-3FB7-2A46-BF72-6679801DCE19}" type="pres">
      <dgm:prSet presAssocID="{8A6BD55B-CBD6-4944-BBCF-1A969C1A2DB3}" presName="root2" presStyleCnt="0"/>
      <dgm:spPr/>
    </dgm:pt>
    <dgm:pt modelId="{C359CAD8-CD85-3640-B75E-00B718B5FA33}" type="pres">
      <dgm:prSet presAssocID="{8A6BD55B-CBD6-4944-BBCF-1A969C1A2DB3}" presName="LevelTwoTextNode" presStyleLbl="node2" presStyleIdx="2" presStyleCnt="4">
        <dgm:presLayoutVars>
          <dgm:chPref val="3"/>
        </dgm:presLayoutVars>
      </dgm:prSet>
      <dgm:spPr/>
      <dgm:t>
        <a:bodyPr/>
        <a:lstStyle/>
        <a:p>
          <a:endParaRPr lang="zh-CN" altLang="en-US"/>
        </a:p>
      </dgm:t>
    </dgm:pt>
    <dgm:pt modelId="{DE91CB4A-6F1D-5B48-8253-BCCC1A717822}" type="pres">
      <dgm:prSet presAssocID="{8A6BD55B-CBD6-4944-BBCF-1A969C1A2DB3}" presName="level3hierChild" presStyleCnt="0"/>
      <dgm:spPr/>
    </dgm:pt>
    <dgm:pt modelId="{4ECFBADC-BC8B-1044-8F8A-CECA1AFB8D26}" type="pres">
      <dgm:prSet presAssocID="{844F9EC7-469D-F442-9A2B-0E790A7DB961}" presName="conn2-1" presStyleLbl="parChTrans1D2" presStyleIdx="3" presStyleCnt="4"/>
      <dgm:spPr/>
      <dgm:t>
        <a:bodyPr/>
        <a:lstStyle/>
        <a:p>
          <a:endParaRPr lang="zh-CN" altLang="en-US"/>
        </a:p>
      </dgm:t>
    </dgm:pt>
    <dgm:pt modelId="{6101DF07-8184-4049-AC6E-C30EFDEBC180}" type="pres">
      <dgm:prSet presAssocID="{844F9EC7-469D-F442-9A2B-0E790A7DB961}" presName="connTx" presStyleLbl="parChTrans1D2" presStyleIdx="3" presStyleCnt="4"/>
      <dgm:spPr/>
      <dgm:t>
        <a:bodyPr/>
        <a:lstStyle/>
        <a:p>
          <a:endParaRPr lang="zh-CN" altLang="en-US"/>
        </a:p>
      </dgm:t>
    </dgm:pt>
    <dgm:pt modelId="{BA4D55B1-73D3-CE4E-9855-73B58830C5C8}" type="pres">
      <dgm:prSet presAssocID="{A1222953-E9DD-974F-B148-473F9AADC43E}" presName="root2" presStyleCnt="0"/>
      <dgm:spPr/>
    </dgm:pt>
    <dgm:pt modelId="{83B6BCB6-E5FA-2F45-AAA1-307B7EC94FE5}" type="pres">
      <dgm:prSet presAssocID="{A1222953-E9DD-974F-B148-473F9AADC43E}" presName="LevelTwoTextNode" presStyleLbl="node2" presStyleIdx="3" presStyleCnt="4">
        <dgm:presLayoutVars>
          <dgm:chPref val="3"/>
        </dgm:presLayoutVars>
      </dgm:prSet>
      <dgm:spPr/>
      <dgm:t>
        <a:bodyPr/>
        <a:lstStyle/>
        <a:p>
          <a:endParaRPr lang="zh-CN" altLang="en-US"/>
        </a:p>
      </dgm:t>
    </dgm:pt>
    <dgm:pt modelId="{C1CEFCFA-F13E-AD45-AC4D-93A69523B6A7}" type="pres">
      <dgm:prSet presAssocID="{A1222953-E9DD-974F-B148-473F9AADC43E}" presName="level3hierChild" presStyleCnt="0"/>
      <dgm:spPr/>
    </dgm:pt>
  </dgm:ptLst>
  <dgm:cxnLst>
    <dgm:cxn modelId="{7C05A797-EACE-3942-B223-CFA888C6D2D0}" srcId="{755450AB-2D97-4641-8930-64265306331F}" destId="{79FA3F18-FDFC-4B4A-8BFF-1ACDE9EC26A9}" srcOrd="0" destOrd="0" parTransId="{66EF3C6D-5A20-4349-BEA5-1F4A986E606C}" sibTransId="{61E5CEE2-31AF-B64D-9938-A433FA330610}"/>
    <dgm:cxn modelId="{4AF5A9D9-8378-3445-8B34-00F0DE1F76E0}" type="presOf" srcId="{66EF3C6D-5A20-4349-BEA5-1F4A986E606C}" destId="{0FC9466D-C3B2-0046-9863-3301A371DAE0}" srcOrd="0" destOrd="0" presId="urn:microsoft.com/office/officeart/2008/layout/HorizontalMultiLevelHierarchy"/>
    <dgm:cxn modelId="{7364AD10-2AD6-8744-9FF6-8F66E0A4D423}" srcId="{755450AB-2D97-4641-8930-64265306331F}" destId="{8A6BD55B-CBD6-4944-BBCF-1A969C1A2DB3}" srcOrd="2" destOrd="0" parTransId="{3149883A-9754-B440-A788-FF98F6FBD9EE}" sibTransId="{28FB7E0F-FDFA-4C45-BA31-357880F28509}"/>
    <dgm:cxn modelId="{313E9E54-972C-B14A-99CA-03C7311001FA}" type="presOf" srcId="{3BA14E10-562C-844D-A0F1-B39EB632CF13}" destId="{EFD4E49A-902F-CB4C-A424-427B5F64FC66}" srcOrd="0" destOrd="0" presId="urn:microsoft.com/office/officeart/2008/layout/HorizontalMultiLevelHierarchy"/>
    <dgm:cxn modelId="{3E4BC7B0-83E7-C94F-AAF0-F5D17B4769ED}" type="presOf" srcId="{8A6BD55B-CBD6-4944-BBCF-1A969C1A2DB3}" destId="{C359CAD8-CD85-3640-B75E-00B718B5FA33}" srcOrd="0" destOrd="0" presId="urn:microsoft.com/office/officeart/2008/layout/HorizontalMultiLevelHierarchy"/>
    <dgm:cxn modelId="{21DD8354-A4DA-1448-9296-624A20AA7020}" type="presOf" srcId="{A73B5277-3839-CE48-A73F-D2F65F8306EA}" destId="{CFAFD143-1B36-AB4F-A5B1-586E5063D91B}" srcOrd="0" destOrd="0" presId="urn:microsoft.com/office/officeart/2008/layout/HorizontalMultiLevelHierarchy"/>
    <dgm:cxn modelId="{08D5A7CB-5438-8848-A15F-36D1D8C93D74}" type="presOf" srcId="{236BCDF7-9929-4F4F-8ED7-A9EAD393702A}" destId="{D70F98ED-6ECE-BB48-A00F-7655379BC0B5}" srcOrd="0" destOrd="0" presId="urn:microsoft.com/office/officeart/2008/layout/HorizontalMultiLevelHierarchy"/>
    <dgm:cxn modelId="{FC43B943-0AC2-224A-B830-94A361DC5FC4}" srcId="{755450AB-2D97-4641-8930-64265306331F}" destId="{A1222953-E9DD-974F-B148-473F9AADC43E}" srcOrd="3" destOrd="0" parTransId="{844F9EC7-469D-F442-9A2B-0E790A7DB961}" sibTransId="{2540901C-0046-0F4D-BDE3-A9A3E8450D20}"/>
    <dgm:cxn modelId="{69398C5D-050F-7640-B0F4-090B567630FD}" type="presOf" srcId="{79FA3F18-FDFC-4B4A-8BFF-1ACDE9EC26A9}" destId="{B621B5F3-8C3B-8642-8E3F-9DBB1C5CF4FD}" srcOrd="0" destOrd="0" presId="urn:microsoft.com/office/officeart/2008/layout/HorizontalMultiLevelHierarchy"/>
    <dgm:cxn modelId="{583E677A-06F5-FC4B-B83F-AF09F00D92E0}" type="presOf" srcId="{3149883A-9754-B440-A788-FF98F6FBD9EE}" destId="{7A59FAD3-76B9-D249-A6D2-0CA5EFA5BCB4}" srcOrd="1" destOrd="0" presId="urn:microsoft.com/office/officeart/2008/layout/HorizontalMultiLevelHierarchy"/>
    <dgm:cxn modelId="{B7F792E4-B45C-0349-B269-EDE6C5DAEEFF}" srcId="{755450AB-2D97-4641-8930-64265306331F}" destId="{236BCDF7-9929-4F4F-8ED7-A9EAD393702A}" srcOrd="1" destOrd="0" parTransId="{3BA14E10-562C-844D-A0F1-B39EB632CF13}" sibTransId="{A42AC054-679A-3248-B597-28A28392D4D6}"/>
    <dgm:cxn modelId="{683E547F-BD4A-6D4D-B9C6-525AD6F5A1B4}" type="presOf" srcId="{A1222953-E9DD-974F-B148-473F9AADC43E}" destId="{83B6BCB6-E5FA-2F45-AAA1-307B7EC94FE5}" srcOrd="0" destOrd="0" presId="urn:microsoft.com/office/officeart/2008/layout/HorizontalMultiLevelHierarchy"/>
    <dgm:cxn modelId="{A586AD80-D836-3B4E-9E91-F9FD32C29663}" type="presOf" srcId="{844F9EC7-469D-F442-9A2B-0E790A7DB961}" destId="{4ECFBADC-BC8B-1044-8F8A-CECA1AFB8D26}" srcOrd="0" destOrd="0" presId="urn:microsoft.com/office/officeart/2008/layout/HorizontalMultiLevelHierarchy"/>
    <dgm:cxn modelId="{58D0C5AB-46CF-0B46-887B-9506C33B1364}" srcId="{A73B5277-3839-CE48-A73F-D2F65F8306EA}" destId="{755450AB-2D97-4641-8930-64265306331F}" srcOrd="0" destOrd="0" parTransId="{3F18A340-561B-0F42-80EB-398FE57C7ADA}" sibTransId="{EE7BD7AC-0167-9348-8DB8-3D1E8B2ED2FE}"/>
    <dgm:cxn modelId="{1B51CFA9-F530-9340-BBFA-BD48888F6632}" type="presOf" srcId="{3BA14E10-562C-844D-A0F1-B39EB632CF13}" destId="{7725E4AD-629E-0C44-AC00-579DD61866FC}" srcOrd="1" destOrd="0" presId="urn:microsoft.com/office/officeart/2008/layout/HorizontalMultiLevelHierarchy"/>
    <dgm:cxn modelId="{35EEBDBC-1A17-3040-B198-7BE03207FAAF}" type="presOf" srcId="{66EF3C6D-5A20-4349-BEA5-1F4A986E606C}" destId="{D47CE1D3-C1F6-EF48-BD17-E296D9B11CE1}" srcOrd="1" destOrd="0" presId="urn:microsoft.com/office/officeart/2008/layout/HorizontalMultiLevelHierarchy"/>
    <dgm:cxn modelId="{6E6C3AD9-A706-D141-BF21-AF60CFAEC7D9}" type="presOf" srcId="{755450AB-2D97-4641-8930-64265306331F}" destId="{0B2979FB-1C7C-5A4E-A07D-7E37E7DA0D94}" srcOrd="0" destOrd="0" presId="urn:microsoft.com/office/officeart/2008/layout/HorizontalMultiLevelHierarchy"/>
    <dgm:cxn modelId="{71AB4D72-1BDE-4141-872C-4F4BC0A5BCCE}" type="presOf" srcId="{844F9EC7-469D-F442-9A2B-0E790A7DB961}" destId="{6101DF07-8184-4049-AC6E-C30EFDEBC180}" srcOrd="1" destOrd="0" presId="urn:microsoft.com/office/officeart/2008/layout/HorizontalMultiLevelHierarchy"/>
    <dgm:cxn modelId="{3EF39F0D-0DD4-5343-9F5F-1FF71AFDFDA6}" type="presOf" srcId="{3149883A-9754-B440-A788-FF98F6FBD9EE}" destId="{06677D9E-25EB-974A-AAEE-81A47795AABA}" srcOrd="0" destOrd="0" presId="urn:microsoft.com/office/officeart/2008/layout/HorizontalMultiLevelHierarchy"/>
    <dgm:cxn modelId="{F1F54B53-153D-A74B-BA83-49D33F09413B}" type="presParOf" srcId="{CFAFD143-1B36-AB4F-A5B1-586E5063D91B}" destId="{D953193E-D7C1-C941-8BC2-3A44BD88CC05}" srcOrd="0" destOrd="0" presId="urn:microsoft.com/office/officeart/2008/layout/HorizontalMultiLevelHierarchy"/>
    <dgm:cxn modelId="{11E10340-612A-D147-8D4A-342F4CF3EC4F}" type="presParOf" srcId="{D953193E-D7C1-C941-8BC2-3A44BD88CC05}" destId="{0B2979FB-1C7C-5A4E-A07D-7E37E7DA0D94}" srcOrd="0" destOrd="0" presId="urn:microsoft.com/office/officeart/2008/layout/HorizontalMultiLevelHierarchy"/>
    <dgm:cxn modelId="{4E4C9357-8AFF-B240-84E5-FBB750DAC8A5}" type="presParOf" srcId="{D953193E-D7C1-C941-8BC2-3A44BD88CC05}" destId="{71999774-ED08-4041-A2C7-2D0B0445D92A}" srcOrd="1" destOrd="0" presId="urn:microsoft.com/office/officeart/2008/layout/HorizontalMultiLevelHierarchy"/>
    <dgm:cxn modelId="{638111F5-FA08-2E48-A7C9-2BE31FF0C848}" type="presParOf" srcId="{71999774-ED08-4041-A2C7-2D0B0445D92A}" destId="{0FC9466D-C3B2-0046-9863-3301A371DAE0}" srcOrd="0" destOrd="0" presId="urn:microsoft.com/office/officeart/2008/layout/HorizontalMultiLevelHierarchy"/>
    <dgm:cxn modelId="{27CF569D-42BB-724A-83E6-BEB0CC7C1C70}" type="presParOf" srcId="{0FC9466D-C3B2-0046-9863-3301A371DAE0}" destId="{D47CE1D3-C1F6-EF48-BD17-E296D9B11CE1}" srcOrd="0" destOrd="0" presId="urn:microsoft.com/office/officeart/2008/layout/HorizontalMultiLevelHierarchy"/>
    <dgm:cxn modelId="{393D2B2F-E190-4E41-824D-1BF10DEAA24A}" type="presParOf" srcId="{71999774-ED08-4041-A2C7-2D0B0445D92A}" destId="{7210B3E6-39CD-474E-A37F-7482605DE327}" srcOrd="1" destOrd="0" presId="urn:microsoft.com/office/officeart/2008/layout/HorizontalMultiLevelHierarchy"/>
    <dgm:cxn modelId="{CD6DF111-AF3D-EE4B-8186-07A1CB177C2C}" type="presParOf" srcId="{7210B3E6-39CD-474E-A37F-7482605DE327}" destId="{B621B5F3-8C3B-8642-8E3F-9DBB1C5CF4FD}" srcOrd="0" destOrd="0" presId="urn:microsoft.com/office/officeart/2008/layout/HorizontalMultiLevelHierarchy"/>
    <dgm:cxn modelId="{5AE5DB34-19B2-B74E-BF10-A452BB5C0B03}" type="presParOf" srcId="{7210B3E6-39CD-474E-A37F-7482605DE327}" destId="{15EAA7A7-DE9C-4B4A-89AF-FBF80BC743A1}" srcOrd="1" destOrd="0" presId="urn:microsoft.com/office/officeart/2008/layout/HorizontalMultiLevelHierarchy"/>
    <dgm:cxn modelId="{FDD8C3D8-03DB-A64C-855F-9D67515E5A03}" type="presParOf" srcId="{71999774-ED08-4041-A2C7-2D0B0445D92A}" destId="{EFD4E49A-902F-CB4C-A424-427B5F64FC66}" srcOrd="2" destOrd="0" presId="urn:microsoft.com/office/officeart/2008/layout/HorizontalMultiLevelHierarchy"/>
    <dgm:cxn modelId="{0E40F180-9AB5-E74D-BC01-73885D206912}" type="presParOf" srcId="{EFD4E49A-902F-CB4C-A424-427B5F64FC66}" destId="{7725E4AD-629E-0C44-AC00-579DD61866FC}" srcOrd="0" destOrd="0" presId="urn:microsoft.com/office/officeart/2008/layout/HorizontalMultiLevelHierarchy"/>
    <dgm:cxn modelId="{41F77390-D86C-9B45-8F9E-C078D6EA4681}" type="presParOf" srcId="{71999774-ED08-4041-A2C7-2D0B0445D92A}" destId="{392929C5-1E09-0D4F-9FB2-E1BA87AEA710}" srcOrd="3" destOrd="0" presId="urn:microsoft.com/office/officeart/2008/layout/HorizontalMultiLevelHierarchy"/>
    <dgm:cxn modelId="{6859B5BA-C3E5-D542-B1B1-D802034933CB}" type="presParOf" srcId="{392929C5-1E09-0D4F-9FB2-E1BA87AEA710}" destId="{D70F98ED-6ECE-BB48-A00F-7655379BC0B5}" srcOrd="0" destOrd="0" presId="urn:microsoft.com/office/officeart/2008/layout/HorizontalMultiLevelHierarchy"/>
    <dgm:cxn modelId="{6D48160B-7E9C-9441-91A7-9B32C57A6A41}" type="presParOf" srcId="{392929C5-1E09-0D4F-9FB2-E1BA87AEA710}" destId="{A8883B2E-24B1-194E-A038-BC377345FDAD}" srcOrd="1" destOrd="0" presId="urn:microsoft.com/office/officeart/2008/layout/HorizontalMultiLevelHierarchy"/>
    <dgm:cxn modelId="{63B674DF-977D-F64F-BBDF-A0EF9F07FD65}" type="presParOf" srcId="{71999774-ED08-4041-A2C7-2D0B0445D92A}" destId="{06677D9E-25EB-974A-AAEE-81A47795AABA}" srcOrd="4" destOrd="0" presId="urn:microsoft.com/office/officeart/2008/layout/HorizontalMultiLevelHierarchy"/>
    <dgm:cxn modelId="{56E2144B-20F3-3E40-847D-5A7E78291A62}" type="presParOf" srcId="{06677D9E-25EB-974A-AAEE-81A47795AABA}" destId="{7A59FAD3-76B9-D249-A6D2-0CA5EFA5BCB4}" srcOrd="0" destOrd="0" presId="urn:microsoft.com/office/officeart/2008/layout/HorizontalMultiLevelHierarchy"/>
    <dgm:cxn modelId="{73C597D8-DFF5-E845-A6F1-5A753E322E43}" type="presParOf" srcId="{71999774-ED08-4041-A2C7-2D0B0445D92A}" destId="{38472D0F-3FB7-2A46-BF72-6679801DCE19}" srcOrd="5" destOrd="0" presId="urn:microsoft.com/office/officeart/2008/layout/HorizontalMultiLevelHierarchy"/>
    <dgm:cxn modelId="{CBEF930F-1921-EB4A-9D9D-2E11CA8C3B3E}" type="presParOf" srcId="{38472D0F-3FB7-2A46-BF72-6679801DCE19}" destId="{C359CAD8-CD85-3640-B75E-00B718B5FA33}" srcOrd="0" destOrd="0" presId="urn:microsoft.com/office/officeart/2008/layout/HorizontalMultiLevelHierarchy"/>
    <dgm:cxn modelId="{50856BCC-1AA6-2F47-9401-D20DA6D3EDBC}" type="presParOf" srcId="{38472D0F-3FB7-2A46-BF72-6679801DCE19}" destId="{DE91CB4A-6F1D-5B48-8253-BCCC1A717822}" srcOrd="1" destOrd="0" presId="urn:microsoft.com/office/officeart/2008/layout/HorizontalMultiLevelHierarchy"/>
    <dgm:cxn modelId="{877BD72A-2ED2-514A-AFC6-70031E45F5FD}" type="presParOf" srcId="{71999774-ED08-4041-A2C7-2D0B0445D92A}" destId="{4ECFBADC-BC8B-1044-8F8A-CECA1AFB8D26}" srcOrd="6" destOrd="0" presId="urn:microsoft.com/office/officeart/2008/layout/HorizontalMultiLevelHierarchy"/>
    <dgm:cxn modelId="{F5F82A08-C9F9-9A47-A4EB-A643D55D6EAD}" type="presParOf" srcId="{4ECFBADC-BC8B-1044-8F8A-CECA1AFB8D26}" destId="{6101DF07-8184-4049-AC6E-C30EFDEBC180}" srcOrd="0" destOrd="0" presId="urn:microsoft.com/office/officeart/2008/layout/HorizontalMultiLevelHierarchy"/>
    <dgm:cxn modelId="{D0AD6D7A-840C-AD4C-A39B-D4BA4D86F09B}" type="presParOf" srcId="{71999774-ED08-4041-A2C7-2D0B0445D92A}" destId="{BA4D55B1-73D3-CE4E-9855-73B58830C5C8}" srcOrd="7" destOrd="0" presId="urn:microsoft.com/office/officeart/2008/layout/HorizontalMultiLevelHierarchy"/>
    <dgm:cxn modelId="{2C8DE410-8CD5-1846-AA26-4F2C7CB0A9B9}" type="presParOf" srcId="{BA4D55B1-73D3-CE4E-9855-73B58830C5C8}" destId="{83B6BCB6-E5FA-2F45-AAA1-307B7EC94FE5}" srcOrd="0" destOrd="0" presId="urn:microsoft.com/office/officeart/2008/layout/HorizontalMultiLevelHierarchy"/>
    <dgm:cxn modelId="{B36EB6B9-F77A-5248-9CB8-5C5462368DCF}" type="presParOf" srcId="{BA4D55B1-73D3-CE4E-9855-73B58830C5C8}" destId="{C1CEFCFA-F13E-AD45-AC4D-93A69523B6A7}"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4B016A-1B8D-1C4F-9C6E-E32D12C02A72}" type="doc">
      <dgm:prSet loTypeId="urn:microsoft.com/office/officeart/2005/8/layout/matrix2" loCatId="" qsTypeId="urn:microsoft.com/office/officeart/2005/8/quickstyle/simple4" qsCatId="simple" csTypeId="urn:microsoft.com/office/officeart/2005/8/colors/colorful1" csCatId="colorful" phldr="1"/>
      <dgm:spPr/>
      <dgm:t>
        <a:bodyPr/>
        <a:lstStyle/>
        <a:p>
          <a:endParaRPr lang="zh-CN" altLang="en-US"/>
        </a:p>
      </dgm:t>
    </dgm:pt>
    <dgm:pt modelId="{6A304DF8-8139-FE4C-9DB3-1E9B1FA17AA1}">
      <dgm:prSet phldrT="[文本]"/>
      <dgm:spPr/>
      <dgm:t>
        <a:bodyPr/>
        <a:lstStyle/>
        <a:p>
          <a:r>
            <a:rPr lang="zh-CN" altLang="en-US" dirty="0" smtClean="0"/>
            <a:t>可用性</a:t>
          </a:r>
          <a:endParaRPr lang="zh-CN" altLang="en-US" dirty="0"/>
        </a:p>
      </dgm:t>
    </dgm:pt>
    <dgm:pt modelId="{0A044758-7DE8-8E4B-8159-0EE6E051B550}" type="parTrans" cxnId="{DFE77F1D-0614-7C4C-9575-683362AAAEA1}">
      <dgm:prSet/>
      <dgm:spPr/>
      <dgm:t>
        <a:bodyPr/>
        <a:lstStyle/>
        <a:p>
          <a:endParaRPr lang="zh-CN" altLang="en-US"/>
        </a:p>
      </dgm:t>
    </dgm:pt>
    <dgm:pt modelId="{DCADFD96-498B-0B44-B51D-1EFD6BF63FE6}" type="sibTrans" cxnId="{DFE77F1D-0614-7C4C-9575-683362AAAEA1}">
      <dgm:prSet/>
      <dgm:spPr/>
      <dgm:t>
        <a:bodyPr/>
        <a:lstStyle/>
        <a:p>
          <a:endParaRPr lang="zh-CN" altLang="en-US"/>
        </a:p>
      </dgm:t>
    </dgm:pt>
    <dgm:pt modelId="{A0D84885-70C1-BC42-96C4-83F6DD9315C5}">
      <dgm:prSet phldrT="[文本]"/>
      <dgm:spPr/>
      <dgm:t>
        <a:bodyPr/>
        <a:lstStyle/>
        <a:p>
          <a:r>
            <a:rPr lang="zh-CN" altLang="en-US" dirty="0" smtClean="0"/>
            <a:t>正确性 </a:t>
          </a:r>
          <a:endParaRPr lang="zh-CN" altLang="en-US" dirty="0"/>
        </a:p>
      </dgm:t>
    </dgm:pt>
    <dgm:pt modelId="{4A3C7C78-8EEB-0E47-9CAF-8C9A3885E0C2}" type="parTrans" cxnId="{7D7FCD26-88E0-7943-BF17-9FA76CD9D0F4}">
      <dgm:prSet/>
      <dgm:spPr/>
      <dgm:t>
        <a:bodyPr/>
        <a:lstStyle/>
        <a:p>
          <a:endParaRPr lang="zh-CN" altLang="en-US"/>
        </a:p>
      </dgm:t>
    </dgm:pt>
    <dgm:pt modelId="{47E08E40-E5A4-C846-B1B4-D3B3DD57FF01}" type="sibTrans" cxnId="{7D7FCD26-88E0-7943-BF17-9FA76CD9D0F4}">
      <dgm:prSet/>
      <dgm:spPr/>
      <dgm:t>
        <a:bodyPr/>
        <a:lstStyle/>
        <a:p>
          <a:endParaRPr lang="zh-CN" altLang="en-US"/>
        </a:p>
      </dgm:t>
    </dgm:pt>
    <dgm:pt modelId="{05D358B6-45A1-E64F-8E4A-3036008A52AA}">
      <dgm:prSet phldrT="[文本]"/>
      <dgm:spPr/>
      <dgm:t>
        <a:bodyPr/>
        <a:lstStyle/>
        <a:p>
          <a:r>
            <a:rPr lang="zh-CN" altLang="en-US" dirty="0" smtClean="0"/>
            <a:t>实用性 </a:t>
          </a:r>
          <a:endParaRPr lang="zh-CN" altLang="en-US" dirty="0"/>
        </a:p>
      </dgm:t>
    </dgm:pt>
    <dgm:pt modelId="{EFCE9215-7932-5D4F-9E18-1D004DC380FF}" type="parTrans" cxnId="{A005259D-E379-EB47-B274-374D93774B75}">
      <dgm:prSet/>
      <dgm:spPr/>
      <dgm:t>
        <a:bodyPr/>
        <a:lstStyle/>
        <a:p>
          <a:endParaRPr lang="zh-CN" altLang="en-US"/>
        </a:p>
      </dgm:t>
    </dgm:pt>
    <dgm:pt modelId="{D173BB04-4ACD-2A4D-9B76-EDA3ED654764}" type="sibTrans" cxnId="{A005259D-E379-EB47-B274-374D93774B75}">
      <dgm:prSet/>
      <dgm:spPr/>
      <dgm:t>
        <a:bodyPr/>
        <a:lstStyle/>
        <a:p>
          <a:endParaRPr lang="zh-CN" altLang="en-US"/>
        </a:p>
      </dgm:t>
    </dgm:pt>
    <dgm:pt modelId="{A9B42761-7694-CD42-89DD-E6C5A2DD0215}">
      <dgm:prSet phldrT="[文本]"/>
      <dgm:spPr/>
      <dgm:t>
        <a:bodyPr/>
        <a:lstStyle/>
        <a:p>
          <a:r>
            <a:rPr lang="en-US" altLang="zh-CN" dirty="0" smtClean="0"/>
            <a:t>…</a:t>
          </a:r>
          <a:endParaRPr lang="zh-CN" altLang="en-US" dirty="0"/>
        </a:p>
      </dgm:t>
    </dgm:pt>
    <dgm:pt modelId="{49BE0774-5D7D-4943-931C-4273FBD09C5A}" type="parTrans" cxnId="{D62B6520-33D7-3F46-8BFA-CF1CDC3EFE34}">
      <dgm:prSet/>
      <dgm:spPr/>
      <dgm:t>
        <a:bodyPr/>
        <a:lstStyle/>
        <a:p>
          <a:endParaRPr lang="zh-CN" altLang="en-US"/>
        </a:p>
      </dgm:t>
    </dgm:pt>
    <dgm:pt modelId="{CF27FBAF-9D6C-EA4F-85E8-669E60B80CBE}" type="sibTrans" cxnId="{D62B6520-33D7-3F46-8BFA-CF1CDC3EFE34}">
      <dgm:prSet/>
      <dgm:spPr/>
      <dgm:t>
        <a:bodyPr/>
        <a:lstStyle/>
        <a:p>
          <a:endParaRPr lang="zh-CN" altLang="en-US"/>
        </a:p>
      </dgm:t>
    </dgm:pt>
    <dgm:pt modelId="{60FEFD5F-9318-1146-88F9-FF9580EE9D07}" type="pres">
      <dgm:prSet presAssocID="{894B016A-1B8D-1C4F-9C6E-E32D12C02A72}" presName="matrix" presStyleCnt="0">
        <dgm:presLayoutVars>
          <dgm:chMax val="1"/>
          <dgm:dir/>
          <dgm:resizeHandles val="exact"/>
        </dgm:presLayoutVars>
      </dgm:prSet>
      <dgm:spPr/>
    </dgm:pt>
    <dgm:pt modelId="{3BE3DB08-232C-E944-BD93-0D9607E8397D}" type="pres">
      <dgm:prSet presAssocID="{894B016A-1B8D-1C4F-9C6E-E32D12C02A72}" presName="axisShape" presStyleLbl="bgShp" presStyleIdx="0" presStyleCnt="1"/>
      <dgm:spPr/>
    </dgm:pt>
    <dgm:pt modelId="{A92862D0-AF33-0B4C-8F1C-E8C1DC7E30F3}" type="pres">
      <dgm:prSet presAssocID="{894B016A-1B8D-1C4F-9C6E-E32D12C02A72}" presName="rect1" presStyleLbl="node1" presStyleIdx="0" presStyleCnt="4">
        <dgm:presLayoutVars>
          <dgm:chMax val="0"/>
          <dgm:chPref val="0"/>
          <dgm:bulletEnabled val="1"/>
        </dgm:presLayoutVars>
      </dgm:prSet>
      <dgm:spPr/>
      <dgm:t>
        <a:bodyPr/>
        <a:lstStyle/>
        <a:p>
          <a:endParaRPr lang="zh-CN" altLang="en-US"/>
        </a:p>
      </dgm:t>
    </dgm:pt>
    <dgm:pt modelId="{6113F5B6-264C-C649-8281-93C1980B7C06}" type="pres">
      <dgm:prSet presAssocID="{894B016A-1B8D-1C4F-9C6E-E32D12C02A72}" presName="rect2" presStyleLbl="node1" presStyleIdx="1" presStyleCnt="4">
        <dgm:presLayoutVars>
          <dgm:chMax val="0"/>
          <dgm:chPref val="0"/>
          <dgm:bulletEnabled val="1"/>
        </dgm:presLayoutVars>
      </dgm:prSet>
      <dgm:spPr/>
    </dgm:pt>
    <dgm:pt modelId="{06CCB4BC-B1A7-5A45-87DD-7C0B0DD1AA15}" type="pres">
      <dgm:prSet presAssocID="{894B016A-1B8D-1C4F-9C6E-E32D12C02A72}" presName="rect3" presStyleLbl="node1" presStyleIdx="2" presStyleCnt="4">
        <dgm:presLayoutVars>
          <dgm:chMax val="0"/>
          <dgm:chPref val="0"/>
          <dgm:bulletEnabled val="1"/>
        </dgm:presLayoutVars>
      </dgm:prSet>
      <dgm:spPr/>
    </dgm:pt>
    <dgm:pt modelId="{70E9390B-231A-AD4F-A873-49BBB7C18821}" type="pres">
      <dgm:prSet presAssocID="{894B016A-1B8D-1C4F-9C6E-E32D12C02A72}" presName="rect4" presStyleLbl="node1" presStyleIdx="3" presStyleCnt="4">
        <dgm:presLayoutVars>
          <dgm:chMax val="0"/>
          <dgm:chPref val="0"/>
          <dgm:bulletEnabled val="1"/>
        </dgm:presLayoutVars>
      </dgm:prSet>
      <dgm:spPr/>
      <dgm:t>
        <a:bodyPr/>
        <a:lstStyle/>
        <a:p>
          <a:endParaRPr lang="zh-CN" altLang="en-US"/>
        </a:p>
      </dgm:t>
    </dgm:pt>
  </dgm:ptLst>
  <dgm:cxnLst>
    <dgm:cxn modelId="{DFE77F1D-0614-7C4C-9575-683362AAAEA1}" srcId="{894B016A-1B8D-1C4F-9C6E-E32D12C02A72}" destId="{6A304DF8-8139-FE4C-9DB3-1E9B1FA17AA1}" srcOrd="0" destOrd="0" parTransId="{0A044758-7DE8-8E4B-8159-0EE6E051B550}" sibTransId="{DCADFD96-498B-0B44-B51D-1EFD6BF63FE6}"/>
    <dgm:cxn modelId="{D62B6520-33D7-3F46-8BFA-CF1CDC3EFE34}" srcId="{894B016A-1B8D-1C4F-9C6E-E32D12C02A72}" destId="{A9B42761-7694-CD42-89DD-E6C5A2DD0215}" srcOrd="3" destOrd="0" parTransId="{49BE0774-5D7D-4943-931C-4273FBD09C5A}" sibTransId="{CF27FBAF-9D6C-EA4F-85E8-669E60B80CBE}"/>
    <dgm:cxn modelId="{98BAD70A-380D-204D-9BE3-D630C4000B22}" type="presOf" srcId="{894B016A-1B8D-1C4F-9C6E-E32D12C02A72}" destId="{60FEFD5F-9318-1146-88F9-FF9580EE9D07}" srcOrd="0" destOrd="0" presId="urn:microsoft.com/office/officeart/2005/8/layout/matrix2"/>
    <dgm:cxn modelId="{F6ABAB1C-E1C4-AE42-8E16-D5AD9616A27F}" type="presOf" srcId="{A0D84885-70C1-BC42-96C4-83F6DD9315C5}" destId="{6113F5B6-264C-C649-8281-93C1980B7C06}" srcOrd="0" destOrd="0" presId="urn:microsoft.com/office/officeart/2005/8/layout/matrix2"/>
    <dgm:cxn modelId="{F15F570F-7528-C149-A69B-D81821C7819E}" type="presOf" srcId="{6A304DF8-8139-FE4C-9DB3-1E9B1FA17AA1}" destId="{A92862D0-AF33-0B4C-8F1C-E8C1DC7E30F3}" srcOrd="0" destOrd="0" presId="urn:microsoft.com/office/officeart/2005/8/layout/matrix2"/>
    <dgm:cxn modelId="{7D7FCD26-88E0-7943-BF17-9FA76CD9D0F4}" srcId="{894B016A-1B8D-1C4F-9C6E-E32D12C02A72}" destId="{A0D84885-70C1-BC42-96C4-83F6DD9315C5}" srcOrd="1" destOrd="0" parTransId="{4A3C7C78-8EEB-0E47-9CAF-8C9A3885E0C2}" sibTransId="{47E08E40-E5A4-C846-B1B4-D3B3DD57FF01}"/>
    <dgm:cxn modelId="{A005259D-E379-EB47-B274-374D93774B75}" srcId="{894B016A-1B8D-1C4F-9C6E-E32D12C02A72}" destId="{05D358B6-45A1-E64F-8E4A-3036008A52AA}" srcOrd="2" destOrd="0" parTransId="{EFCE9215-7932-5D4F-9E18-1D004DC380FF}" sibTransId="{D173BB04-4ACD-2A4D-9B76-EDA3ED654764}"/>
    <dgm:cxn modelId="{C41640BF-8CBC-F94F-BE67-6D505E676845}" type="presOf" srcId="{A9B42761-7694-CD42-89DD-E6C5A2DD0215}" destId="{70E9390B-231A-AD4F-A873-49BBB7C18821}" srcOrd="0" destOrd="0" presId="urn:microsoft.com/office/officeart/2005/8/layout/matrix2"/>
    <dgm:cxn modelId="{38F4DF63-4488-4146-962C-3BB069E1EE09}" type="presOf" srcId="{05D358B6-45A1-E64F-8E4A-3036008A52AA}" destId="{06CCB4BC-B1A7-5A45-87DD-7C0B0DD1AA15}" srcOrd="0" destOrd="0" presId="urn:microsoft.com/office/officeart/2005/8/layout/matrix2"/>
    <dgm:cxn modelId="{E7AE9AD7-B7C6-D847-B0AF-859077ADEEA1}" type="presParOf" srcId="{60FEFD5F-9318-1146-88F9-FF9580EE9D07}" destId="{3BE3DB08-232C-E944-BD93-0D9607E8397D}" srcOrd="0" destOrd="0" presId="urn:microsoft.com/office/officeart/2005/8/layout/matrix2"/>
    <dgm:cxn modelId="{FAA717F4-01DB-6748-B48E-CEA7B10992B9}" type="presParOf" srcId="{60FEFD5F-9318-1146-88F9-FF9580EE9D07}" destId="{A92862D0-AF33-0B4C-8F1C-E8C1DC7E30F3}" srcOrd="1" destOrd="0" presId="urn:microsoft.com/office/officeart/2005/8/layout/matrix2"/>
    <dgm:cxn modelId="{52BA215E-018C-AA48-91B7-C99DE97E72B9}" type="presParOf" srcId="{60FEFD5F-9318-1146-88F9-FF9580EE9D07}" destId="{6113F5B6-264C-C649-8281-93C1980B7C06}" srcOrd="2" destOrd="0" presId="urn:microsoft.com/office/officeart/2005/8/layout/matrix2"/>
    <dgm:cxn modelId="{3CFF26C6-E1AF-E044-9A28-EF5D29E32B01}" type="presParOf" srcId="{60FEFD5F-9318-1146-88F9-FF9580EE9D07}" destId="{06CCB4BC-B1A7-5A45-87DD-7C0B0DD1AA15}" srcOrd="3" destOrd="0" presId="urn:microsoft.com/office/officeart/2005/8/layout/matrix2"/>
    <dgm:cxn modelId="{DE454B1A-EDA6-1840-A42E-9EF3F46832CF}" type="presParOf" srcId="{60FEFD5F-9318-1146-88F9-FF9580EE9D07}" destId="{70E9390B-231A-AD4F-A873-49BBB7C18821}"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347AD4F-8469-1047-A5D8-1484D75859B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28DB21D-C179-F444-8841-90EE1835C272}">
      <dgm:prSet phldrT="[文本]"/>
      <dgm:spPr/>
      <dgm:t>
        <a:bodyPr/>
        <a:lstStyle/>
        <a:p>
          <a:r>
            <a:rPr lang="en-US" altLang="zh-CN" dirty="0" smtClean="0"/>
            <a:t>4.3</a:t>
          </a:r>
          <a:endParaRPr lang="zh-CN" altLang="en-US" dirty="0"/>
        </a:p>
      </dgm:t>
    </dgm:pt>
    <dgm:pt modelId="{910A95DC-2508-7E4A-A108-0B39A01548AF}" type="parTrans" cxnId="{3629D847-D477-7645-A2F0-1E51D086CC32}">
      <dgm:prSet/>
      <dgm:spPr/>
      <dgm:t>
        <a:bodyPr/>
        <a:lstStyle/>
        <a:p>
          <a:endParaRPr lang="zh-CN" altLang="en-US"/>
        </a:p>
      </dgm:t>
    </dgm:pt>
    <dgm:pt modelId="{6ABE28DD-E46F-6A4E-966A-A673538F8FA6}" type="sibTrans" cxnId="{3629D847-D477-7645-A2F0-1E51D086CC32}">
      <dgm:prSet/>
      <dgm:spPr/>
      <dgm:t>
        <a:bodyPr/>
        <a:lstStyle/>
        <a:p>
          <a:endParaRPr lang="zh-CN" altLang="en-US"/>
        </a:p>
      </dgm:t>
    </dgm:pt>
    <dgm:pt modelId="{838CC9A2-0F77-1E4F-A66B-653B29C8F8E9}">
      <dgm:prSet phldrT="[文本]"/>
      <dgm:spPr/>
      <dgm:t>
        <a:bodyPr/>
        <a:lstStyle/>
        <a:p>
          <a:r>
            <a:rPr lang="en-US" altLang="zh-CN" dirty="0" smtClean="0">
              <a:solidFill>
                <a:srgbClr val="C66951"/>
              </a:solidFill>
            </a:rPr>
            <a:t>4.3.2</a:t>
          </a:r>
          <a:endParaRPr lang="zh-CN" altLang="en-US" dirty="0">
            <a:solidFill>
              <a:srgbClr val="C66951"/>
            </a:solidFill>
          </a:endParaRPr>
        </a:p>
      </dgm:t>
    </dgm:pt>
    <dgm:pt modelId="{366E8E6A-4982-9949-800B-6E62B802D093}" type="parTrans" cxnId="{818B209D-A0DA-AF44-82B4-CD3DAB0E54CE}">
      <dgm:prSet/>
      <dgm:spPr/>
      <dgm:t>
        <a:bodyPr/>
        <a:lstStyle/>
        <a:p>
          <a:endParaRPr lang="zh-CN" altLang="en-US"/>
        </a:p>
      </dgm:t>
    </dgm:pt>
    <dgm:pt modelId="{BE47B653-02F1-B546-A9FE-0302118B0256}" type="sibTrans" cxnId="{818B209D-A0DA-AF44-82B4-CD3DAB0E54CE}">
      <dgm:prSet/>
      <dgm:spPr/>
      <dgm:t>
        <a:bodyPr/>
        <a:lstStyle/>
        <a:p>
          <a:endParaRPr lang="zh-CN" altLang="en-US"/>
        </a:p>
      </dgm:t>
    </dgm:pt>
    <dgm:pt modelId="{743865BD-1FB3-DB4D-BAD5-F6B303BC8A00}">
      <dgm:prSet phldrT="[文本]"/>
      <dgm:spPr/>
      <dgm:t>
        <a:bodyPr/>
        <a:lstStyle/>
        <a:p>
          <a:r>
            <a:rPr lang="en-US" altLang="zh-CN" dirty="0" smtClean="0"/>
            <a:t>4.4</a:t>
          </a:r>
          <a:endParaRPr lang="zh-CN" altLang="en-US" dirty="0"/>
        </a:p>
      </dgm:t>
    </dgm:pt>
    <dgm:pt modelId="{A9B57DD1-F47E-8B46-B425-BFACE49E87B1}" type="parTrans" cxnId="{09373169-CC29-7449-B82E-523E7700E3B7}">
      <dgm:prSet/>
      <dgm:spPr/>
      <dgm:t>
        <a:bodyPr/>
        <a:lstStyle/>
        <a:p>
          <a:endParaRPr lang="zh-CN" altLang="en-US"/>
        </a:p>
      </dgm:t>
    </dgm:pt>
    <dgm:pt modelId="{FE108E23-E5F8-CB40-8460-3F73DA2D905F}" type="sibTrans" cxnId="{09373169-CC29-7449-B82E-523E7700E3B7}">
      <dgm:prSet/>
      <dgm:spPr/>
      <dgm:t>
        <a:bodyPr/>
        <a:lstStyle/>
        <a:p>
          <a:endParaRPr lang="zh-CN" altLang="en-US"/>
        </a:p>
      </dgm:t>
    </dgm:pt>
    <dgm:pt modelId="{18C5CAD1-9CF0-E346-8E34-6F8B108247A2}">
      <dgm:prSet phldrT="[文本]"/>
      <dgm:spPr/>
      <dgm:t>
        <a:bodyPr/>
        <a:lstStyle/>
        <a:p>
          <a:r>
            <a:rPr lang="en-US" altLang="zh-CN" dirty="0" smtClean="0"/>
            <a:t>4.3.1</a:t>
          </a:r>
          <a:endParaRPr lang="zh-CN" altLang="en-US" dirty="0"/>
        </a:p>
      </dgm:t>
    </dgm:pt>
    <dgm:pt modelId="{6D6402AF-B44E-4E49-8294-331E6E3C5477}" type="parTrans" cxnId="{B5F4666E-28DB-0A48-B60B-9CF4D77EE110}">
      <dgm:prSet/>
      <dgm:spPr/>
      <dgm:t>
        <a:bodyPr/>
        <a:lstStyle/>
        <a:p>
          <a:endParaRPr lang="zh-CN" altLang="en-US"/>
        </a:p>
      </dgm:t>
    </dgm:pt>
    <dgm:pt modelId="{F4B6DE00-B7A7-B043-812D-EAFD38CAB863}" type="sibTrans" cxnId="{B5F4666E-28DB-0A48-B60B-9CF4D77EE110}">
      <dgm:prSet/>
      <dgm:spPr/>
      <dgm:t>
        <a:bodyPr/>
        <a:lstStyle/>
        <a:p>
          <a:endParaRPr lang="zh-CN" altLang="en-US"/>
        </a:p>
      </dgm:t>
    </dgm:pt>
    <dgm:pt modelId="{17952829-3D35-244E-883F-03AB0F9A427A}">
      <dgm:prSet phldrT="[文本]"/>
      <dgm:spPr/>
      <dgm:t>
        <a:bodyPr/>
        <a:lstStyle/>
        <a:p>
          <a:r>
            <a:rPr lang="en-US" altLang="zh-CN" dirty="0" smtClean="0"/>
            <a:t>4.4.2</a:t>
          </a:r>
          <a:endParaRPr lang="zh-CN" altLang="en-US" dirty="0"/>
        </a:p>
      </dgm:t>
    </dgm:pt>
    <dgm:pt modelId="{0EC96E88-17A6-1843-951B-7FD76A5B5F04}" type="parTrans" cxnId="{16ACBC86-9D42-A443-9E41-41E753D43E67}">
      <dgm:prSet/>
      <dgm:spPr/>
      <dgm:t>
        <a:bodyPr/>
        <a:lstStyle/>
        <a:p>
          <a:endParaRPr lang="zh-CN" altLang="en-US"/>
        </a:p>
      </dgm:t>
    </dgm:pt>
    <dgm:pt modelId="{0B9B4DA8-0F8F-4F4D-B759-7AB7FE2E641B}" type="sibTrans" cxnId="{16ACBC86-9D42-A443-9E41-41E753D43E67}">
      <dgm:prSet/>
      <dgm:spPr/>
      <dgm:t>
        <a:bodyPr/>
        <a:lstStyle/>
        <a:p>
          <a:endParaRPr lang="zh-CN" altLang="en-US"/>
        </a:p>
      </dgm:t>
    </dgm:pt>
    <dgm:pt modelId="{C075544C-3009-9845-BE2E-B81590AC4F84}">
      <dgm:prSet phldrT="[文本]"/>
      <dgm:spPr/>
      <dgm:t>
        <a:bodyPr/>
        <a:lstStyle/>
        <a:p>
          <a:r>
            <a:rPr lang="en-US" altLang="zh-CN" dirty="0" smtClean="0"/>
            <a:t>4.2</a:t>
          </a:r>
          <a:endParaRPr lang="zh-CN" altLang="en-US" dirty="0"/>
        </a:p>
      </dgm:t>
    </dgm:pt>
    <dgm:pt modelId="{EA1BFE0F-9000-E248-81D6-DDB8C84D249D}" type="parTrans" cxnId="{CFEA5530-34A8-2C4D-ADA8-B61411E40442}">
      <dgm:prSet/>
      <dgm:spPr/>
      <dgm:t>
        <a:bodyPr/>
        <a:lstStyle/>
        <a:p>
          <a:endParaRPr lang="zh-CN" altLang="en-US"/>
        </a:p>
      </dgm:t>
    </dgm:pt>
    <dgm:pt modelId="{E0C12DAD-8B99-D049-AF88-9CBBA37D5798}" type="sibTrans" cxnId="{CFEA5530-34A8-2C4D-ADA8-B61411E40442}">
      <dgm:prSet/>
      <dgm:spPr/>
      <dgm:t>
        <a:bodyPr/>
        <a:lstStyle/>
        <a:p>
          <a:endParaRPr lang="zh-CN" altLang="en-US"/>
        </a:p>
      </dgm:t>
    </dgm:pt>
    <dgm:pt modelId="{1221884E-EAA5-1743-B559-1212B337D356}">
      <dgm:prSet phldrT="[文本]"/>
      <dgm:spPr/>
      <dgm:t>
        <a:bodyPr/>
        <a:lstStyle/>
        <a:p>
          <a:r>
            <a:rPr lang="en-US" altLang="zh-CN" dirty="0" smtClean="0"/>
            <a:t>4.2.1</a:t>
          </a:r>
          <a:endParaRPr lang="zh-CN" altLang="en-US" dirty="0"/>
        </a:p>
      </dgm:t>
    </dgm:pt>
    <dgm:pt modelId="{FD296ADE-1852-0442-BBBC-AE4113344D6D}" type="parTrans" cxnId="{57529380-7679-DF49-9500-39189C1B6CC5}">
      <dgm:prSet/>
      <dgm:spPr/>
      <dgm:t>
        <a:bodyPr/>
        <a:lstStyle/>
        <a:p>
          <a:endParaRPr lang="zh-CN" altLang="en-US"/>
        </a:p>
      </dgm:t>
    </dgm:pt>
    <dgm:pt modelId="{1D673299-C804-6343-9D39-5BAA95CFEF4B}" type="sibTrans" cxnId="{57529380-7679-DF49-9500-39189C1B6CC5}">
      <dgm:prSet/>
      <dgm:spPr/>
      <dgm:t>
        <a:bodyPr/>
        <a:lstStyle/>
        <a:p>
          <a:endParaRPr lang="zh-CN" altLang="en-US"/>
        </a:p>
      </dgm:t>
    </dgm:pt>
    <dgm:pt modelId="{DFBF4819-69E0-CB4E-BF36-1F70E27035BF}">
      <dgm:prSet phldrT="[文本]"/>
      <dgm:spPr/>
      <dgm:t>
        <a:bodyPr/>
        <a:lstStyle/>
        <a:p>
          <a:r>
            <a:rPr lang="en-US" altLang="zh-CN" dirty="0" smtClean="0"/>
            <a:t>4.2.2</a:t>
          </a:r>
          <a:endParaRPr lang="zh-CN" altLang="en-US" dirty="0"/>
        </a:p>
      </dgm:t>
    </dgm:pt>
    <dgm:pt modelId="{925DC953-6E03-4B45-9DA2-47CD53E0940B}" type="parTrans" cxnId="{252C9920-E0D0-9149-A833-E9D2AECEFA43}">
      <dgm:prSet/>
      <dgm:spPr/>
      <dgm:t>
        <a:bodyPr/>
        <a:lstStyle/>
        <a:p>
          <a:endParaRPr lang="zh-CN" altLang="en-US"/>
        </a:p>
      </dgm:t>
    </dgm:pt>
    <dgm:pt modelId="{15A77EF0-14A4-A24C-85B6-736B96990C88}" type="sibTrans" cxnId="{252C9920-E0D0-9149-A833-E9D2AECEFA43}">
      <dgm:prSet/>
      <dgm:spPr/>
      <dgm:t>
        <a:bodyPr/>
        <a:lstStyle/>
        <a:p>
          <a:endParaRPr lang="zh-CN" altLang="en-US"/>
        </a:p>
      </dgm:t>
    </dgm:pt>
    <dgm:pt modelId="{0B15415E-B7C2-B74E-9F9B-33E00DBB9D83}" type="pres">
      <dgm:prSet presAssocID="{A347AD4F-8469-1047-A5D8-1484D75859BA}" presName="rootnode" presStyleCnt="0">
        <dgm:presLayoutVars>
          <dgm:chMax/>
          <dgm:chPref/>
          <dgm:dir/>
          <dgm:animLvl val="lvl"/>
        </dgm:presLayoutVars>
      </dgm:prSet>
      <dgm:spPr/>
    </dgm:pt>
    <dgm:pt modelId="{12E61A2A-7972-F448-AE20-8FC3512249FD}" type="pres">
      <dgm:prSet presAssocID="{C075544C-3009-9845-BE2E-B81590AC4F84}" presName="composite" presStyleCnt="0"/>
      <dgm:spPr/>
    </dgm:pt>
    <dgm:pt modelId="{823E0328-4419-544E-8AE0-EC132BA118DD}" type="pres">
      <dgm:prSet presAssocID="{C075544C-3009-9845-BE2E-B81590AC4F84}" presName="LShape" presStyleLbl="alignNode1" presStyleIdx="0" presStyleCnt="15"/>
      <dgm:spPr/>
    </dgm:pt>
    <dgm:pt modelId="{945C1FB9-212D-5247-B8D6-E698F34C9AB4}" type="pres">
      <dgm:prSet presAssocID="{C075544C-3009-9845-BE2E-B81590AC4F84}" presName="ParentText" presStyleLbl="revTx" presStyleIdx="0" presStyleCnt="8">
        <dgm:presLayoutVars>
          <dgm:chMax val="0"/>
          <dgm:chPref val="0"/>
          <dgm:bulletEnabled val="1"/>
        </dgm:presLayoutVars>
      </dgm:prSet>
      <dgm:spPr/>
    </dgm:pt>
    <dgm:pt modelId="{07352618-12CD-5D41-BC6F-2ED85D35CFC2}" type="pres">
      <dgm:prSet presAssocID="{C075544C-3009-9845-BE2E-B81590AC4F84}" presName="Triangle" presStyleLbl="alignNode1" presStyleIdx="1" presStyleCnt="15"/>
      <dgm:spPr/>
    </dgm:pt>
    <dgm:pt modelId="{B2834A1B-7E7C-2F4F-B38A-7C9D2B7456F1}" type="pres">
      <dgm:prSet presAssocID="{E0C12DAD-8B99-D049-AF88-9CBBA37D5798}" presName="sibTrans" presStyleCnt="0"/>
      <dgm:spPr/>
    </dgm:pt>
    <dgm:pt modelId="{FAFF6551-3F90-8541-B328-5D04285ADB2E}" type="pres">
      <dgm:prSet presAssocID="{E0C12DAD-8B99-D049-AF88-9CBBA37D5798}" presName="space" presStyleCnt="0"/>
      <dgm:spPr/>
    </dgm:pt>
    <dgm:pt modelId="{06D2A9C6-F46D-4843-AD5E-A40DFCFBC4A5}" type="pres">
      <dgm:prSet presAssocID="{1221884E-EAA5-1743-B559-1212B337D356}" presName="composite" presStyleCnt="0"/>
      <dgm:spPr/>
    </dgm:pt>
    <dgm:pt modelId="{6447D637-6A19-FF40-9D0B-2DC669482340}" type="pres">
      <dgm:prSet presAssocID="{1221884E-EAA5-1743-B559-1212B337D356}" presName="LShape" presStyleLbl="alignNode1" presStyleIdx="2" presStyleCnt="15"/>
      <dgm:spPr/>
    </dgm:pt>
    <dgm:pt modelId="{0EFB6DDA-7EED-F048-8704-E2463FB7D883}" type="pres">
      <dgm:prSet presAssocID="{1221884E-EAA5-1743-B559-1212B337D356}" presName="ParentText" presStyleLbl="revTx" presStyleIdx="1" presStyleCnt="8">
        <dgm:presLayoutVars>
          <dgm:chMax val="0"/>
          <dgm:chPref val="0"/>
          <dgm:bulletEnabled val="1"/>
        </dgm:presLayoutVars>
      </dgm:prSet>
      <dgm:spPr/>
      <dgm:t>
        <a:bodyPr/>
        <a:lstStyle/>
        <a:p>
          <a:endParaRPr lang="zh-CN" altLang="en-US"/>
        </a:p>
      </dgm:t>
    </dgm:pt>
    <dgm:pt modelId="{3D54D912-801C-864F-AB30-C2321907D7D2}" type="pres">
      <dgm:prSet presAssocID="{1221884E-EAA5-1743-B559-1212B337D356}" presName="Triangle" presStyleLbl="alignNode1" presStyleIdx="3" presStyleCnt="15"/>
      <dgm:spPr/>
    </dgm:pt>
    <dgm:pt modelId="{E5D1011E-6B49-6940-9C76-B071CA5E365B}" type="pres">
      <dgm:prSet presAssocID="{1D673299-C804-6343-9D39-5BAA95CFEF4B}" presName="sibTrans" presStyleCnt="0"/>
      <dgm:spPr/>
    </dgm:pt>
    <dgm:pt modelId="{9D287E6B-07F3-9548-BE95-FA8F09556CAC}" type="pres">
      <dgm:prSet presAssocID="{1D673299-C804-6343-9D39-5BAA95CFEF4B}" presName="space" presStyleCnt="0"/>
      <dgm:spPr/>
    </dgm:pt>
    <dgm:pt modelId="{09BEF49C-5149-1C40-BC6F-95562B7B103C}" type="pres">
      <dgm:prSet presAssocID="{DFBF4819-69E0-CB4E-BF36-1F70E27035BF}" presName="composite" presStyleCnt="0"/>
      <dgm:spPr/>
    </dgm:pt>
    <dgm:pt modelId="{F5B8D6AA-AD00-A34C-A8D8-B3828939361B}" type="pres">
      <dgm:prSet presAssocID="{DFBF4819-69E0-CB4E-BF36-1F70E27035BF}" presName="LShape" presStyleLbl="alignNode1" presStyleIdx="4" presStyleCnt="15"/>
      <dgm:spPr/>
    </dgm:pt>
    <dgm:pt modelId="{6F8F4652-D981-104E-B80E-68879A72CECF}" type="pres">
      <dgm:prSet presAssocID="{DFBF4819-69E0-CB4E-BF36-1F70E27035BF}" presName="ParentText" presStyleLbl="revTx" presStyleIdx="2" presStyleCnt="8">
        <dgm:presLayoutVars>
          <dgm:chMax val="0"/>
          <dgm:chPref val="0"/>
          <dgm:bulletEnabled val="1"/>
        </dgm:presLayoutVars>
      </dgm:prSet>
      <dgm:spPr/>
    </dgm:pt>
    <dgm:pt modelId="{3547A9A7-3555-324D-A8C9-EB7966BE6B79}" type="pres">
      <dgm:prSet presAssocID="{DFBF4819-69E0-CB4E-BF36-1F70E27035BF}" presName="Triangle" presStyleLbl="alignNode1" presStyleIdx="5" presStyleCnt="15"/>
      <dgm:spPr/>
    </dgm:pt>
    <dgm:pt modelId="{644EB0D1-DDBC-5A46-AA8A-B7902B8316D2}" type="pres">
      <dgm:prSet presAssocID="{15A77EF0-14A4-A24C-85B6-736B96990C88}" presName="sibTrans" presStyleCnt="0"/>
      <dgm:spPr/>
    </dgm:pt>
    <dgm:pt modelId="{5C566B83-0A4A-D94B-8BA7-3B0160C8699A}" type="pres">
      <dgm:prSet presAssocID="{15A77EF0-14A4-A24C-85B6-736B96990C88}" presName="space" presStyleCnt="0"/>
      <dgm:spPr/>
    </dgm:pt>
    <dgm:pt modelId="{A84C8D1A-5987-E54D-8ABC-ACF6E184C3F7}" type="pres">
      <dgm:prSet presAssocID="{828DB21D-C179-F444-8841-90EE1835C272}" presName="composite" presStyleCnt="0"/>
      <dgm:spPr/>
    </dgm:pt>
    <dgm:pt modelId="{67AF9D06-868D-0E4D-8838-727320A131AD}" type="pres">
      <dgm:prSet presAssocID="{828DB21D-C179-F444-8841-90EE1835C272}" presName="LShape" presStyleLbl="alignNode1" presStyleIdx="6" presStyleCnt="15"/>
      <dgm:spPr/>
    </dgm:pt>
    <dgm:pt modelId="{337FF23B-41CD-0344-AFB6-AEF5D370BA6F}" type="pres">
      <dgm:prSet presAssocID="{828DB21D-C179-F444-8841-90EE1835C272}" presName="ParentText" presStyleLbl="revTx" presStyleIdx="3" presStyleCnt="8">
        <dgm:presLayoutVars>
          <dgm:chMax val="0"/>
          <dgm:chPref val="0"/>
          <dgm:bulletEnabled val="1"/>
        </dgm:presLayoutVars>
      </dgm:prSet>
      <dgm:spPr/>
    </dgm:pt>
    <dgm:pt modelId="{7BDF251F-B7ED-0942-8617-86BC9990A00F}" type="pres">
      <dgm:prSet presAssocID="{828DB21D-C179-F444-8841-90EE1835C272}" presName="Triangle" presStyleLbl="alignNode1" presStyleIdx="7" presStyleCnt="15"/>
      <dgm:spPr/>
    </dgm:pt>
    <dgm:pt modelId="{BE0BCB96-E623-F24B-8F0B-BC416A2A71B6}" type="pres">
      <dgm:prSet presAssocID="{6ABE28DD-E46F-6A4E-966A-A673538F8FA6}" presName="sibTrans" presStyleCnt="0"/>
      <dgm:spPr/>
    </dgm:pt>
    <dgm:pt modelId="{B30CF93F-1C75-D948-9F2F-3DEAFEA2CA80}" type="pres">
      <dgm:prSet presAssocID="{6ABE28DD-E46F-6A4E-966A-A673538F8FA6}" presName="space" presStyleCnt="0"/>
      <dgm:spPr/>
    </dgm:pt>
    <dgm:pt modelId="{0F663403-4EBC-5C43-994F-4CAFB408A119}" type="pres">
      <dgm:prSet presAssocID="{18C5CAD1-9CF0-E346-8E34-6F8B108247A2}" presName="composite" presStyleCnt="0"/>
      <dgm:spPr/>
    </dgm:pt>
    <dgm:pt modelId="{E29F52E8-BAA8-2A4E-B02D-BB11E0CA4907}" type="pres">
      <dgm:prSet presAssocID="{18C5CAD1-9CF0-E346-8E34-6F8B108247A2}" presName="LShape" presStyleLbl="alignNode1" presStyleIdx="8" presStyleCnt="15"/>
      <dgm:spPr/>
    </dgm:pt>
    <dgm:pt modelId="{46D0CDEF-C4CE-1544-8ED5-EE50FE87AEB8}" type="pres">
      <dgm:prSet presAssocID="{18C5CAD1-9CF0-E346-8E34-6F8B108247A2}" presName="ParentText" presStyleLbl="revTx" presStyleIdx="4" presStyleCnt="8">
        <dgm:presLayoutVars>
          <dgm:chMax val="0"/>
          <dgm:chPref val="0"/>
          <dgm:bulletEnabled val="1"/>
        </dgm:presLayoutVars>
      </dgm:prSet>
      <dgm:spPr/>
      <dgm:t>
        <a:bodyPr/>
        <a:lstStyle/>
        <a:p>
          <a:endParaRPr lang="zh-CN" altLang="en-US"/>
        </a:p>
      </dgm:t>
    </dgm:pt>
    <dgm:pt modelId="{A388E030-12FA-EB47-92A9-11763D3FA638}" type="pres">
      <dgm:prSet presAssocID="{18C5CAD1-9CF0-E346-8E34-6F8B108247A2}" presName="Triangle" presStyleLbl="alignNode1" presStyleIdx="9" presStyleCnt="15"/>
      <dgm:spPr/>
    </dgm:pt>
    <dgm:pt modelId="{B12C3661-353A-6D4A-A9EC-5E5F46C5F0A1}" type="pres">
      <dgm:prSet presAssocID="{F4B6DE00-B7A7-B043-812D-EAFD38CAB863}" presName="sibTrans" presStyleCnt="0"/>
      <dgm:spPr/>
    </dgm:pt>
    <dgm:pt modelId="{4EF196C6-408D-DC4F-B3D6-24DE610F1D62}" type="pres">
      <dgm:prSet presAssocID="{F4B6DE00-B7A7-B043-812D-EAFD38CAB863}" presName="space" presStyleCnt="0"/>
      <dgm:spPr/>
    </dgm:pt>
    <dgm:pt modelId="{8F2921FD-1C00-FB4D-84C0-FD23CF65A210}" type="pres">
      <dgm:prSet presAssocID="{838CC9A2-0F77-1E4F-A66B-653B29C8F8E9}" presName="composite" presStyleCnt="0"/>
      <dgm:spPr/>
    </dgm:pt>
    <dgm:pt modelId="{864D1F0C-92EA-5C4A-8486-7D2A823FB901}" type="pres">
      <dgm:prSet presAssocID="{838CC9A2-0F77-1E4F-A66B-653B29C8F8E9}" presName="LShape" presStyleLbl="alignNode1" presStyleIdx="10" presStyleCnt="15"/>
      <dgm:spPr/>
      <dgm:t>
        <a:bodyPr/>
        <a:lstStyle/>
        <a:p>
          <a:endParaRPr lang="zh-CN" altLang="en-US"/>
        </a:p>
      </dgm:t>
    </dgm:pt>
    <dgm:pt modelId="{286274E2-AE3A-9547-B610-0E0DD3495F71}" type="pres">
      <dgm:prSet presAssocID="{838CC9A2-0F77-1E4F-A66B-653B29C8F8E9}" presName="ParentText" presStyleLbl="revTx" presStyleIdx="5" presStyleCnt="8">
        <dgm:presLayoutVars>
          <dgm:chMax val="0"/>
          <dgm:chPref val="0"/>
          <dgm:bulletEnabled val="1"/>
        </dgm:presLayoutVars>
      </dgm:prSet>
      <dgm:spPr/>
      <dgm:t>
        <a:bodyPr/>
        <a:lstStyle/>
        <a:p>
          <a:endParaRPr lang="zh-CN" altLang="en-US"/>
        </a:p>
      </dgm:t>
    </dgm:pt>
    <dgm:pt modelId="{D2CC488D-6D44-4C4F-8391-89A43A1B52AA}" type="pres">
      <dgm:prSet presAssocID="{838CC9A2-0F77-1E4F-A66B-653B29C8F8E9}" presName="Triangle" presStyleLbl="alignNode1" presStyleIdx="11" presStyleCnt="15"/>
      <dgm:spPr/>
    </dgm:pt>
    <dgm:pt modelId="{6594AA29-E1FC-EF4E-9277-DB7F8B9FC243}" type="pres">
      <dgm:prSet presAssocID="{BE47B653-02F1-B546-A9FE-0302118B0256}" presName="sibTrans" presStyleCnt="0"/>
      <dgm:spPr/>
    </dgm:pt>
    <dgm:pt modelId="{BA1241E5-A94D-6746-80E7-1F49A085B373}" type="pres">
      <dgm:prSet presAssocID="{BE47B653-02F1-B546-A9FE-0302118B0256}" presName="space" presStyleCnt="0"/>
      <dgm:spPr/>
    </dgm:pt>
    <dgm:pt modelId="{2525396A-66D9-2A46-ADFE-93A0E6E5A4EB}" type="pres">
      <dgm:prSet presAssocID="{743865BD-1FB3-DB4D-BAD5-F6B303BC8A00}" presName="composite" presStyleCnt="0"/>
      <dgm:spPr/>
    </dgm:pt>
    <dgm:pt modelId="{BF5B0B53-2C49-0848-A4C5-D234DFEDA0D5}" type="pres">
      <dgm:prSet presAssocID="{743865BD-1FB3-DB4D-BAD5-F6B303BC8A00}" presName="LShape" presStyleLbl="alignNode1" presStyleIdx="12" presStyleCnt="15"/>
      <dgm:spPr/>
    </dgm:pt>
    <dgm:pt modelId="{2DE2B0AD-7FBB-5848-889C-B849BF5A0360}" type="pres">
      <dgm:prSet presAssocID="{743865BD-1FB3-DB4D-BAD5-F6B303BC8A00}" presName="ParentText" presStyleLbl="revTx" presStyleIdx="6" presStyleCnt="8">
        <dgm:presLayoutVars>
          <dgm:chMax val="0"/>
          <dgm:chPref val="0"/>
          <dgm:bulletEnabled val="1"/>
        </dgm:presLayoutVars>
      </dgm:prSet>
      <dgm:spPr/>
    </dgm:pt>
    <dgm:pt modelId="{1E4A80D9-9618-274B-84BA-3415385FAD5B}" type="pres">
      <dgm:prSet presAssocID="{743865BD-1FB3-DB4D-BAD5-F6B303BC8A00}" presName="Triangle" presStyleLbl="alignNode1" presStyleIdx="13" presStyleCnt="15"/>
      <dgm:spPr/>
    </dgm:pt>
    <dgm:pt modelId="{D76F1A42-3DB7-0B4A-9D50-33FAC24CDFCF}" type="pres">
      <dgm:prSet presAssocID="{FE108E23-E5F8-CB40-8460-3F73DA2D905F}" presName="sibTrans" presStyleCnt="0"/>
      <dgm:spPr/>
    </dgm:pt>
    <dgm:pt modelId="{F9A54E35-F037-5141-AAA0-0CC63AF06F37}" type="pres">
      <dgm:prSet presAssocID="{FE108E23-E5F8-CB40-8460-3F73DA2D905F}" presName="space" presStyleCnt="0"/>
      <dgm:spPr/>
    </dgm:pt>
    <dgm:pt modelId="{5131EC32-69E2-604C-8739-B7FFECE80EC4}" type="pres">
      <dgm:prSet presAssocID="{17952829-3D35-244E-883F-03AB0F9A427A}" presName="composite" presStyleCnt="0"/>
      <dgm:spPr/>
    </dgm:pt>
    <dgm:pt modelId="{32F73527-7A71-384A-BCEE-467AD0421768}" type="pres">
      <dgm:prSet presAssocID="{17952829-3D35-244E-883F-03AB0F9A427A}" presName="LShape" presStyleLbl="alignNode1" presStyleIdx="14" presStyleCnt="15"/>
      <dgm:spPr/>
    </dgm:pt>
    <dgm:pt modelId="{F6FB2034-029A-1D42-9EA3-5120FC52C91A}" type="pres">
      <dgm:prSet presAssocID="{17952829-3D35-244E-883F-03AB0F9A427A}" presName="ParentText" presStyleLbl="revTx" presStyleIdx="7" presStyleCnt="8">
        <dgm:presLayoutVars>
          <dgm:chMax val="0"/>
          <dgm:chPref val="0"/>
          <dgm:bulletEnabled val="1"/>
        </dgm:presLayoutVars>
      </dgm:prSet>
      <dgm:spPr/>
    </dgm:pt>
  </dgm:ptLst>
  <dgm:cxnLst>
    <dgm:cxn modelId="{252C9920-E0D0-9149-A833-E9D2AECEFA43}" srcId="{A347AD4F-8469-1047-A5D8-1484D75859BA}" destId="{DFBF4819-69E0-CB4E-BF36-1F70E27035BF}" srcOrd="2" destOrd="0" parTransId="{925DC953-6E03-4B45-9DA2-47CD53E0940B}" sibTransId="{15A77EF0-14A4-A24C-85B6-736B96990C88}"/>
    <dgm:cxn modelId="{3629D847-D477-7645-A2F0-1E51D086CC32}" srcId="{A347AD4F-8469-1047-A5D8-1484D75859BA}" destId="{828DB21D-C179-F444-8841-90EE1835C272}" srcOrd="3" destOrd="0" parTransId="{910A95DC-2508-7E4A-A108-0B39A01548AF}" sibTransId="{6ABE28DD-E46F-6A4E-966A-A673538F8FA6}"/>
    <dgm:cxn modelId="{B5F4666E-28DB-0A48-B60B-9CF4D77EE110}" srcId="{A347AD4F-8469-1047-A5D8-1484D75859BA}" destId="{18C5CAD1-9CF0-E346-8E34-6F8B108247A2}" srcOrd="4" destOrd="0" parTransId="{6D6402AF-B44E-4E49-8294-331E6E3C5477}" sibTransId="{F4B6DE00-B7A7-B043-812D-EAFD38CAB863}"/>
    <dgm:cxn modelId="{09373169-CC29-7449-B82E-523E7700E3B7}" srcId="{A347AD4F-8469-1047-A5D8-1484D75859BA}" destId="{743865BD-1FB3-DB4D-BAD5-F6B303BC8A00}" srcOrd="6" destOrd="0" parTransId="{A9B57DD1-F47E-8B46-B425-BFACE49E87B1}" sibTransId="{FE108E23-E5F8-CB40-8460-3F73DA2D905F}"/>
    <dgm:cxn modelId="{12B24C5F-6E39-1047-B930-4FEBB3C851AC}" type="presOf" srcId="{743865BD-1FB3-DB4D-BAD5-F6B303BC8A00}" destId="{2DE2B0AD-7FBB-5848-889C-B849BF5A0360}" srcOrd="0" destOrd="0" presId="urn:microsoft.com/office/officeart/2009/3/layout/StepUpProcess"/>
    <dgm:cxn modelId="{16ACBC86-9D42-A443-9E41-41E753D43E67}" srcId="{A347AD4F-8469-1047-A5D8-1484D75859BA}" destId="{17952829-3D35-244E-883F-03AB0F9A427A}" srcOrd="7" destOrd="0" parTransId="{0EC96E88-17A6-1843-951B-7FD76A5B5F04}" sibTransId="{0B9B4DA8-0F8F-4F4D-B759-7AB7FE2E641B}"/>
    <dgm:cxn modelId="{7D0E4B76-013F-2846-81D8-3C9B93E98C8C}" type="presOf" srcId="{C075544C-3009-9845-BE2E-B81590AC4F84}" destId="{945C1FB9-212D-5247-B8D6-E698F34C9AB4}" srcOrd="0" destOrd="0" presId="urn:microsoft.com/office/officeart/2009/3/layout/StepUpProcess"/>
    <dgm:cxn modelId="{0DF95CD8-5379-5C41-9DCE-E743BB2F6AA1}" type="presOf" srcId="{DFBF4819-69E0-CB4E-BF36-1F70E27035BF}" destId="{6F8F4652-D981-104E-B80E-68879A72CECF}" srcOrd="0" destOrd="0" presId="urn:microsoft.com/office/officeart/2009/3/layout/StepUpProcess"/>
    <dgm:cxn modelId="{CE4A0087-1E72-A349-8651-337E4374B9DA}" type="presOf" srcId="{1221884E-EAA5-1743-B559-1212B337D356}" destId="{0EFB6DDA-7EED-F048-8704-E2463FB7D883}" srcOrd="0" destOrd="0" presId="urn:microsoft.com/office/officeart/2009/3/layout/StepUpProcess"/>
    <dgm:cxn modelId="{BA135AF3-45A2-7141-B8C0-649E59A27B8B}" type="presOf" srcId="{828DB21D-C179-F444-8841-90EE1835C272}" destId="{337FF23B-41CD-0344-AFB6-AEF5D370BA6F}" srcOrd="0" destOrd="0" presId="urn:microsoft.com/office/officeart/2009/3/layout/StepUpProcess"/>
    <dgm:cxn modelId="{DD533AEC-2136-2348-A3E2-744D09CF9A34}" type="presOf" srcId="{A347AD4F-8469-1047-A5D8-1484D75859BA}" destId="{0B15415E-B7C2-B74E-9F9B-33E00DBB9D83}" srcOrd="0" destOrd="0" presId="urn:microsoft.com/office/officeart/2009/3/layout/StepUpProcess"/>
    <dgm:cxn modelId="{57529380-7679-DF49-9500-39189C1B6CC5}" srcId="{A347AD4F-8469-1047-A5D8-1484D75859BA}" destId="{1221884E-EAA5-1743-B559-1212B337D356}" srcOrd="1" destOrd="0" parTransId="{FD296ADE-1852-0442-BBBC-AE4113344D6D}" sibTransId="{1D673299-C804-6343-9D39-5BAA95CFEF4B}"/>
    <dgm:cxn modelId="{CFEA5530-34A8-2C4D-ADA8-B61411E40442}" srcId="{A347AD4F-8469-1047-A5D8-1484D75859BA}" destId="{C075544C-3009-9845-BE2E-B81590AC4F84}" srcOrd="0" destOrd="0" parTransId="{EA1BFE0F-9000-E248-81D6-DDB8C84D249D}" sibTransId="{E0C12DAD-8B99-D049-AF88-9CBBA37D5798}"/>
    <dgm:cxn modelId="{907001B0-CD12-D341-8494-7672F0D1776A}" type="presOf" srcId="{838CC9A2-0F77-1E4F-A66B-653B29C8F8E9}" destId="{286274E2-AE3A-9547-B610-0E0DD3495F71}" srcOrd="0" destOrd="0" presId="urn:microsoft.com/office/officeart/2009/3/layout/StepUpProcess"/>
    <dgm:cxn modelId="{1B863DF5-5BC4-8942-B0D1-DE38356B8E8E}" type="presOf" srcId="{18C5CAD1-9CF0-E346-8E34-6F8B108247A2}" destId="{46D0CDEF-C4CE-1544-8ED5-EE50FE87AEB8}" srcOrd="0" destOrd="0" presId="urn:microsoft.com/office/officeart/2009/3/layout/StepUpProcess"/>
    <dgm:cxn modelId="{818B209D-A0DA-AF44-82B4-CD3DAB0E54CE}" srcId="{A347AD4F-8469-1047-A5D8-1484D75859BA}" destId="{838CC9A2-0F77-1E4F-A66B-653B29C8F8E9}" srcOrd="5" destOrd="0" parTransId="{366E8E6A-4982-9949-800B-6E62B802D093}" sibTransId="{BE47B653-02F1-B546-A9FE-0302118B0256}"/>
    <dgm:cxn modelId="{64E91641-0603-784C-8E28-A6674C1BDA9B}" type="presOf" srcId="{17952829-3D35-244E-883F-03AB0F9A427A}" destId="{F6FB2034-029A-1D42-9EA3-5120FC52C91A}" srcOrd="0" destOrd="0" presId="urn:microsoft.com/office/officeart/2009/3/layout/StepUpProcess"/>
    <dgm:cxn modelId="{8C5F97DB-1B63-F445-B3A6-00033CE6165A}" type="presParOf" srcId="{0B15415E-B7C2-B74E-9F9B-33E00DBB9D83}" destId="{12E61A2A-7972-F448-AE20-8FC3512249FD}" srcOrd="0" destOrd="0" presId="urn:microsoft.com/office/officeart/2009/3/layout/StepUpProcess"/>
    <dgm:cxn modelId="{FEE34CF8-526D-544D-A818-4FEF2321C76F}" type="presParOf" srcId="{12E61A2A-7972-F448-AE20-8FC3512249FD}" destId="{823E0328-4419-544E-8AE0-EC132BA118DD}" srcOrd="0" destOrd="0" presId="urn:microsoft.com/office/officeart/2009/3/layout/StepUpProcess"/>
    <dgm:cxn modelId="{8E2F4DDF-D272-1042-9E74-BAD230F46632}" type="presParOf" srcId="{12E61A2A-7972-F448-AE20-8FC3512249FD}" destId="{945C1FB9-212D-5247-B8D6-E698F34C9AB4}" srcOrd="1" destOrd="0" presId="urn:microsoft.com/office/officeart/2009/3/layout/StepUpProcess"/>
    <dgm:cxn modelId="{3C5C35B7-9850-4D45-982A-212681329F20}" type="presParOf" srcId="{12E61A2A-7972-F448-AE20-8FC3512249FD}" destId="{07352618-12CD-5D41-BC6F-2ED85D35CFC2}" srcOrd="2" destOrd="0" presId="urn:microsoft.com/office/officeart/2009/3/layout/StepUpProcess"/>
    <dgm:cxn modelId="{0B1C091F-73A6-FE42-A759-FDF7780A20ED}" type="presParOf" srcId="{0B15415E-B7C2-B74E-9F9B-33E00DBB9D83}" destId="{B2834A1B-7E7C-2F4F-B38A-7C9D2B7456F1}" srcOrd="1" destOrd="0" presId="urn:microsoft.com/office/officeart/2009/3/layout/StepUpProcess"/>
    <dgm:cxn modelId="{A8194EA6-E878-AF4D-929A-EB2F8484D518}" type="presParOf" srcId="{B2834A1B-7E7C-2F4F-B38A-7C9D2B7456F1}" destId="{FAFF6551-3F90-8541-B328-5D04285ADB2E}" srcOrd="0" destOrd="0" presId="urn:microsoft.com/office/officeart/2009/3/layout/StepUpProcess"/>
    <dgm:cxn modelId="{54794098-2A23-254A-AFB3-62766B76230F}" type="presParOf" srcId="{0B15415E-B7C2-B74E-9F9B-33E00DBB9D83}" destId="{06D2A9C6-F46D-4843-AD5E-A40DFCFBC4A5}" srcOrd="2" destOrd="0" presId="urn:microsoft.com/office/officeart/2009/3/layout/StepUpProcess"/>
    <dgm:cxn modelId="{32BE139A-DF84-E64A-B33B-744952BC6E22}" type="presParOf" srcId="{06D2A9C6-F46D-4843-AD5E-A40DFCFBC4A5}" destId="{6447D637-6A19-FF40-9D0B-2DC669482340}" srcOrd="0" destOrd="0" presId="urn:microsoft.com/office/officeart/2009/3/layout/StepUpProcess"/>
    <dgm:cxn modelId="{49230F0A-E772-BD4E-9A32-DD5839F34D8C}" type="presParOf" srcId="{06D2A9C6-F46D-4843-AD5E-A40DFCFBC4A5}" destId="{0EFB6DDA-7EED-F048-8704-E2463FB7D883}" srcOrd="1" destOrd="0" presId="urn:microsoft.com/office/officeart/2009/3/layout/StepUpProcess"/>
    <dgm:cxn modelId="{C27A9411-DF2C-4345-874A-27049A647549}" type="presParOf" srcId="{06D2A9C6-F46D-4843-AD5E-A40DFCFBC4A5}" destId="{3D54D912-801C-864F-AB30-C2321907D7D2}" srcOrd="2" destOrd="0" presId="urn:microsoft.com/office/officeart/2009/3/layout/StepUpProcess"/>
    <dgm:cxn modelId="{FFCFEB47-F54D-304E-935F-18190A291151}" type="presParOf" srcId="{0B15415E-B7C2-B74E-9F9B-33E00DBB9D83}" destId="{E5D1011E-6B49-6940-9C76-B071CA5E365B}" srcOrd="3" destOrd="0" presId="urn:microsoft.com/office/officeart/2009/3/layout/StepUpProcess"/>
    <dgm:cxn modelId="{CBCF547D-7987-1141-AB7E-8F41AE9EA05F}" type="presParOf" srcId="{E5D1011E-6B49-6940-9C76-B071CA5E365B}" destId="{9D287E6B-07F3-9548-BE95-FA8F09556CAC}" srcOrd="0" destOrd="0" presId="urn:microsoft.com/office/officeart/2009/3/layout/StepUpProcess"/>
    <dgm:cxn modelId="{B95C620D-9E50-114D-932D-81A56E0D0919}" type="presParOf" srcId="{0B15415E-B7C2-B74E-9F9B-33E00DBB9D83}" destId="{09BEF49C-5149-1C40-BC6F-95562B7B103C}" srcOrd="4" destOrd="0" presId="urn:microsoft.com/office/officeart/2009/3/layout/StepUpProcess"/>
    <dgm:cxn modelId="{B6F8E825-9083-A444-8CB5-2A9F06F13A55}" type="presParOf" srcId="{09BEF49C-5149-1C40-BC6F-95562B7B103C}" destId="{F5B8D6AA-AD00-A34C-A8D8-B3828939361B}" srcOrd="0" destOrd="0" presId="urn:microsoft.com/office/officeart/2009/3/layout/StepUpProcess"/>
    <dgm:cxn modelId="{7BCB8B62-A079-8144-94F0-2949EB1AD451}" type="presParOf" srcId="{09BEF49C-5149-1C40-BC6F-95562B7B103C}" destId="{6F8F4652-D981-104E-B80E-68879A72CECF}" srcOrd="1" destOrd="0" presId="urn:microsoft.com/office/officeart/2009/3/layout/StepUpProcess"/>
    <dgm:cxn modelId="{7B3645CB-270F-314B-9621-5F2F01BDEA6F}" type="presParOf" srcId="{09BEF49C-5149-1C40-BC6F-95562B7B103C}" destId="{3547A9A7-3555-324D-A8C9-EB7966BE6B79}" srcOrd="2" destOrd="0" presId="urn:microsoft.com/office/officeart/2009/3/layout/StepUpProcess"/>
    <dgm:cxn modelId="{3FD83530-8BF3-354F-AFF5-ED103BD2068E}" type="presParOf" srcId="{0B15415E-B7C2-B74E-9F9B-33E00DBB9D83}" destId="{644EB0D1-DDBC-5A46-AA8A-B7902B8316D2}" srcOrd="5" destOrd="0" presId="urn:microsoft.com/office/officeart/2009/3/layout/StepUpProcess"/>
    <dgm:cxn modelId="{A0C88357-8E83-A54A-A183-7C2B82BA5A63}" type="presParOf" srcId="{644EB0D1-DDBC-5A46-AA8A-B7902B8316D2}" destId="{5C566B83-0A4A-D94B-8BA7-3B0160C8699A}" srcOrd="0" destOrd="0" presId="urn:microsoft.com/office/officeart/2009/3/layout/StepUpProcess"/>
    <dgm:cxn modelId="{4E4A09CF-B7A1-1047-A629-E9747F736876}" type="presParOf" srcId="{0B15415E-B7C2-B74E-9F9B-33E00DBB9D83}" destId="{A84C8D1A-5987-E54D-8ABC-ACF6E184C3F7}" srcOrd="6" destOrd="0" presId="urn:microsoft.com/office/officeart/2009/3/layout/StepUpProcess"/>
    <dgm:cxn modelId="{A0E93272-7758-754F-991A-E48223FF3600}" type="presParOf" srcId="{A84C8D1A-5987-E54D-8ABC-ACF6E184C3F7}" destId="{67AF9D06-868D-0E4D-8838-727320A131AD}" srcOrd="0" destOrd="0" presId="urn:microsoft.com/office/officeart/2009/3/layout/StepUpProcess"/>
    <dgm:cxn modelId="{D669E873-1935-124C-9EEF-2B3B43F4BCD1}" type="presParOf" srcId="{A84C8D1A-5987-E54D-8ABC-ACF6E184C3F7}" destId="{337FF23B-41CD-0344-AFB6-AEF5D370BA6F}" srcOrd="1" destOrd="0" presId="urn:microsoft.com/office/officeart/2009/3/layout/StepUpProcess"/>
    <dgm:cxn modelId="{2C4024D4-0868-914B-8179-093BB104E064}" type="presParOf" srcId="{A84C8D1A-5987-E54D-8ABC-ACF6E184C3F7}" destId="{7BDF251F-B7ED-0942-8617-86BC9990A00F}" srcOrd="2" destOrd="0" presId="urn:microsoft.com/office/officeart/2009/3/layout/StepUpProcess"/>
    <dgm:cxn modelId="{6EEE332F-600B-8E47-B0D1-81CD833415ED}" type="presParOf" srcId="{0B15415E-B7C2-B74E-9F9B-33E00DBB9D83}" destId="{BE0BCB96-E623-F24B-8F0B-BC416A2A71B6}" srcOrd="7" destOrd="0" presId="urn:microsoft.com/office/officeart/2009/3/layout/StepUpProcess"/>
    <dgm:cxn modelId="{A6EE84F5-D51E-544D-BBD6-6422009FD247}" type="presParOf" srcId="{BE0BCB96-E623-F24B-8F0B-BC416A2A71B6}" destId="{B30CF93F-1C75-D948-9F2F-3DEAFEA2CA80}" srcOrd="0" destOrd="0" presId="urn:microsoft.com/office/officeart/2009/3/layout/StepUpProcess"/>
    <dgm:cxn modelId="{E02302D3-F1CB-E648-8FAF-4C0EB1B3C8B0}" type="presParOf" srcId="{0B15415E-B7C2-B74E-9F9B-33E00DBB9D83}" destId="{0F663403-4EBC-5C43-994F-4CAFB408A119}" srcOrd="8" destOrd="0" presId="urn:microsoft.com/office/officeart/2009/3/layout/StepUpProcess"/>
    <dgm:cxn modelId="{A7E61DF3-73C5-5A4B-A763-0DC061EBF303}" type="presParOf" srcId="{0F663403-4EBC-5C43-994F-4CAFB408A119}" destId="{E29F52E8-BAA8-2A4E-B02D-BB11E0CA4907}" srcOrd="0" destOrd="0" presId="urn:microsoft.com/office/officeart/2009/3/layout/StepUpProcess"/>
    <dgm:cxn modelId="{A2201779-A541-0E47-AEEA-DD7B2B156716}" type="presParOf" srcId="{0F663403-4EBC-5C43-994F-4CAFB408A119}" destId="{46D0CDEF-C4CE-1544-8ED5-EE50FE87AEB8}" srcOrd="1" destOrd="0" presId="urn:microsoft.com/office/officeart/2009/3/layout/StepUpProcess"/>
    <dgm:cxn modelId="{36A76CAB-CBC7-204A-AD65-CB669D70D70B}" type="presParOf" srcId="{0F663403-4EBC-5C43-994F-4CAFB408A119}" destId="{A388E030-12FA-EB47-92A9-11763D3FA638}" srcOrd="2" destOrd="0" presId="urn:microsoft.com/office/officeart/2009/3/layout/StepUpProcess"/>
    <dgm:cxn modelId="{414ED951-BC6D-7249-9164-A3ADD8E94F26}" type="presParOf" srcId="{0B15415E-B7C2-B74E-9F9B-33E00DBB9D83}" destId="{B12C3661-353A-6D4A-A9EC-5E5F46C5F0A1}" srcOrd="9" destOrd="0" presId="urn:microsoft.com/office/officeart/2009/3/layout/StepUpProcess"/>
    <dgm:cxn modelId="{6988F597-85BA-5C4A-B8D7-EC02549689AC}" type="presParOf" srcId="{B12C3661-353A-6D4A-A9EC-5E5F46C5F0A1}" destId="{4EF196C6-408D-DC4F-B3D6-24DE610F1D62}" srcOrd="0" destOrd="0" presId="urn:microsoft.com/office/officeart/2009/3/layout/StepUpProcess"/>
    <dgm:cxn modelId="{A7607368-E9B8-0442-BEF8-6381ADE1E818}" type="presParOf" srcId="{0B15415E-B7C2-B74E-9F9B-33E00DBB9D83}" destId="{8F2921FD-1C00-FB4D-84C0-FD23CF65A210}" srcOrd="10" destOrd="0" presId="urn:microsoft.com/office/officeart/2009/3/layout/StepUpProcess"/>
    <dgm:cxn modelId="{27600710-B048-684B-8CE5-74A68CBFDC5D}" type="presParOf" srcId="{8F2921FD-1C00-FB4D-84C0-FD23CF65A210}" destId="{864D1F0C-92EA-5C4A-8486-7D2A823FB901}" srcOrd="0" destOrd="0" presId="urn:microsoft.com/office/officeart/2009/3/layout/StepUpProcess"/>
    <dgm:cxn modelId="{01E48C43-3E63-9D4E-AE94-EBB4AAD26C45}" type="presParOf" srcId="{8F2921FD-1C00-FB4D-84C0-FD23CF65A210}" destId="{286274E2-AE3A-9547-B610-0E0DD3495F71}" srcOrd="1" destOrd="0" presId="urn:microsoft.com/office/officeart/2009/3/layout/StepUpProcess"/>
    <dgm:cxn modelId="{B9E4329D-0B7B-A949-A8F2-368DE035BCC2}" type="presParOf" srcId="{8F2921FD-1C00-FB4D-84C0-FD23CF65A210}" destId="{D2CC488D-6D44-4C4F-8391-89A43A1B52AA}" srcOrd="2" destOrd="0" presId="urn:microsoft.com/office/officeart/2009/3/layout/StepUpProcess"/>
    <dgm:cxn modelId="{6BB54FAD-5987-C04E-A30F-DA679CEBC1A0}" type="presParOf" srcId="{0B15415E-B7C2-B74E-9F9B-33E00DBB9D83}" destId="{6594AA29-E1FC-EF4E-9277-DB7F8B9FC243}" srcOrd="11" destOrd="0" presId="urn:microsoft.com/office/officeart/2009/3/layout/StepUpProcess"/>
    <dgm:cxn modelId="{67793791-3409-374B-AD95-7B0E146F5662}" type="presParOf" srcId="{6594AA29-E1FC-EF4E-9277-DB7F8B9FC243}" destId="{BA1241E5-A94D-6746-80E7-1F49A085B373}" srcOrd="0" destOrd="0" presId="urn:microsoft.com/office/officeart/2009/3/layout/StepUpProcess"/>
    <dgm:cxn modelId="{948C8BAD-87EF-BE45-841E-57C44D1CE8A6}" type="presParOf" srcId="{0B15415E-B7C2-B74E-9F9B-33E00DBB9D83}" destId="{2525396A-66D9-2A46-ADFE-93A0E6E5A4EB}" srcOrd="12" destOrd="0" presId="urn:microsoft.com/office/officeart/2009/3/layout/StepUpProcess"/>
    <dgm:cxn modelId="{D7ABB14C-EA12-8B4F-8ADB-1D6A4DFB0D0A}" type="presParOf" srcId="{2525396A-66D9-2A46-ADFE-93A0E6E5A4EB}" destId="{BF5B0B53-2C49-0848-A4C5-D234DFEDA0D5}" srcOrd="0" destOrd="0" presId="urn:microsoft.com/office/officeart/2009/3/layout/StepUpProcess"/>
    <dgm:cxn modelId="{CF91E075-B35D-BC4F-86AB-2EC6A9E19E6A}" type="presParOf" srcId="{2525396A-66D9-2A46-ADFE-93A0E6E5A4EB}" destId="{2DE2B0AD-7FBB-5848-889C-B849BF5A0360}" srcOrd="1" destOrd="0" presId="urn:microsoft.com/office/officeart/2009/3/layout/StepUpProcess"/>
    <dgm:cxn modelId="{FEE82C00-47E4-0B4D-A92D-AF84C9348471}" type="presParOf" srcId="{2525396A-66D9-2A46-ADFE-93A0E6E5A4EB}" destId="{1E4A80D9-9618-274B-84BA-3415385FAD5B}" srcOrd="2" destOrd="0" presId="urn:microsoft.com/office/officeart/2009/3/layout/StepUpProcess"/>
    <dgm:cxn modelId="{FE943029-5648-9347-843A-ACB287A0BEF9}" type="presParOf" srcId="{0B15415E-B7C2-B74E-9F9B-33E00DBB9D83}" destId="{D76F1A42-3DB7-0B4A-9D50-33FAC24CDFCF}" srcOrd="13" destOrd="0" presId="urn:microsoft.com/office/officeart/2009/3/layout/StepUpProcess"/>
    <dgm:cxn modelId="{A6662D3B-1650-2B45-A30C-AF4FC2B73C71}" type="presParOf" srcId="{D76F1A42-3DB7-0B4A-9D50-33FAC24CDFCF}" destId="{F9A54E35-F037-5141-AAA0-0CC63AF06F37}" srcOrd="0" destOrd="0" presId="urn:microsoft.com/office/officeart/2009/3/layout/StepUpProcess"/>
    <dgm:cxn modelId="{F1D35A6E-8C14-6745-A750-6CDF8317E50A}" type="presParOf" srcId="{0B15415E-B7C2-B74E-9F9B-33E00DBB9D83}" destId="{5131EC32-69E2-604C-8739-B7FFECE80EC4}" srcOrd="14" destOrd="0" presId="urn:microsoft.com/office/officeart/2009/3/layout/StepUpProcess"/>
    <dgm:cxn modelId="{0B201CCE-BA95-9D48-B451-0FC4A8AE8942}" type="presParOf" srcId="{5131EC32-69E2-604C-8739-B7FFECE80EC4}" destId="{32F73527-7A71-384A-BCEE-467AD0421768}" srcOrd="0" destOrd="0" presId="urn:microsoft.com/office/officeart/2009/3/layout/StepUpProcess"/>
    <dgm:cxn modelId="{9299C7F7-3FCE-A14F-B079-3E217C753BCC}" type="presParOf" srcId="{5131EC32-69E2-604C-8739-B7FFECE80EC4}" destId="{F6FB2034-029A-1D42-9EA3-5120FC52C91A}"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对软件补丁兼容性检测问题进行了分析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提出了一套补丁兼容性检测方法</a:t>
          </a:r>
          <a:r>
            <a:rPr lang="zh-CN" altLang="en-US" dirty="0" smtClean="0"/>
            <a:t>，并进行了</a:t>
          </a:r>
          <a:r>
            <a:rPr lang="zh-CN" altLang="en-US" dirty="0" smtClean="0"/>
            <a:t>工具实现  </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C4EFF4A7-DA82-B741-B05A-A5B8EFA9EBF7}">
      <dgm:prSet phldrT="[文本]"/>
      <dgm:spPr/>
      <dgm:t>
        <a:bodyPr/>
        <a:lstStyle/>
        <a:p>
          <a:r>
            <a:rPr lang="zh-CN" altLang="en-US" dirty="0" smtClean="0"/>
            <a:t>在</a:t>
          </a:r>
          <a:r>
            <a:rPr lang="en-US" altLang="zh-TW" dirty="0" smtClean="0"/>
            <a:t>Eclipse JDT Core </a:t>
          </a:r>
          <a:r>
            <a:rPr lang="zh-TW" altLang="en-US" dirty="0" smtClean="0"/>
            <a:t>项目上进行了实验 </a:t>
          </a:r>
          <a:endParaRPr lang="zh-CN" altLang="en-US" dirty="0"/>
        </a:p>
      </dgm:t>
    </dgm:pt>
    <dgm:pt modelId="{5A395DE4-8666-684E-83EF-33EF5D65C908}" type="parTrans" cxnId="{0DF4220B-8F4E-1948-81FD-BEC1F9067D43}">
      <dgm:prSet/>
      <dgm:spPr/>
      <dgm:t>
        <a:bodyPr/>
        <a:lstStyle/>
        <a:p>
          <a:endParaRPr lang="zh-CN" altLang="en-US"/>
        </a:p>
      </dgm:t>
    </dgm:pt>
    <dgm:pt modelId="{3B49969B-D264-EB42-BCC3-AAB70C3AA8C6}" type="sibTrans" cxnId="{0DF4220B-8F4E-1948-81FD-BEC1F9067D43}">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3"/>
      <dgm:spPr/>
    </dgm:pt>
    <dgm:pt modelId="{65DE0908-C357-DC41-9B95-DB711CD83919}" type="pres">
      <dgm:prSet presAssocID="{B0905108-FA0E-F741-AAB0-F8606FBDDC56}" presName="conn" presStyleLbl="parChTrans1D2" presStyleIdx="0" presStyleCnt="1"/>
      <dgm:spPr/>
    </dgm:pt>
    <dgm:pt modelId="{FF80BD46-2112-FD4A-94EE-CC055F989698}" type="pres">
      <dgm:prSet presAssocID="{B0905108-FA0E-F741-AAB0-F8606FBDDC56}" presName="extraNode" presStyleLbl="node1" presStyleIdx="0" presStyleCnt="3"/>
      <dgm:spPr/>
    </dgm:pt>
    <dgm:pt modelId="{63E7C23B-1E9D-C14B-AE91-B60D11172AD5}" type="pres">
      <dgm:prSet presAssocID="{B0905108-FA0E-F741-AAB0-F8606FBDDC56}" presName="dstNode" presStyleLbl="node1" presStyleIdx="0" presStyleCnt="3"/>
      <dgm:spPr/>
    </dgm:pt>
    <dgm:pt modelId="{5D31A07C-6247-4A44-84D7-22DD583D2F34}" type="pres">
      <dgm:prSet presAssocID="{B9FF3F54-51EC-8340-B691-D3842771DE08}" presName="text_1" presStyleLbl="node1" presStyleIdx="0" presStyleCnt="3">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3"/>
      <dgm:spPr/>
    </dgm:pt>
    <dgm:pt modelId="{0E32C34F-A4D7-4945-96EF-1D1108F6694E}" type="pres">
      <dgm:prSet presAssocID="{28C3BA29-6075-9743-923C-50C6DBC8854F}" presName="text_2" presStyleLbl="node1" presStyleIdx="1" presStyleCnt="3">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3"/>
      <dgm:spPr/>
    </dgm:pt>
    <dgm:pt modelId="{8F7A8272-1B80-7744-ACED-FF570DF3952D}" type="pres">
      <dgm:prSet presAssocID="{C4EFF4A7-DA82-B741-B05A-A5B8EFA9EBF7}" presName="text_3" presStyleLbl="node1" presStyleIdx="2" presStyleCnt="3">
        <dgm:presLayoutVars>
          <dgm:bulletEnabled val="1"/>
        </dgm:presLayoutVars>
      </dgm:prSet>
      <dgm:spPr/>
      <dgm:t>
        <a:bodyPr/>
        <a:lstStyle/>
        <a:p>
          <a:endParaRPr lang="zh-CN" altLang="en-US"/>
        </a:p>
      </dgm:t>
    </dgm:pt>
    <dgm:pt modelId="{E8B02C39-5268-9043-88F7-7A2A8305DF58}" type="pres">
      <dgm:prSet presAssocID="{C4EFF4A7-DA82-B741-B05A-A5B8EFA9EBF7}" presName="accent_3" presStyleCnt="0"/>
      <dgm:spPr/>
    </dgm:pt>
    <dgm:pt modelId="{C53A55ED-3218-CC43-929A-4AD1776EC5AE}" type="pres">
      <dgm:prSet presAssocID="{C4EFF4A7-DA82-B741-B05A-A5B8EFA9EBF7}" presName="accentRepeatNode" presStyleLbl="solidFgAcc1" presStyleIdx="2" presStyleCnt="3"/>
      <dgm:spPr/>
    </dgm:pt>
  </dgm:ptLst>
  <dgm:cxnLst>
    <dgm:cxn modelId="{BF6DD711-8492-AA4B-90C2-52EE708ECAD0}" type="presOf" srcId="{F93DEFB5-8FA0-4E4E-BBFA-467E3B5FC253}" destId="{65DE0908-C357-DC41-9B95-DB711CD83919}" srcOrd="0" destOrd="0" presId="urn:microsoft.com/office/officeart/2008/layout/VerticalCurvedList"/>
    <dgm:cxn modelId="{28B54F66-5116-4E4C-A009-7CE6055864DF}" type="presOf" srcId="{C4EFF4A7-DA82-B741-B05A-A5B8EFA9EBF7}" destId="{8F7A8272-1B80-7744-ACED-FF570DF3952D}" srcOrd="0" destOrd="0" presId="urn:microsoft.com/office/officeart/2008/layout/VerticalCurvedList"/>
    <dgm:cxn modelId="{5C7D2B53-9AED-A64E-95F1-02D863445DF2}" type="presOf" srcId="{B9FF3F54-51EC-8340-B691-D3842771DE08}" destId="{5D31A07C-6247-4A44-84D7-22DD583D2F34}" srcOrd="0" destOrd="0" presId="urn:microsoft.com/office/officeart/2008/layout/VerticalCurvedList"/>
    <dgm:cxn modelId="{A773D4FC-A27A-2D43-92D1-62FEF4A327DF}" type="presOf" srcId="{B0905108-FA0E-F741-AAB0-F8606FBDDC56}" destId="{10E1243F-27F7-6B4B-A948-EB3A49F48B92}"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AA6BD568-CD13-3043-9362-127447F3FCD1}"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0DF4220B-8F4E-1948-81FD-BEC1F9067D43}" srcId="{B0905108-FA0E-F741-AAB0-F8606FBDDC56}" destId="{C4EFF4A7-DA82-B741-B05A-A5B8EFA9EBF7}" srcOrd="2" destOrd="0" parTransId="{5A395DE4-8666-684E-83EF-33EF5D65C908}" sibTransId="{3B49969B-D264-EB42-BCC3-AAB70C3AA8C6}"/>
    <dgm:cxn modelId="{EA03B77D-D90A-2045-9C28-8E964B5A7374}" type="presParOf" srcId="{10E1243F-27F7-6B4B-A948-EB3A49F48B92}" destId="{DF54B454-154A-2E4E-9F18-2247631EFE24}" srcOrd="0" destOrd="0" presId="urn:microsoft.com/office/officeart/2008/layout/VerticalCurvedList"/>
    <dgm:cxn modelId="{93CC5915-F490-3748-B4E9-2AA22ADA64AC}" type="presParOf" srcId="{DF54B454-154A-2E4E-9F18-2247631EFE24}" destId="{2CC5053D-3362-2F47-86A2-96B45F411B7A}" srcOrd="0" destOrd="0" presId="urn:microsoft.com/office/officeart/2008/layout/VerticalCurvedList"/>
    <dgm:cxn modelId="{CC162BB7-3F27-114F-AB8F-8511DE635C5D}" type="presParOf" srcId="{2CC5053D-3362-2F47-86A2-96B45F411B7A}" destId="{B6C88D44-4463-6E41-AE54-04E0B3B15A42}" srcOrd="0" destOrd="0" presId="urn:microsoft.com/office/officeart/2008/layout/VerticalCurvedList"/>
    <dgm:cxn modelId="{0BCD351D-F4F7-5543-B7B9-ABAFB5ADF7C6}" type="presParOf" srcId="{2CC5053D-3362-2F47-86A2-96B45F411B7A}" destId="{65DE0908-C357-DC41-9B95-DB711CD83919}" srcOrd="1" destOrd="0" presId="urn:microsoft.com/office/officeart/2008/layout/VerticalCurvedList"/>
    <dgm:cxn modelId="{C7A2D47F-AF33-4C4F-BC93-535982C4090A}" type="presParOf" srcId="{2CC5053D-3362-2F47-86A2-96B45F411B7A}" destId="{FF80BD46-2112-FD4A-94EE-CC055F989698}" srcOrd="2" destOrd="0" presId="urn:microsoft.com/office/officeart/2008/layout/VerticalCurvedList"/>
    <dgm:cxn modelId="{42723289-B9ED-2B41-9D43-5D1BC4B3E97B}" type="presParOf" srcId="{2CC5053D-3362-2F47-86A2-96B45F411B7A}" destId="{63E7C23B-1E9D-C14B-AE91-B60D11172AD5}" srcOrd="3" destOrd="0" presId="urn:microsoft.com/office/officeart/2008/layout/VerticalCurvedList"/>
    <dgm:cxn modelId="{66CC8DD2-43E3-6B49-B561-C4B04662BA2F}" type="presParOf" srcId="{DF54B454-154A-2E4E-9F18-2247631EFE24}" destId="{5D31A07C-6247-4A44-84D7-22DD583D2F34}" srcOrd="1" destOrd="0" presId="urn:microsoft.com/office/officeart/2008/layout/VerticalCurvedList"/>
    <dgm:cxn modelId="{0A7ED68C-1E86-8344-A52C-62480BE74AED}" type="presParOf" srcId="{DF54B454-154A-2E4E-9F18-2247631EFE24}" destId="{7EE13B68-AE1C-9E4C-AADF-C333BECAEA92}" srcOrd="2" destOrd="0" presId="urn:microsoft.com/office/officeart/2008/layout/VerticalCurvedList"/>
    <dgm:cxn modelId="{70941835-8790-D541-B1E3-EC20F9B0C8F5}" type="presParOf" srcId="{7EE13B68-AE1C-9E4C-AADF-C333BECAEA92}" destId="{77E76ECC-1844-E04D-8CB5-FA0C05601235}" srcOrd="0" destOrd="0" presId="urn:microsoft.com/office/officeart/2008/layout/VerticalCurvedList"/>
    <dgm:cxn modelId="{A84229F6-C0C2-5E43-8FAC-D5B358EFDD2C}" type="presParOf" srcId="{DF54B454-154A-2E4E-9F18-2247631EFE24}" destId="{0E32C34F-A4D7-4945-96EF-1D1108F6694E}" srcOrd="3" destOrd="0" presId="urn:microsoft.com/office/officeart/2008/layout/VerticalCurvedList"/>
    <dgm:cxn modelId="{3681F58A-3F26-2C42-8A0F-3AC57DA8C104}" type="presParOf" srcId="{DF54B454-154A-2E4E-9F18-2247631EFE24}" destId="{981D28EF-873A-1E4B-AB77-047FC3D194E4}" srcOrd="4" destOrd="0" presId="urn:microsoft.com/office/officeart/2008/layout/VerticalCurvedList"/>
    <dgm:cxn modelId="{148664E1-E05E-E743-9303-B586AA7CF07F}" type="presParOf" srcId="{981D28EF-873A-1E4B-AB77-047FC3D194E4}" destId="{F372EDEC-EA69-C14D-8661-4069F4F1BF58}" srcOrd="0" destOrd="0" presId="urn:microsoft.com/office/officeart/2008/layout/VerticalCurvedList"/>
    <dgm:cxn modelId="{A89427CA-BA06-B348-AFBC-02C69786CFE5}" type="presParOf" srcId="{DF54B454-154A-2E4E-9F18-2247631EFE24}" destId="{8F7A8272-1B80-7744-ACED-FF570DF3952D}" srcOrd="5" destOrd="0" presId="urn:microsoft.com/office/officeart/2008/layout/VerticalCurvedList"/>
    <dgm:cxn modelId="{B2D31FF9-02F5-2641-999E-0324FCA494FE}" type="presParOf" srcId="{DF54B454-154A-2E4E-9F18-2247631EFE24}" destId="{E8B02C39-5268-9043-88F7-7A2A8305DF58}" srcOrd="6" destOrd="0" presId="urn:microsoft.com/office/officeart/2008/layout/VerticalCurvedList"/>
    <dgm:cxn modelId="{7DC7002E-DAA0-9A42-9DB6-75FBAFDB4287}" type="presParOf" srcId="{E8B02C39-5268-9043-88F7-7A2A8305DF58}" destId="{C53A55ED-3218-CC43-929A-4AD1776EC5A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更换兼容性检测工具中影响域分析模块所使用的分析工具</a:t>
          </a:r>
          <a:r>
            <a:rPr lang="en-US" altLang="zh-CN" dirty="0" smtClean="0"/>
            <a:t>,</a:t>
          </a:r>
          <a:r>
            <a:rPr lang="zh-CN" altLang="en-US" dirty="0" smtClean="0"/>
            <a:t>并进行进一步的实验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将兼容性检测工具对更多的工业界实际项目进行实验</a:t>
          </a:r>
          <a:r>
            <a:rPr lang="en-US" altLang="zh-CN" dirty="0" smtClean="0"/>
            <a:t>,</a:t>
          </a:r>
          <a:r>
            <a:rPr lang="zh-CN" altLang="en-US" dirty="0" smtClean="0"/>
            <a:t>进一步探讨其实用性</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2"/>
      <dgm:spPr/>
    </dgm:pt>
    <dgm:pt modelId="{65DE0908-C357-DC41-9B95-DB711CD83919}" type="pres">
      <dgm:prSet presAssocID="{B0905108-FA0E-F741-AAB0-F8606FBDDC56}" presName="conn" presStyleLbl="parChTrans1D2" presStyleIdx="0" presStyleCnt="1"/>
      <dgm:spPr/>
    </dgm:pt>
    <dgm:pt modelId="{FF80BD46-2112-FD4A-94EE-CC055F989698}" type="pres">
      <dgm:prSet presAssocID="{B0905108-FA0E-F741-AAB0-F8606FBDDC56}" presName="extraNode" presStyleLbl="node1" presStyleIdx="0" presStyleCnt="2"/>
      <dgm:spPr/>
    </dgm:pt>
    <dgm:pt modelId="{63E7C23B-1E9D-C14B-AE91-B60D11172AD5}" type="pres">
      <dgm:prSet presAssocID="{B0905108-FA0E-F741-AAB0-F8606FBDDC56}" presName="dstNode" presStyleLbl="node1" presStyleIdx="0" presStyleCnt="2"/>
      <dgm:spPr/>
    </dgm:pt>
    <dgm:pt modelId="{5D31A07C-6247-4A44-84D7-22DD583D2F34}" type="pres">
      <dgm:prSet presAssocID="{B9FF3F54-51EC-8340-B691-D3842771DE08}" presName="text_1" presStyleLbl="node1" presStyleIdx="0" presStyleCnt="2">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2"/>
      <dgm:spPr/>
    </dgm:pt>
    <dgm:pt modelId="{0E32C34F-A4D7-4945-96EF-1D1108F6694E}" type="pres">
      <dgm:prSet presAssocID="{28C3BA29-6075-9743-923C-50C6DBC8854F}" presName="text_2" presStyleLbl="node1" presStyleIdx="1" presStyleCnt="2">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2"/>
      <dgm:spPr/>
    </dgm:pt>
  </dgm:ptLst>
  <dgm:cxnLst>
    <dgm:cxn modelId="{7F3CE0C4-884E-C54E-BA32-0ADF26954B31}" type="presOf" srcId="{F93DEFB5-8FA0-4E4E-BBFA-467E3B5FC253}" destId="{65DE0908-C357-DC41-9B95-DB711CD83919}"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46F0D43F-AD2D-9742-8640-FFD87D33844C}" type="presOf" srcId="{B9FF3F54-51EC-8340-B691-D3842771DE08}" destId="{5D31A07C-6247-4A44-84D7-22DD583D2F34}" srcOrd="0" destOrd="0" presId="urn:microsoft.com/office/officeart/2008/layout/VerticalCurvedList"/>
    <dgm:cxn modelId="{4348BE18-29D5-A24E-8D04-8AEFE61A900B}"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1CE17751-EB86-3341-8ACA-9F8CDDD2CABF}" type="presOf" srcId="{B0905108-FA0E-F741-AAB0-F8606FBDDC56}" destId="{10E1243F-27F7-6B4B-A948-EB3A49F48B92}" srcOrd="0" destOrd="0" presId="urn:microsoft.com/office/officeart/2008/layout/VerticalCurvedList"/>
    <dgm:cxn modelId="{06B58BDA-55A8-FD46-B741-8077EC3461BD}" type="presParOf" srcId="{10E1243F-27F7-6B4B-A948-EB3A49F48B92}" destId="{DF54B454-154A-2E4E-9F18-2247631EFE24}" srcOrd="0" destOrd="0" presId="urn:microsoft.com/office/officeart/2008/layout/VerticalCurvedList"/>
    <dgm:cxn modelId="{E64373AC-5522-DC45-893A-C5224268A24A}" type="presParOf" srcId="{DF54B454-154A-2E4E-9F18-2247631EFE24}" destId="{2CC5053D-3362-2F47-86A2-96B45F411B7A}" srcOrd="0" destOrd="0" presId="urn:microsoft.com/office/officeart/2008/layout/VerticalCurvedList"/>
    <dgm:cxn modelId="{9A8B9781-B3A4-3E4D-B709-6600CDACEBF2}" type="presParOf" srcId="{2CC5053D-3362-2F47-86A2-96B45F411B7A}" destId="{B6C88D44-4463-6E41-AE54-04E0B3B15A42}" srcOrd="0" destOrd="0" presId="urn:microsoft.com/office/officeart/2008/layout/VerticalCurvedList"/>
    <dgm:cxn modelId="{43081F75-8624-884D-9EFA-CBA6A689EA2F}" type="presParOf" srcId="{2CC5053D-3362-2F47-86A2-96B45F411B7A}" destId="{65DE0908-C357-DC41-9B95-DB711CD83919}" srcOrd="1" destOrd="0" presId="urn:microsoft.com/office/officeart/2008/layout/VerticalCurvedList"/>
    <dgm:cxn modelId="{0370DE82-1CC5-274F-9D51-141DE25E9EE3}" type="presParOf" srcId="{2CC5053D-3362-2F47-86A2-96B45F411B7A}" destId="{FF80BD46-2112-FD4A-94EE-CC055F989698}" srcOrd="2" destOrd="0" presId="urn:microsoft.com/office/officeart/2008/layout/VerticalCurvedList"/>
    <dgm:cxn modelId="{36BAF2D9-954A-1043-B299-13E805D64EF1}" type="presParOf" srcId="{2CC5053D-3362-2F47-86A2-96B45F411B7A}" destId="{63E7C23B-1E9D-C14B-AE91-B60D11172AD5}" srcOrd="3" destOrd="0" presId="urn:microsoft.com/office/officeart/2008/layout/VerticalCurvedList"/>
    <dgm:cxn modelId="{5A445B4E-8784-EF41-B111-7396BC8B785F}" type="presParOf" srcId="{DF54B454-154A-2E4E-9F18-2247631EFE24}" destId="{5D31A07C-6247-4A44-84D7-22DD583D2F34}" srcOrd="1" destOrd="0" presId="urn:microsoft.com/office/officeart/2008/layout/VerticalCurvedList"/>
    <dgm:cxn modelId="{F5419E5B-CC25-1B49-9D1B-BB5BE0D75F2E}" type="presParOf" srcId="{DF54B454-154A-2E4E-9F18-2247631EFE24}" destId="{7EE13B68-AE1C-9E4C-AADF-C333BECAEA92}" srcOrd="2" destOrd="0" presId="urn:microsoft.com/office/officeart/2008/layout/VerticalCurvedList"/>
    <dgm:cxn modelId="{E067FA89-CA4A-A44A-AFBE-C1E482713EF6}" type="presParOf" srcId="{7EE13B68-AE1C-9E4C-AADF-C333BECAEA92}" destId="{77E76ECC-1844-E04D-8CB5-FA0C05601235}" srcOrd="0" destOrd="0" presId="urn:microsoft.com/office/officeart/2008/layout/VerticalCurvedList"/>
    <dgm:cxn modelId="{4C80B8AC-89AE-C541-A127-B07DA1BCABB8}" type="presParOf" srcId="{DF54B454-154A-2E4E-9F18-2247631EFE24}" destId="{0E32C34F-A4D7-4945-96EF-1D1108F6694E}" srcOrd="3" destOrd="0" presId="urn:microsoft.com/office/officeart/2008/layout/VerticalCurvedList"/>
    <dgm:cxn modelId="{65DDEE41-B793-C146-A23F-6BD7EAE94414}" type="presParOf" srcId="{DF54B454-154A-2E4E-9F18-2247631EFE24}" destId="{981D28EF-873A-1E4B-AB77-047FC3D194E4}" srcOrd="4" destOrd="0" presId="urn:microsoft.com/office/officeart/2008/layout/VerticalCurvedList"/>
    <dgm:cxn modelId="{4AF3AB16-E712-894A-B506-7F6DD1CAEA0B}" type="presParOf" srcId="{981D28EF-873A-1E4B-AB77-047FC3D194E4}" destId="{F372EDEC-EA69-C14D-8661-4069F4F1BF5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lang="zh-CN" altLang="en-US" dirty="0" smtClean="0"/>
            <a:t>语法结构</a:t>
          </a:r>
          <a:r>
            <a:rPr lang="en-US" altLang="zh-CN" dirty="0" smtClean="0"/>
            <a:t>3</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lang="zh-CN" altLang="en-US" dirty="0" smtClean="0"/>
            <a:t>语法结构</a:t>
          </a:r>
          <a:r>
            <a:rPr lang="en-US" altLang="zh-CN"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pPr/>
      <dgm:t>
        <a:bodyPr/>
        <a:lstStyle/>
        <a:p>
          <a:r>
            <a:rPr lang="zh-CN" altLang="en-US" dirty="0" smtClean="0"/>
            <a:t>语法结构</a:t>
          </a:r>
          <a:r>
            <a:rPr lang="en-US" altLang="zh-CN" dirty="0" smtClean="0"/>
            <a:t>1</a:t>
          </a:r>
          <a:endParaRPr lang="zh-CN" altLang="en-US" dirty="0"/>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41DE90C-C1CD-8546-997C-08C19250633B}" type="presOf" srcId="{B645F495-C9CC-7D4B-B529-ABE93067BFC9}" destId="{E87DFD87-66AD-C84A-B375-FBF7AFF8D019}" srcOrd="0" destOrd="0" presId="urn:microsoft.com/office/officeart/2005/8/layout/gear1"/>
    <dgm:cxn modelId="{D685E11C-B57F-7D41-ACB0-0DD832CAAD0A}" type="presOf" srcId="{92DC302D-B015-1E48-8390-CDF1E7F62072}" destId="{3639A402-F9CA-CF45-B2A1-270AF9360232}" srcOrd="0" destOrd="0" presId="urn:microsoft.com/office/officeart/2005/8/layout/gear1"/>
    <dgm:cxn modelId="{55A36F6E-30A0-6743-A57A-8DF03B38C231}" type="presOf" srcId="{9BEF4DC2-59A3-F140-8C78-B2799C890115}" destId="{E23C6990-0BBD-7242-81C0-5D793E039688}" srcOrd="1" destOrd="0" presId="urn:microsoft.com/office/officeart/2005/8/layout/gear1"/>
    <dgm:cxn modelId="{A36D9493-EDBF-D04F-BBCC-857E87B2D6F6}" type="presOf" srcId="{BE6FDA01-333D-4D4E-A699-0C7A837662F7}" destId="{D7321393-92EC-FD4F-82D2-8E2CCBD27D37}" srcOrd="2" destOrd="0" presId="urn:microsoft.com/office/officeart/2005/8/layout/gear1"/>
    <dgm:cxn modelId="{6CC2FA5F-0BA0-0E49-81A0-DE8C63242817}" srcId="{A023A25D-8322-3046-9BEF-CE50271F9EB5}" destId="{BE6FDA01-333D-4D4E-A699-0C7A837662F7}" srcOrd="2" destOrd="0" parTransId="{9A7D60E9-4D8D-1149-9E01-126D6651F9DC}" sibTransId="{A78672A7-63A4-2548-A406-32772BCFFB6A}"/>
    <dgm:cxn modelId="{B5EA03CD-75B5-D945-B5D2-B34809490E64}" type="presOf" srcId="{BE6FDA01-333D-4D4E-A699-0C7A837662F7}" destId="{CBCBE021-90B2-0740-A410-0DD670CFDB2A}" srcOrd="0" destOrd="0" presId="urn:microsoft.com/office/officeart/2005/8/layout/gear1"/>
    <dgm:cxn modelId="{7DBB7600-826B-E543-BD2E-09629A229B3F}" type="presOf" srcId="{9BEF4DC2-59A3-F140-8C78-B2799C890115}" destId="{83982EB6-A6CA-6D4F-B5D4-7A3C1A8DEE9A}" srcOrd="0" destOrd="0" presId="urn:microsoft.com/office/officeart/2005/8/layout/gear1"/>
    <dgm:cxn modelId="{21591BA0-0C5B-4246-A44E-72EB4CBC1E64}" type="presOf" srcId="{F9E74CD6-024C-E843-826E-EF95CC83A9A0}" destId="{517ACEA2-CC84-894E-9034-596CF52CF49B}" srcOrd="0" destOrd="0" presId="urn:microsoft.com/office/officeart/2005/8/layout/gear1"/>
    <dgm:cxn modelId="{306B4DE9-8CF4-6048-945D-605ED0931B57}" type="presOf" srcId="{F9E74CD6-024C-E843-826E-EF95CC83A9A0}" destId="{124AC6ED-3136-114F-9294-CA9C82BAAA7C}" srcOrd="2" destOrd="0" presId="urn:microsoft.com/office/officeart/2005/8/layout/gear1"/>
    <dgm:cxn modelId="{E7C28E58-304E-104B-90A3-13FC74EB0DEA}" type="presOf" srcId="{A023A25D-8322-3046-9BEF-CE50271F9EB5}" destId="{4C080874-A782-B742-8844-06611B5F021E}"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65B94F25-8537-C84A-9EA3-99E72E160E0C}" type="presOf" srcId="{BE6FDA01-333D-4D4E-A699-0C7A837662F7}" destId="{E26C00B5-13B3-944E-A83F-6E68300A5830}" srcOrd="3" destOrd="0" presId="urn:microsoft.com/office/officeart/2005/8/layout/gear1"/>
    <dgm:cxn modelId="{CD144240-82D1-AD42-BC28-90DE8E528F46}" type="presOf" srcId="{A78672A7-63A4-2548-A406-32772BCFFB6A}" destId="{0672D5B1-1D23-FC43-AB45-9926988F158C}" srcOrd="0" destOrd="0" presId="urn:microsoft.com/office/officeart/2005/8/layout/gear1"/>
    <dgm:cxn modelId="{A1A3D3DB-2276-B04E-AAEE-F1BC991A563C}" type="presOf" srcId="{9BEF4DC2-59A3-F140-8C78-B2799C890115}" destId="{174F8201-04B3-D24A-B811-F49DA8B0FE10}" srcOrd="2" destOrd="0" presId="urn:microsoft.com/office/officeart/2005/8/layout/gear1"/>
    <dgm:cxn modelId="{6D123349-7AF2-F747-90FF-FAB072CE011A}" type="presOf" srcId="{BE6FDA01-333D-4D4E-A699-0C7A837662F7}" destId="{0572A4A5-33BA-A24E-B95E-80B13D156267}" srcOrd="1" destOrd="0" presId="urn:microsoft.com/office/officeart/2005/8/layout/gear1"/>
    <dgm:cxn modelId="{5AB3A5E6-CF74-3447-9F5B-56D6BCDC05E4}" type="presOf" srcId="{F9E74CD6-024C-E843-826E-EF95CC83A9A0}" destId="{3B67E93D-3892-E94D-9342-45BBB0EE6755}" srcOrd="1"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29FA029E-3A38-9744-9680-509B039CE85C}" type="presParOf" srcId="{4C080874-A782-B742-8844-06611B5F021E}" destId="{517ACEA2-CC84-894E-9034-596CF52CF49B}" srcOrd="0" destOrd="0" presId="urn:microsoft.com/office/officeart/2005/8/layout/gear1"/>
    <dgm:cxn modelId="{8FD57CD9-C794-C54C-8727-82730CBC279C}" type="presParOf" srcId="{4C080874-A782-B742-8844-06611B5F021E}" destId="{3B67E93D-3892-E94D-9342-45BBB0EE6755}" srcOrd="1" destOrd="0" presId="urn:microsoft.com/office/officeart/2005/8/layout/gear1"/>
    <dgm:cxn modelId="{7C789D0E-B0C7-324F-BE35-E1BFABBCA261}" type="presParOf" srcId="{4C080874-A782-B742-8844-06611B5F021E}" destId="{124AC6ED-3136-114F-9294-CA9C82BAAA7C}" srcOrd="2" destOrd="0" presId="urn:microsoft.com/office/officeart/2005/8/layout/gear1"/>
    <dgm:cxn modelId="{7A4789E3-6775-454E-86F3-CA6721504F7A}" type="presParOf" srcId="{4C080874-A782-B742-8844-06611B5F021E}" destId="{83982EB6-A6CA-6D4F-B5D4-7A3C1A8DEE9A}" srcOrd="3" destOrd="0" presId="urn:microsoft.com/office/officeart/2005/8/layout/gear1"/>
    <dgm:cxn modelId="{5BFD311A-AA75-F847-A50D-66F6468E43C8}" type="presParOf" srcId="{4C080874-A782-B742-8844-06611B5F021E}" destId="{E23C6990-0BBD-7242-81C0-5D793E039688}" srcOrd="4" destOrd="0" presId="urn:microsoft.com/office/officeart/2005/8/layout/gear1"/>
    <dgm:cxn modelId="{53DA2156-A582-A347-98FF-4C6DB2FDEF47}" type="presParOf" srcId="{4C080874-A782-B742-8844-06611B5F021E}" destId="{174F8201-04B3-D24A-B811-F49DA8B0FE10}" srcOrd="5" destOrd="0" presId="urn:microsoft.com/office/officeart/2005/8/layout/gear1"/>
    <dgm:cxn modelId="{7D57917E-1094-094B-B4BB-306C4343A747}" type="presParOf" srcId="{4C080874-A782-B742-8844-06611B5F021E}" destId="{CBCBE021-90B2-0740-A410-0DD670CFDB2A}" srcOrd="6" destOrd="0" presId="urn:microsoft.com/office/officeart/2005/8/layout/gear1"/>
    <dgm:cxn modelId="{F71375BD-D524-BC47-A9E8-EBC7BB3B4A22}" type="presParOf" srcId="{4C080874-A782-B742-8844-06611B5F021E}" destId="{0572A4A5-33BA-A24E-B95E-80B13D156267}" srcOrd="7" destOrd="0" presId="urn:microsoft.com/office/officeart/2005/8/layout/gear1"/>
    <dgm:cxn modelId="{64083F02-ECBB-7A45-A923-C952D0A2814C}" type="presParOf" srcId="{4C080874-A782-B742-8844-06611B5F021E}" destId="{D7321393-92EC-FD4F-82D2-8E2CCBD27D37}" srcOrd="8" destOrd="0" presId="urn:microsoft.com/office/officeart/2005/8/layout/gear1"/>
    <dgm:cxn modelId="{34C1D8FD-85B6-F440-A075-14A5ED96CD17}" type="presParOf" srcId="{4C080874-A782-B742-8844-06611B5F021E}" destId="{E26C00B5-13B3-944E-A83F-6E68300A5830}" srcOrd="9" destOrd="0" presId="urn:microsoft.com/office/officeart/2005/8/layout/gear1"/>
    <dgm:cxn modelId="{48DF2BD7-7517-4844-9776-302ADB3EED84}" type="presParOf" srcId="{4C080874-A782-B742-8844-06611B5F021E}" destId="{E87DFD87-66AD-C84A-B375-FBF7AFF8D019}" srcOrd="10" destOrd="0" presId="urn:microsoft.com/office/officeart/2005/8/layout/gear1"/>
    <dgm:cxn modelId="{9AB654AD-CB6C-3940-9F01-AAFAC4645D12}" type="presParOf" srcId="{4C080874-A782-B742-8844-06611B5F021E}" destId="{3639A402-F9CA-CF45-B2A1-270AF9360232}" srcOrd="11" destOrd="0" presId="urn:microsoft.com/office/officeart/2005/8/layout/gear1"/>
    <dgm:cxn modelId="{ADE2AB25-148B-6747-A297-0E4F3E19FB5C}"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lang="zh-CN" altLang="en-US" dirty="0" smtClean="0"/>
            <a:t>语法结构</a:t>
          </a:r>
          <a:r>
            <a:rPr lang="en-US" altLang="zh-CN" dirty="0" smtClean="0"/>
            <a:t>3</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lang="zh-CN" altLang="en-US" dirty="0" smtClean="0"/>
            <a:t>语法结构</a:t>
          </a:r>
          <a:r>
            <a:rPr lang="en-US" altLang="zh-CN"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pPr/>
      <dgm:t>
        <a:bodyPr/>
        <a:lstStyle/>
        <a:p>
          <a:r>
            <a:rPr lang="zh-CN" altLang="en-US" dirty="0" smtClean="0">
              <a:solidFill>
                <a:srgbClr val="9E4934"/>
              </a:solidFill>
            </a:rPr>
            <a:t>语法结构</a:t>
          </a:r>
          <a:r>
            <a:rPr lang="en-US" altLang="zh-CN" dirty="0" smtClean="0">
              <a:solidFill>
                <a:srgbClr val="9E4934"/>
              </a:solidFill>
            </a:rPr>
            <a:t>1</a:t>
          </a:r>
          <a:endParaRPr lang="zh-CN" altLang="en-US" dirty="0">
            <a:solidFill>
              <a:srgbClr val="9E4934"/>
            </a:solidFill>
          </a:endParaRPr>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374C7CC-93A3-5E4F-ADAD-D692993B4BD3}" type="presOf" srcId="{B645F495-C9CC-7D4B-B529-ABE93067BFC9}" destId="{E87DFD87-66AD-C84A-B375-FBF7AFF8D019}" srcOrd="0" destOrd="0" presId="urn:microsoft.com/office/officeart/2005/8/layout/gear1"/>
    <dgm:cxn modelId="{5B2C498D-2889-A644-9BE5-9B0750ACBF7F}" type="presOf" srcId="{92DC302D-B015-1E48-8390-CDF1E7F62072}" destId="{3639A402-F9CA-CF45-B2A1-270AF9360232}" srcOrd="0" destOrd="0" presId="urn:microsoft.com/office/officeart/2005/8/layout/gear1"/>
    <dgm:cxn modelId="{2857EB9A-E331-0C4F-B0F8-4F6B9263138A}" type="presOf" srcId="{F9E74CD6-024C-E843-826E-EF95CC83A9A0}" destId="{3B67E93D-3892-E94D-9342-45BBB0EE6755}" srcOrd="1"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C721C616-68CE-6748-9840-3A47B2D840BB}" type="presOf" srcId="{A78672A7-63A4-2548-A406-32772BCFFB6A}" destId="{0672D5B1-1D23-FC43-AB45-9926988F158C}" srcOrd="0" destOrd="0" presId="urn:microsoft.com/office/officeart/2005/8/layout/gear1"/>
    <dgm:cxn modelId="{B7385BBF-8D87-4445-94C8-E7177491CB81}" type="presOf" srcId="{BE6FDA01-333D-4D4E-A699-0C7A837662F7}" destId="{CBCBE021-90B2-0740-A410-0DD670CFDB2A}" srcOrd="0" destOrd="0" presId="urn:microsoft.com/office/officeart/2005/8/layout/gear1"/>
    <dgm:cxn modelId="{CF8470A6-669D-7D4F-9595-970159596365}" type="presOf" srcId="{BE6FDA01-333D-4D4E-A699-0C7A837662F7}" destId="{0572A4A5-33BA-A24E-B95E-80B13D156267}" srcOrd="1" destOrd="0" presId="urn:microsoft.com/office/officeart/2005/8/layout/gear1"/>
    <dgm:cxn modelId="{904D025E-3738-4741-8B1A-9C0D1E708FFD}" type="presOf" srcId="{A023A25D-8322-3046-9BEF-CE50271F9EB5}" destId="{4C080874-A782-B742-8844-06611B5F021E}" srcOrd="0" destOrd="0" presId="urn:microsoft.com/office/officeart/2005/8/layout/gear1"/>
    <dgm:cxn modelId="{422969D0-8CDD-A04E-8F42-B44F737AE063}" type="presOf" srcId="{9BEF4DC2-59A3-F140-8C78-B2799C890115}" destId="{174F8201-04B3-D24A-B811-F49DA8B0FE10}" srcOrd="2"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433A1315-5482-8F41-84D5-F1C7DF213CF9}" type="presOf" srcId="{9BEF4DC2-59A3-F140-8C78-B2799C890115}" destId="{E23C6990-0BBD-7242-81C0-5D793E039688}" srcOrd="1" destOrd="0" presId="urn:microsoft.com/office/officeart/2005/8/layout/gear1"/>
    <dgm:cxn modelId="{6CC2FA5F-0BA0-0E49-81A0-DE8C63242817}" srcId="{A023A25D-8322-3046-9BEF-CE50271F9EB5}" destId="{BE6FDA01-333D-4D4E-A699-0C7A837662F7}" srcOrd="2" destOrd="0" parTransId="{9A7D60E9-4D8D-1149-9E01-126D6651F9DC}" sibTransId="{A78672A7-63A4-2548-A406-32772BCFFB6A}"/>
    <dgm:cxn modelId="{F5BB2068-B555-EC43-98AE-84AE872AE362}" type="presOf" srcId="{9BEF4DC2-59A3-F140-8C78-B2799C890115}" destId="{83982EB6-A6CA-6D4F-B5D4-7A3C1A8DEE9A}" srcOrd="0" destOrd="0" presId="urn:microsoft.com/office/officeart/2005/8/layout/gear1"/>
    <dgm:cxn modelId="{688EF713-AA70-B541-8AD9-FB228A8130CF}" type="presOf" srcId="{F9E74CD6-024C-E843-826E-EF95CC83A9A0}" destId="{124AC6ED-3136-114F-9294-CA9C82BAAA7C}" srcOrd="2" destOrd="0" presId="urn:microsoft.com/office/officeart/2005/8/layout/gear1"/>
    <dgm:cxn modelId="{0DEAE90F-EC80-6641-9BEC-B8A4AE64FC21}" type="presOf" srcId="{BE6FDA01-333D-4D4E-A699-0C7A837662F7}" destId="{D7321393-92EC-FD4F-82D2-8E2CCBD27D37}" srcOrd="2" destOrd="0" presId="urn:microsoft.com/office/officeart/2005/8/layout/gear1"/>
    <dgm:cxn modelId="{FED7A421-8EFC-5A41-B1B4-A248AD7D863C}" type="presOf" srcId="{BE6FDA01-333D-4D4E-A699-0C7A837662F7}" destId="{E26C00B5-13B3-944E-A83F-6E68300A5830}" srcOrd="3" destOrd="0" presId="urn:microsoft.com/office/officeart/2005/8/layout/gear1"/>
    <dgm:cxn modelId="{C0B2D0CC-816A-0841-B207-2DF47C30CFEA}" type="presOf" srcId="{F9E74CD6-024C-E843-826E-EF95CC83A9A0}" destId="{517ACEA2-CC84-894E-9034-596CF52CF49B}" srcOrd="0" destOrd="0" presId="urn:microsoft.com/office/officeart/2005/8/layout/gear1"/>
    <dgm:cxn modelId="{CDAB5CE8-5B40-2B4C-8BDE-14FFF782EFF3}" type="presParOf" srcId="{4C080874-A782-B742-8844-06611B5F021E}" destId="{517ACEA2-CC84-894E-9034-596CF52CF49B}" srcOrd="0" destOrd="0" presId="urn:microsoft.com/office/officeart/2005/8/layout/gear1"/>
    <dgm:cxn modelId="{90EAA5E9-B895-7D40-B8A9-41E34DC5B22A}" type="presParOf" srcId="{4C080874-A782-B742-8844-06611B5F021E}" destId="{3B67E93D-3892-E94D-9342-45BBB0EE6755}" srcOrd="1" destOrd="0" presId="urn:microsoft.com/office/officeart/2005/8/layout/gear1"/>
    <dgm:cxn modelId="{555060CB-7D5A-DF4F-A77B-325331D3D04A}" type="presParOf" srcId="{4C080874-A782-B742-8844-06611B5F021E}" destId="{124AC6ED-3136-114F-9294-CA9C82BAAA7C}" srcOrd="2" destOrd="0" presId="urn:microsoft.com/office/officeart/2005/8/layout/gear1"/>
    <dgm:cxn modelId="{D1BACFD5-3B8A-4C45-B6EE-D0C3075981DB}" type="presParOf" srcId="{4C080874-A782-B742-8844-06611B5F021E}" destId="{83982EB6-A6CA-6D4F-B5D4-7A3C1A8DEE9A}" srcOrd="3" destOrd="0" presId="urn:microsoft.com/office/officeart/2005/8/layout/gear1"/>
    <dgm:cxn modelId="{F8DB073D-5555-3644-88CA-470CD24FBCA9}" type="presParOf" srcId="{4C080874-A782-B742-8844-06611B5F021E}" destId="{E23C6990-0BBD-7242-81C0-5D793E039688}" srcOrd="4" destOrd="0" presId="urn:microsoft.com/office/officeart/2005/8/layout/gear1"/>
    <dgm:cxn modelId="{D9B454F7-9FD5-5149-A2E9-88B5AF461DAD}" type="presParOf" srcId="{4C080874-A782-B742-8844-06611B5F021E}" destId="{174F8201-04B3-D24A-B811-F49DA8B0FE10}" srcOrd="5" destOrd="0" presId="urn:microsoft.com/office/officeart/2005/8/layout/gear1"/>
    <dgm:cxn modelId="{38B8551C-41D5-B24D-B755-F2435CF16F78}" type="presParOf" srcId="{4C080874-A782-B742-8844-06611B5F021E}" destId="{CBCBE021-90B2-0740-A410-0DD670CFDB2A}" srcOrd="6" destOrd="0" presId="urn:microsoft.com/office/officeart/2005/8/layout/gear1"/>
    <dgm:cxn modelId="{CA67FD0F-4067-834F-984B-001DBC15745A}" type="presParOf" srcId="{4C080874-A782-B742-8844-06611B5F021E}" destId="{0572A4A5-33BA-A24E-B95E-80B13D156267}" srcOrd="7" destOrd="0" presId="urn:microsoft.com/office/officeart/2005/8/layout/gear1"/>
    <dgm:cxn modelId="{F56F7DE9-81F5-2F46-BB34-AC1887524951}" type="presParOf" srcId="{4C080874-A782-B742-8844-06611B5F021E}" destId="{D7321393-92EC-FD4F-82D2-8E2CCBD27D37}" srcOrd="8" destOrd="0" presId="urn:microsoft.com/office/officeart/2005/8/layout/gear1"/>
    <dgm:cxn modelId="{572B0159-8670-8E40-9B96-4534ADAEE5FE}" type="presParOf" srcId="{4C080874-A782-B742-8844-06611B5F021E}" destId="{E26C00B5-13B3-944E-A83F-6E68300A5830}" srcOrd="9" destOrd="0" presId="urn:microsoft.com/office/officeart/2005/8/layout/gear1"/>
    <dgm:cxn modelId="{2E16CBEE-4E3C-2A48-BDE4-7525830D6F1A}" type="presParOf" srcId="{4C080874-A782-B742-8844-06611B5F021E}" destId="{E87DFD87-66AD-C84A-B375-FBF7AFF8D019}" srcOrd="10" destOrd="0" presId="urn:microsoft.com/office/officeart/2005/8/layout/gear1"/>
    <dgm:cxn modelId="{047A4B67-C1A7-3F46-A9B4-BDC986F4E9DA}" type="presParOf" srcId="{4C080874-A782-B742-8844-06611B5F021E}" destId="{3639A402-F9CA-CF45-B2A1-270AF9360232}" srcOrd="11" destOrd="0" presId="urn:microsoft.com/office/officeart/2005/8/layout/gear1"/>
    <dgm:cxn modelId="{EE6E7369-F6C8-6949-A3D9-DE91326CC397}"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变更影响域</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变更影响域</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A7B9F25B-F2C0-1A40-8208-0ACB202F4636}" srcId="{39C3C64B-1050-A143-90B4-3C2E93F9E378}" destId="{6F47E948-3A89-E546-AFD8-F7B2EA6E4773}" srcOrd="1" destOrd="0" parTransId="{ED473D3F-645C-3C47-A862-7C73F35576FA}" sibTransId="{FCFE7EFD-B416-964F-91A6-1A83C8F5E696}"/>
    <dgm:cxn modelId="{6ACB83F5-59F3-6F48-B25A-5DB83B99993E}" type="presOf" srcId="{3B56477D-4C8C-7249-8372-D02ED00CCA6E}" destId="{D467036A-DAC1-9948-9AF6-9018C3BB524F}" srcOrd="1" destOrd="0" presId="urn:microsoft.com/office/officeart/2005/8/layout/venn1"/>
    <dgm:cxn modelId="{F9D54E5E-920E-D145-AC09-364E19D41B57}" type="presOf" srcId="{3B56477D-4C8C-7249-8372-D02ED00CCA6E}" destId="{F9A48C67-8643-A744-8D53-2B92ED8227B2}" srcOrd="0" destOrd="0" presId="urn:microsoft.com/office/officeart/2005/8/layout/venn1"/>
    <dgm:cxn modelId="{12864B83-1F0B-FB48-9DBD-A5B44BABB87B}" type="presOf" srcId="{6F47E948-3A89-E546-AFD8-F7B2EA6E4773}" destId="{F772AF60-9696-AF44-86D0-23DD9ADA9782}" srcOrd="1" destOrd="0" presId="urn:microsoft.com/office/officeart/2005/8/layout/venn1"/>
    <dgm:cxn modelId="{C066DF60-7246-734F-91F0-2660C845B1DB}" srcId="{39C3C64B-1050-A143-90B4-3C2E93F9E378}" destId="{3B56477D-4C8C-7249-8372-D02ED00CCA6E}" srcOrd="0" destOrd="0" parTransId="{78824F98-661A-6842-B28B-DB98D238CF4E}" sibTransId="{4229F9FA-0A65-BF46-B203-9CFDFB3A060B}"/>
    <dgm:cxn modelId="{2139A5DC-C523-4D43-86EB-6EE6629D5D9B}" type="presOf" srcId="{6F47E948-3A89-E546-AFD8-F7B2EA6E4773}" destId="{4F7805CC-D4B3-D649-8925-02F8C6733969}" srcOrd="0" destOrd="0" presId="urn:microsoft.com/office/officeart/2005/8/layout/venn1"/>
    <dgm:cxn modelId="{7084541D-D318-D043-BDA3-DF316957100E}" type="presOf" srcId="{39C3C64B-1050-A143-90B4-3C2E93F9E378}" destId="{7B25C78E-47AC-A243-A0CC-DAFBED86EA85}" srcOrd="0" destOrd="0" presId="urn:microsoft.com/office/officeart/2005/8/layout/venn1"/>
    <dgm:cxn modelId="{46EAC296-5EBA-4F41-A432-04D272FF87B8}" type="presParOf" srcId="{7B25C78E-47AC-A243-A0CC-DAFBED86EA85}" destId="{F9A48C67-8643-A744-8D53-2B92ED8227B2}" srcOrd="0" destOrd="0" presId="urn:microsoft.com/office/officeart/2005/8/layout/venn1"/>
    <dgm:cxn modelId="{0DC40052-656A-3749-91EC-E04B93E972DA}" type="presParOf" srcId="{7B25C78E-47AC-A243-A0CC-DAFBED86EA85}" destId="{D467036A-DAC1-9948-9AF6-9018C3BB524F}" srcOrd="1" destOrd="0" presId="urn:microsoft.com/office/officeart/2005/8/layout/venn1"/>
    <dgm:cxn modelId="{F12D5AF7-9C0B-2E41-8C17-3D33E62747A2}" type="presParOf" srcId="{7B25C78E-47AC-A243-A0CC-DAFBED86EA85}" destId="{4F7805CC-D4B3-D649-8925-02F8C6733969}" srcOrd="2" destOrd="0" presId="urn:microsoft.com/office/officeart/2005/8/layout/venn1"/>
    <dgm:cxn modelId="{EFBD2A52-A91C-264F-A9C2-DBAEE96AF034}"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zh-CN" altLang="en-US" dirty="0" smtClean="0"/>
            <a:t>影响</a:t>
          </a:r>
          <a:r>
            <a:rPr lang="en-US" altLang="zh-CN" dirty="0" smtClean="0"/>
            <a:t>1</a:t>
          </a:r>
          <a:endParaRPr lang="zh-CN" altLang="en-US"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zh-CN" altLang="en-US" dirty="0" smtClean="0"/>
            <a:t>影响</a:t>
          </a:r>
          <a:r>
            <a:rPr lang="en-US" altLang="zh-CN" dirty="0" smtClean="0"/>
            <a:t>2</a:t>
          </a:r>
          <a:endParaRPr lang="zh-CN" altLang="en-US"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pt>
  </dgm:ptLst>
  <dgm:cxnLst>
    <dgm:cxn modelId="{7375DAC1-BACD-BE4F-A868-3654BA36E5CE}" srcId="{8EC12518-29DB-A54A-98FE-FD8378954A8F}" destId="{10BE40F7-F6CD-A048-8514-43BCC8CE9FBC}" srcOrd="0" destOrd="0" parTransId="{44CA745C-FD2F-894A-9DEC-E19538936301}" sibTransId="{748E8CD3-990E-B743-AE53-8943A4F256B3}"/>
    <dgm:cxn modelId="{23195E01-F135-E04A-B5EB-67D3138E914E}" type="presOf" srcId="{10BE40F7-F6CD-A048-8514-43BCC8CE9FBC}" destId="{B6CA0DD3-27BB-3D41-AF13-7B527409D5ED}" srcOrd="0" destOrd="0" presId="urn:microsoft.com/office/officeart/2005/8/layout/arrow3"/>
    <dgm:cxn modelId="{A8E87C07-5058-E94D-A590-E28C50FCA806}"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E439FB6B-40A2-5F4A-A3BF-7B602AD03BBC}" type="presOf" srcId="{EAE52113-70AF-5A4D-8059-E11A2CA7FD07}" destId="{C67C0DD6-2262-7946-980F-421377584E14}" srcOrd="0" destOrd="0" presId="urn:microsoft.com/office/officeart/2005/8/layout/arrow3"/>
    <dgm:cxn modelId="{165986EB-BDC0-C849-AB4B-C49D3BAACDA2}" type="presParOf" srcId="{CB88F029-38E6-7746-AC35-0CFE51C07D6F}" destId="{35AEF6FD-578B-F944-AEE0-266690131FA2}" srcOrd="0" destOrd="0" presId="urn:microsoft.com/office/officeart/2005/8/layout/arrow3"/>
    <dgm:cxn modelId="{634ABEC1-D038-0C4C-9DFC-FD67CD1E88FF}" type="presParOf" srcId="{CB88F029-38E6-7746-AC35-0CFE51C07D6F}" destId="{04040CE1-F8FF-1145-A5A5-36C61D7328C2}" srcOrd="1" destOrd="0" presId="urn:microsoft.com/office/officeart/2005/8/layout/arrow3"/>
    <dgm:cxn modelId="{0BC3EA21-1C24-8549-8311-D833E389066E}" type="presParOf" srcId="{CB88F029-38E6-7746-AC35-0CFE51C07D6F}" destId="{B6CA0DD3-27BB-3D41-AF13-7B527409D5ED}" srcOrd="2" destOrd="0" presId="urn:microsoft.com/office/officeart/2005/8/layout/arrow3"/>
    <dgm:cxn modelId="{7F4F4BB2-B7AB-294B-90FF-0E68E96990B9}" type="presParOf" srcId="{CB88F029-38E6-7746-AC35-0CFE51C07D6F}" destId="{56D4F903-650B-2D4C-A406-7402C9D4B307}" srcOrd="3" destOrd="0" presId="urn:microsoft.com/office/officeart/2005/8/layout/arrow3"/>
    <dgm:cxn modelId="{8D9AD811-0C16-8746-95C8-4FB7F88C51A7}"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变更影响域</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变更影响域</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97936FD3-66C1-AD4C-9695-539B2A7ADE4D}" type="presOf" srcId="{3B56477D-4C8C-7249-8372-D02ED00CCA6E}" destId="{D467036A-DAC1-9948-9AF6-9018C3BB524F}" srcOrd="1" destOrd="0" presId="urn:microsoft.com/office/officeart/2005/8/layout/venn1"/>
    <dgm:cxn modelId="{A7B9F25B-F2C0-1A40-8208-0ACB202F4636}" srcId="{39C3C64B-1050-A143-90B4-3C2E93F9E378}" destId="{6F47E948-3A89-E546-AFD8-F7B2EA6E4773}" srcOrd="1" destOrd="0" parTransId="{ED473D3F-645C-3C47-A862-7C73F35576FA}" sibTransId="{FCFE7EFD-B416-964F-91A6-1A83C8F5E696}"/>
    <dgm:cxn modelId="{C066DF60-7246-734F-91F0-2660C845B1DB}" srcId="{39C3C64B-1050-A143-90B4-3C2E93F9E378}" destId="{3B56477D-4C8C-7249-8372-D02ED00CCA6E}" srcOrd="0" destOrd="0" parTransId="{78824F98-661A-6842-B28B-DB98D238CF4E}" sibTransId="{4229F9FA-0A65-BF46-B203-9CFDFB3A060B}"/>
    <dgm:cxn modelId="{137E011F-9B7E-5F43-A6D3-9C62EEE26B20}" type="presOf" srcId="{39C3C64B-1050-A143-90B4-3C2E93F9E378}" destId="{7B25C78E-47AC-A243-A0CC-DAFBED86EA85}" srcOrd="0" destOrd="0" presId="urn:microsoft.com/office/officeart/2005/8/layout/venn1"/>
    <dgm:cxn modelId="{353422D4-3599-4D40-BB84-B565EC225644}" type="presOf" srcId="{6F47E948-3A89-E546-AFD8-F7B2EA6E4773}" destId="{4F7805CC-D4B3-D649-8925-02F8C6733969}" srcOrd="0" destOrd="0" presId="urn:microsoft.com/office/officeart/2005/8/layout/venn1"/>
    <dgm:cxn modelId="{4477BBA4-FE9D-7E46-9DBD-942EC954163B}" type="presOf" srcId="{6F47E948-3A89-E546-AFD8-F7B2EA6E4773}" destId="{F772AF60-9696-AF44-86D0-23DD9ADA9782}" srcOrd="1" destOrd="0" presId="urn:microsoft.com/office/officeart/2005/8/layout/venn1"/>
    <dgm:cxn modelId="{BFF1D595-D976-B549-BA14-DB41EFD8FC7D}" type="presOf" srcId="{3B56477D-4C8C-7249-8372-D02ED00CCA6E}" destId="{F9A48C67-8643-A744-8D53-2B92ED8227B2}" srcOrd="0" destOrd="0" presId="urn:microsoft.com/office/officeart/2005/8/layout/venn1"/>
    <dgm:cxn modelId="{3D7FC6B9-CCB3-1649-ADCE-53E60EDB1B40}" type="presParOf" srcId="{7B25C78E-47AC-A243-A0CC-DAFBED86EA85}" destId="{F9A48C67-8643-A744-8D53-2B92ED8227B2}" srcOrd="0" destOrd="0" presId="urn:microsoft.com/office/officeart/2005/8/layout/venn1"/>
    <dgm:cxn modelId="{36DE5363-10BD-9F42-9DC0-20077191E30E}" type="presParOf" srcId="{7B25C78E-47AC-A243-A0CC-DAFBED86EA85}" destId="{D467036A-DAC1-9948-9AF6-9018C3BB524F}" srcOrd="1" destOrd="0" presId="urn:microsoft.com/office/officeart/2005/8/layout/venn1"/>
    <dgm:cxn modelId="{6F27BF87-7C3C-E248-8BD9-E05BFF6EBC2B}" type="presParOf" srcId="{7B25C78E-47AC-A243-A0CC-DAFBED86EA85}" destId="{4F7805CC-D4B3-D649-8925-02F8C6733969}" srcOrd="2" destOrd="0" presId="urn:microsoft.com/office/officeart/2005/8/layout/venn1"/>
    <dgm:cxn modelId="{D312A1D5-21F9-9C4D-BA9E-265954DFAD2A}"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en-US" altLang="zh-CN" dirty="0" smtClean="0"/>
            <a:t>l</a:t>
          </a:r>
          <a:r>
            <a:rPr lang="en-US" altLang="zh-CN" baseline="-25000" dirty="0" smtClean="0"/>
            <a:t>2</a:t>
          </a:r>
          <a:endParaRPr lang="zh-CN" altLang="en-US" baseline="-25000"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en-US" altLang="zh-CN" dirty="0" smtClean="0"/>
            <a:t>l</a:t>
          </a:r>
          <a:r>
            <a:rPr lang="en-US" altLang="zh-CN" baseline="-25000" dirty="0" smtClean="0"/>
            <a:t>1</a:t>
          </a:r>
          <a:endParaRPr lang="zh-CN" altLang="en-US" baseline="-25000"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t>
        <a:bodyPr/>
        <a:lstStyle/>
        <a:p>
          <a:endParaRPr lang="zh-CN" altLang="en-US"/>
        </a:p>
      </dgm:t>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t>
        <a:bodyPr/>
        <a:lstStyle/>
        <a:p>
          <a:endParaRPr lang="zh-CN" altLang="en-US"/>
        </a:p>
      </dgm:t>
    </dgm:pt>
  </dgm:ptLst>
  <dgm:cxnLst>
    <dgm:cxn modelId="{7375DAC1-BACD-BE4F-A868-3654BA36E5CE}" srcId="{8EC12518-29DB-A54A-98FE-FD8378954A8F}" destId="{10BE40F7-F6CD-A048-8514-43BCC8CE9FBC}" srcOrd="0" destOrd="0" parTransId="{44CA745C-FD2F-894A-9DEC-E19538936301}" sibTransId="{748E8CD3-990E-B743-AE53-8943A4F256B3}"/>
    <dgm:cxn modelId="{B433214D-F0B2-9A4D-A27F-82514F804181}"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14E58C65-195E-3E4A-8EFB-FF7CB0E3E34C}" type="presOf" srcId="{10BE40F7-F6CD-A048-8514-43BCC8CE9FBC}" destId="{B6CA0DD3-27BB-3D41-AF13-7B527409D5ED}" srcOrd="0" destOrd="0" presId="urn:microsoft.com/office/officeart/2005/8/layout/arrow3"/>
    <dgm:cxn modelId="{3253D15E-6B96-544D-B2E7-8EAA659662B2}" type="presOf" srcId="{EAE52113-70AF-5A4D-8059-E11A2CA7FD07}" destId="{C67C0DD6-2262-7946-980F-421377584E14}" srcOrd="0" destOrd="0" presId="urn:microsoft.com/office/officeart/2005/8/layout/arrow3"/>
    <dgm:cxn modelId="{8D7AD601-7C27-AB4F-915C-D513747E0E1A}" type="presParOf" srcId="{CB88F029-38E6-7746-AC35-0CFE51C07D6F}" destId="{35AEF6FD-578B-F944-AEE0-266690131FA2}" srcOrd="0" destOrd="0" presId="urn:microsoft.com/office/officeart/2005/8/layout/arrow3"/>
    <dgm:cxn modelId="{888864CE-E007-F847-B286-7DFE3AF50863}" type="presParOf" srcId="{CB88F029-38E6-7746-AC35-0CFE51C07D6F}" destId="{04040CE1-F8FF-1145-A5A5-36C61D7328C2}" srcOrd="1" destOrd="0" presId="urn:microsoft.com/office/officeart/2005/8/layout/arrow3"/>
    <dgm:cxn modelId="{C00504BF-669D-CB4F-A788-D9D5E683BB18}" type="presParOf" srcId="{CB88F029-38E6-7746-AC35-0CFE51C07D6F}" destId="{B6CA0DD3-27BB-3D41-AF13-7B527409D5ED}" srcOrd="2" destOrd="0" presId="urn:microsoft.com/office/officeart/2005/8/layout/arrow3"/>
    <dgm:cxn modelId="{59BF3A6E-F534-0543-A9D8-87F6A2ACBB45}" type="presParOf" srcId="{CB88F029-38E6-7746-AC35-0CFE51C07D6F}" destId="{56D4F903-650B-2D4C-A406-7402C9D4B307}" srcOrd="3" destOrd="0" presId="urn:microsoft.com/office/officeart/2005/8/layout/arrow3"/>
    <dgm:cxn modelId="{26782C35-23DA-B948-B944-D9CF5A3482AF}"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4F8530-32B3-9C4E-9004-4E41813784BE}" type="doc">
      <dgm:prSet loTypeId="urn:microsoft.com/office/officeart/2005/8/layout/hierarchy3" loCatId="" qsTypeId="urn:microsoft.com/office/officeart/2005/8/quickstyle/simple4" qsCatId="simple" csTypeId="urn:microsoft.com/office/officeart/2005/8/colors/colorful1" csCatId="colorful" phldr="1"/>
      <dgm:spPr/>
      <dgm:t>
        <a:bodyPr/>
        <a:lstStyle/>
        <a:p>
          <a:endParaRPr lang="zh-CN" altLang="en-US"/>
        </a:p>
      </dgm:t>
    </dgm:pt>
    <dgm:pt modelId="{795D9FE2-1F47-224D-A51D-5D3308B2A0D4}">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变更影响域分析</a:t>
          </a:r>
          <a:endParaRPr lang="zh-CN" altLang="en-US" dirty="0"/>
        </a:p>
      </dgm:t>
    </dgm:pt>
    <dgm:pt modelId="{B07B1C7B-B99B-734C-B8E6-5D06428B52C8}" type="parTrans" cxnId="{F634BF2B-4244-D245-BD4A-AC2697D0E5B3}">
      <dgm:prSet/>
      <dgm:spPr/>
      <dgm:t>
        <a:bodyPr/>
        <a:lstStyle/>
        <a:p>
          <a:endParaRPr lang="zh-CN" altLang="en-US"/>
        </a:p>
      </dgm:t>
    </dgm:pt>
    <dgm:pt modelId="{C509BC38-983D-EF4B-B421-86C0A176A9FF}" type="sibTrans" cxnId="{F634BF2B-4244-D245-BD4A-AC2697D0E5B3}">
      <dgm:prSet/>
      <dgm:spPr/>
      <dgm:t>
        <a:bodyPr/>
        <a:lstStyle/>
        <a:p>
          <a:endParaRPr lang="zh-CN" altLang="en-US"/>
        </a:p>
      </dgm:t>
    </dgm:pt>
    <dgm:pt modelId="{789A4AFF-B6B1-CE4F-86E2-FE432F43CABE}">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软件冲突检测</a:t>
          </a:r>
          <a:endParaRPr lang="zh-CN" altLang="en-US" dirty="0"/>
        </a:p>
      </dgm:t>
    </dgm:pt>
    <dgm:pt modelId="{50949AC1-EC30-284E-9E0E-A097558A5DAE}" type="parTrans" cxnId="{69CB5EF9-E9B3-EF4D-8E32-DBA14ADBBD9A}">
      <dgm:prSet/>
      <dgm:spPr/>
      <dgm:t>
        <a:bodyPr/>
        <a:lstStyle/>
        <a:p>
          <a:endParaRPr lang="zh-CN" altLang="en-US"/>
        </a:p>
      </dgm:t>
    </dgm:pt>
    <dgm:pt modelId="{FE31CAF8-DAEF-6A4A-BA32-A84B8F6FEA28}" type="sibTrans" cxnId="{69CB5EF9-E9B3-EF4D-8E32-DBA14ADBBD9A}">
      <dgm:prSet/>
      <dgm:spPr/>
      <dgm:t>
        <a:bodyPr/>
        <a:lstStyle/>
        <a:p>
          <a:endParaRPr lang="zh-CN" altLang="en-US"/>
        </a:p>
      </dgm:t>
    </dgm:pt>
    <dgm:pt modelId="{86D35A52-0E10-C648-B641-23F241C0971A}">
      <dgm:prSet phldrT="[文本]"/>
      <dgm:spPr/>
      <dgm:t>
        <a:bodyPr/>
        <a:lstStyle/>
        <a:p>
          <a:r>
            <a:rPr lang="zh-CN" altLang="en-US" dirty="0" smtClean="0"/>
            <a:t>工具实现</a:t>
          </a:r>
          <a:endParaRPr lang="zh-CN" altLang="en-US" dirty="0"/>
        </a:p>
      </dgm:t>
    </dgm:pt>
    <dgm:pt modelId="{936D349F-D957-CF4E-8986-9AC403866521}" type="parTrans" cxnId="{32A591E1-5BBD-BF43-8ED9-1F17A93DA925}">
      <dgm:prSet/>
      <dgm:spPr/>
      <dgm:t>
        <a:bodyPr/>
        <a:lstStyle/>
        <a:p>
          <a:endParaRPr lang="zh-CN" altLang="en-US"/>
        </a:p>
      </dgm:t>
    </dgm:pt>
    <dgm:pt modelId="{295BD5D2-F14E-9348-ADFA-B93768DFCC2E}" type="sibTrans" cxnId="{32A591E1-5BBD-BF43-8ED9-1F17A93DA925}">
      <dgm:prSet/>
      <dgm:spPr/>
      <dgm:t>
        <a:bodyPr/>
        <a:lstStyle/>
        <a:p>
          <a:endParaRPr lang="zh-CN" altLang="en-US"/>
        </a:p>
      </dgm:t>
    </dgm:pt>
    <dgm:pt modelId="{A97AB00D-46EE-8641-BFAA-B31024AA84F5}">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影响域分析模块</a:t>
          </a:r>
          <a:endParaRPr lang="zh-CN" altLang="en-US" dirty="0"/>
        </a:p>
      </dgm:t>
    </dgm:pt>
    <dgm:pt modelId="{48025356-585C-F74A-881B-736610DFDD79}" type="parTrans" cxnId="{C3FE9311-FAED-3149-926C-920158A227A6}">
      <dgm:prSet/>
      <dgm:spPr/>
      <dgm:t>
        <a:bodyPr/>
        <a:lstStyle/>
        <a:p>
          <a:endParaRPr lang="zh-CN" altLang="en-US"/>
        </a:p>
      </dgm:t>
    </dgm:pt>
    <dgm:pt modelId="{8A48628D-DC42-B444-9133-0F0BFFA7780C}" type="sibTrans" cxnId="{C3FE9311-FAED-3149-926C-920158A227A6}">
      <dgm:prSet/>
      <dgm:spPr/>
      <dgm:t>
        <a:bodyPr/>
        <a:lstStyle/>
        <a:p>
          <a:endParaRPr lang="zh-CN" altLang="en-US"/>
        </a:p>
      </dgm:t>
    </dgm:pt>
    <dgm:pt modelId="{CA9C3C1E-82F7-A042-9D5B-920AF28C08FD}">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冲突判定模块</a:t>
          </a:r>
          <a:endParaRPr lang="zh-CN" altLang="en-US" dirty="0"/>
        </a:p>
      </dgm:t>
    </dgm:pt>
    <dgm:pt modelId="{6C576EEB-CD46-F740-9F68-E25894763015}" type="parTrans" cxnId="{93BB9835-12CA-F143-A5AA-12D8CE00507D}">
      <dgm:prSet/>
      <dgm:spPr/>
      <dgm:t>
        <a:bodyPr/>
        <a:lstStyle/>
        <a:p>
          <a:endParaRPr lang="zh-CN" altLang="en-US"/>
        </a:p>
      </dgm:t>
    </dgm:pt>
    <dgm:pt modelId="{91D8F11D-58BD-1348-9BAB-17D96DEF1945}" type="sibTrans" cxnId="{93BB9835-12CA-F143-A5AA-12D8CE00507D}">
      <dgm:prSet/>
      <dgm:spPr/>
      <dgm:t>
        <a:bodyPr/>
        <a:lstStyle/>
        <a:p>
          <a:endParaRPr lang="zh-CN" altLang="en-US"/>
        </a:p>
      </dgm:t>
    </dgm:pt>
    <dgm:pt modelId="{E5E92866-B76E-5D4F-A9CF-86A043DE46F1}">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自动分析算法</a:t>
          </a:r>
          <a:endParaRPr lang="zh-CN" altLang="en-US" dirty="0"/>
        </a:p>
      </dgm:t>
    </dgm:pt>
    <dgm:pt modelId="{08BAC576-4B95-1C4F-BC55-1D0539F799D5}" type="parTrans" cxnId="{52ECB353-23D5-0B45-AC3E-0EE87AF80B61}">
      <dgm:prSet/>
      <dgm:spPr/>
      <dgm:t>
        <a:bodyPr/>
        <a:lstStyle/>
        <a:p>
          <a:endParaRPr lang="zh-CN" altLang="en-US"/>
        </a:p>
      </dgm:t>
    </dgm:pt>
    <dgm:pt modelId="{29B24B1A-178E-0B48-9BCF-963C7146A640}" type="sibTrans" cxnId="{52ECB353-23D5-0B45-AC3E-0EE87AF80B61}">
      <dgm:prSet/>
      <dgm:spPr/>
      <dgm:t>
        <a:bodyPr/>
        <a:lstStyle/>
        <a:p>
          <a:endParaRPr lang="zh-CN" altLang="en-US"/>
        </a:p>
      </dgm:t>
    </dgm:pt>
    <dgm:pt modelId="{F4C68509-C4CF-B24C-9A37-85A3C804E5BD}">
      <dgm:prSet phldrT="[文本]"/>
      <dgm:spPr/>
      <dgm:t>
        <a:bodyPr/>
        <a:lstStyle/>
        <a:p>
          <a:r>
            <a:rPr lang="zh-CN" altLang="en-US" dirty="0" smtClean="0"/>
            <a:t>检测方法</a:t>
          </a:r>
          <a:endParaRPr lang="zh-CN" altLang="en-US" dirty="0"/>
        </a:p>
      </dgm:t>
    </dgm:pt>
    <dgm:pt modelId="{C5F2AB5E-F44A-044F-BAC4-7E3AB8637149}" type="sibTrans" cxnId="{98EA1CB1-2D07-E649-8107-7F73685FAA2D}">
      <dgm:prSet/>
      <dgm:spPr/>
      <dgm:t>
        <a:bodyPr/>
        <a:lstStyle/>
        <a:p>
          <a:endParaRPr lang="zh-CN" altLang="en-US"/>
        </a:p>
      </dgm:t>
    </dgm:pt>
    <dgm:pt modelId="{DC8885B8-1DE0-5B40-8CE3-71867B732978}" type="parTrans" cxnId="{98EA1CB1-2D07-E649-8107-7F73685FAA2D}">
      <dgm:prSet/>
      <dgm:spPr/>
      <dgm:t>
        <a:bodyPr/>
        <a:lstStyle/>
        <a:p>
          <a:endParaRPr lang="zh-CN" altLang="en-US"/>
        </a:p>
      </dgm:t>
    </dgm:pt>
    <dgm:pt modelId="{B65DD025-72A8-E440-98BA-7609DEFBF206}">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人工分析</a:t>
          </a:r>
          <a:endParaRPr lang="zh-CN" altLang="en-US" dirty="0"/>
        </a:p>
      </dgm:t>
    </dgm:pt>
    <dgm:pt modelId="{C4180891-7F2B-1047-A0B9-7522EA998272}" type="parTrans" cxnId="{F4422FF8-AC05-0945-9D60-8421B7E9E38B}">
      <dgm:prSet/>
      <dgm:spPr/>
      <dgm:t>
        <a:bodyPr/>
        <a:lstStyle/>
        <a:p>
          <a:endParaRPr lang="zh-CN" altLang="en-US"/>
        </a:p>
      </dgm:t>
    </dgm:pt>
    <dgm:pt modelId="{558C48EF-DE94-8E4E-B70D-41B8DEAA9D4E}" type="sibTrans" cxnId="{F4422FF8-AC05-0945-9D60-8421B7E9E38B}">
      <dgm:prSet/>
      <dgm:spPr/>
      <dgm:t>
        <a:bodyPr/>
        <a:lstStyle/>
        <a:p>
          <a:endParaRPr lang="zh-CN" altLang="en-US"/>
        </a:p>
      </dgm:t>
    </dgm:pt>
    <dgm:pt modelId="{700801B7-C0FD-8A41-9F4D-26AE27965CEF}">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程序间语法差异性分析</a:t>
          </a:r>
          <a:endParaRPr lang="zh-CN" altLang="en-US" dirty="0"/>
        </a:p>
      </dgm:t>
    </dgm:pt>
    <dgm:pt modelId="{1E45B4C4-04C5-964A-976D-52B2CE13638D}" type="parTrans" cxnId="{0931A852-0D26-4548-A4A7-DA3A75EC7BB1}">
      <dgm:prSet/>
      <dgm:spPr/>
      <dgm:t>
        <a:bodyPr/>
        <a:lstStyle/>
        <a:p>
          <a:endParaRPr lang="zh-CN" altLang="en-US"/>
        </a:p>
      </dgm:t>
    </dgm:pt>
    <dgm:pt modelId="{6D1F41A8-0219-DD4A-9623-B014E3F09BE9}" type="sibTrans" cxnId="{0931A852-0D26-4548-A4A7-DA3A75EC7BB1}">
      <dgm:prSet/>
      <dgm:spPr/>
      <dgm:t>
        <a:bodyPr/>
        <a:lstStyle/>
        <a:p>
          <a:endParaRPr lang="zh-CN" altLang="en-US"/>
        </a:p>
      </dgm:t>
    </dgm:pt>
    <dgm:pt modelId="{4FA08737-44A0-8346-B31F-121AD8026D19}">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变更语义影响分析</a:t>
          </a:r>
          <a:endParaRPr lang="zh-CN" altLang="en-US" dirty="0"/>
        </a:p>
      </dgm:t>
    </dgm:pt>
    <dgm:pt modelId="{E54E54ED-7D4A-4D46-8096-970A10EA9E4D}" type="parTrans" cxnId="{0268E559-59E1-6945-8DAB-22B9695851F7}">
      <dgm:prSet/>
      <dgm:spPr/>
      <dgm:t>
        <a:bodyPr/>
        <a:lstStyle/>
        <a:p>
          <a:endParaRPr lang="zh-CN" altLang="en-US"/>
        </a:p>
      </dgm:t>
    </dgm:pt>
    <dgm:pt modelId="{77F2E7CC-2E3B-5E43-86A2-4CD3E696C33B}" type="sibTrans" cxnId="{0268E559-59E1-6945-8DAB-22B9695851F7}">
      <dgm:prSet/>
      <dgm:spPr/>
      <dgm:t>
        <a:bodyPr/>
        <a:lstStyle/>
        <a:p>
          <a:endParaRPr lang="zh-CN" altLang="en-US"/>
        </a:p>
      </dgm:t>
    </dgm:pt>
    <dgm:pt modelId="{1524C8F6-D56A-C44C-B59D-EB7F90CD116A}">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差异性分析子模块</a:t>
          </a:r>
          <a:endParaRPr lang="zh-CN" altLang="en-US" dirty="0"/>
        </a:p>
      </dgm:t>
    </dgm:pt>
    <dgm:pt modelId="{71031B60-B8A9-1A4E-8334-74949104EA3D}" type="parTrans" cxnId="{3CFAB8E9-D0D9-EE46-9770-49881893FA07}">
      <dgm:prSet/>
      <dgm:spPr/>
      <dgm:t>
        <a:bodyPr/>
        <a:lstStyle/>
        <a:p>
          <a:endParaRPr lang="zh-CN" altLang="en-US"/>
        </a:p>
      </dgm:t>
    </dgm:pt>
    <dgm:pt modelId="{2FEEF8C7-C0DA-E643-A1B3-534109E6F436}" type="sibTrans" cxnId="{3CFAB8E9-D0D9-EE46-9770-49881893FA07}">
      <dgm:prSet/>
      <dgm:spPr/>
      <dgm:t>
        <a:bodyPr/>
        <a:lstStyle/>
        <a:p>
          <a:endParaRPr lang="zh-CN" altLang="en-US"/>
        </a:p>
      </dgm:t>
    </dgm:pt>
    <dgm:pt modelId="{407F4B1F-3A03-8F4E-99BD-F5627A9A4544}">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影响分析子模块</a:t>
          </a:r>
          <a:endParaRPr lang="zh-CN" altLang="en-US" dirty="0"/>
        </a:p>
      </dgm:t>
    </dgm:pt>
    <dgm:pt modelId="{12F2BA30-793F-9B41-A967-2DCA787DE732}" type="parTrans" cxnId="{93C10D56-9DDB-E240-8A6C-B379640F8346}">
      <dgm:prSet/>
      <dgm:spPr/>
      <dgm:t>
        <a:bodyPr/>
        <a:lstStyle/>
        <a:p>
          <a:endParaRPr lang="zh-CN" altLang="en-US"/>
        </a:p>
      </dgm:t>
    </dgm:pt>
    <dgm:pt modelId="{CFAE9338-3CC3-204A-803C-EDFC1389538E}" type="sibTrans" cxnId="{93C10D56-9DDB-E240-8A6C-B379640F8346}">
      <dgm:prSet/>
      <dgm:spPr/>
      <dgm:t>
        <a:bodyPr/>
        <a:lstStyle/>
        <a:p>
          <a:endParaRPr lang="zh-CN" altLang="en-US"/>
        </a:p>
      </dgm:t>
    </dgm:pt>
    <dgm:pt modelId="{A900A07E-6B23-AB47-B5C4-68358A8C709B}" type="pres">
      <dgm:prSet presAssocID="{2E4F8530-32B3-9C4E-9004-4E41813784BE}" presName="diagram" presStyleCnt="0">
        <dgm:presLayoutVars>
          <dgm:chPref val="1"/>
          <dgm:dir/>
          <dgm:animOne val="branch"/>
          <dgm:animLvl val="lvl"/>
          <dgm:resizeHandles/>
        </dgm:presLayoutVars>
      </dgm:prSet>
      <dgm:spPr/>
    </dgm:pt>
    <dgm:pt modelId="{0D80D1AE-1500-C349-B92E-7391BDE16E52}" type="pres">
      <dgm:prSet presAssocID="{F4C68509-C4CF-B24C-9A37-85A3C804E5BD}" presName="root" presStyleCnt="0"/>
      <dgm:spPr/>
    </dgm:pt>
    <dgm:pt modelId="{CF8A602F-3D83-A245-974D-3DDE635A2245}" type="pres">
      <dgm:prSet presAssocID="{F4C68509-C4CF-B24C-9A37-85A3C804E5BD}" presName="rootComposite" presStyleCnt="0"/>
      <dgm:spPr/>
    </dgm:pt>
    <dgm:pt modelId="{B7A3EC4D-5C2A-B14B-B055-09908A801D78}" type="pres">
      <dgm:prSet presAssocID="{F4C68509-C4CF-B24C-9A37-85A3C804E5BD}" presName="rootText" presStyleLbl="node1" presStyleIdx="0" presStyleCnt="2"/>
      <dgm:spPr/>
      <dgm:t>
        <a:bodyPr/>
        <a:lstStyle/>
        <a:p>
          <a:endParaRPr lang="zh-CN" altLang="en-US"/>
        </a:p>
      </dgm:t>
    </dgm:pt>
    <dgm:pt modelId="{C66A09CF-7BDA-5B48-B67A-0DB8E7C01A48}" type="pres">
      <dgm:prSet presAssocID="{F4C68509-C4CF-B24C-9A37-85A3C804E5BD}" presName="rootConnector" presStyleLbl="node1" presStyleIdx="0" presStyleCnt="2"/>
      <dgm:spPr/>
    </dgm:pt>
    <dgm:pt modelId="{FF6E6850-C8A3-7B47-A9A9-CB829DE23871}" type="pres">
      <dgm:prSet presAssocID="{F4C68509-C4CF-B24C-9A37-85A3C804E5BD}" presName="childShape" presStyleCnt="0"/>
      <dgm:spPr/>
    </dgm:pt>
    <dgm:pt modelId="{01267CC0-89F0-4F4B-9D04-FD7A5096AF32}" type="pres">
      <dgm:prSet presAssocID="{B07B1C7B-B99B-734C-B8E6-5D06428B52C8}" presName="Name13" presStyleLbl="parChTrans1D2" presStyleIdx="0" presStyleCnt="4"/>
      <dgm:spPr/>
    </dgm:pt>
    <dgm:pt modelId="{76620CF8-83AC-F241-AB85-CA0499B42AB6}" type="pres">
      <dgm:prSet presAssocID="{795D9FE2-1F47-224D-A51D-5D3308B2A0D4}" presName="childText" presStyleLbl="bgAcc1" presStyleIdx="0" presStyleCnt="4" custScaleX="124253">
        <dgm:presLayoutVars>
          <dgm:bulletEnabled val="1"/>
        </dgm:presLayoutVars>
      </dgm:prSet>
      <dgm:spPr/>
      <dgm:t>
        <a:bodyPr/>
        <a:lstStyle/>
        <a:p>
          <a:endParaRPr lang="zh-CN" altLang="en-US"/>
        </a:p>
      </dgm:t>
    </dgm:pt>
    <dgm:pt modelId="{754E944C-57A7-BD46-A337-545039159470}" type="pres">
      <dgm:prSet presAssocID="{50949AC1-EC30-284E-9E0E-A097558A5DAE}" presName="Name13" presStyleLbl="parChTrans1D2" presStyleIdx="1" presStyleCnt="4"/>
      <dgm:spPr/>
    </dgm:pt>
    <dgm:pt modelId="{07C10BF0-AA86-9240-9024-B43265FB303A}" type="pres">
      <dgm:prSet presAssocID="{789A4AFF-B6B1-CE4F-86E2-FE432F43CABE}" presName="childText" presStyleLbl="bgAcc1" presStyleIdx="1" presStyleCnt="4" custScaleX="127092">
        <dgm:presLayoutVars>
          <dgm:bulletEnabled val="1"/>
        </dgm:presLayoutVars>
      </dgm:prSet>
      <dgm:spPr/>
      <dgm:t>
        <a:bodyPr/>
        <a:lstStyle/>
        <a:p>
          <a:endParaRPr lang="zh-CN" altLang="en-US"/>
        </a:p>
      </dgm:t>
    </dgm:pt>
    <dgm:pt modelId="{3D0D68D1-F907-6D4D-B049-B4955A93FA0E}" type="pres">
      <dgm:prSet presAssocID="{86D35A52-0E10-C648-B641-23F241C0971A}" presName="root" presStyleCnt="0"/>
      <dgm:spPr/>
    </dgm:pt>
    <dgm:pt modelId="{05ABA7DA-50D3-7045-A7AF-0EBBF41C28F2}" type="pres">
      <dgm:prSet presAssocID="{86D35A52-0E10-C648-B641-23F241C0971A}" presName="rootComposite" presStyleCnt="0"/>
      <dgm:spPr/>
    </dgm:pt>
    <dgm:pt modelId="{9A07D412-492E-A040-B0D6-0E4904348F8A}" type="pres">
      <dgm:prSet presAssocID="{86D35A52-0E10-C648-B641-23F241C0971A}" presName="rootText" presStyleLbl="node1" presStyleIdx="1" presStyleCnt="2"/>
      <dgm:spPr/>
    </dgm:pt>
    <dgm:pt modelId="{1C4EFF37-0983-B245-B944-C2918E7151F4}" type="pres">
      <dgm:prSet presAssocID="{86D35A52-0E10-C648-B641-23F241C0971A}" presName="rootConnector" presStyleLbl="node1" presStyleIdx="1" presStyleCnt="2"/>
      <dgm:spPr/>
    </dgm:pt>
    <dgm:pt modelId="{5100C1CE-632A-6245-905E-538F8871ABCC}" type="pres">
      <dgm:prSet presAssocID="{86D35A52-0E10-C648-B641-23F241C0971A}" presName="childShape" presStyleCnt="0"/>
      <dgm:spPr/>
    </dgm:pt>
    <dgm:pt modelId="{627F92D2-E0F4-054D-A0E5-9BF16B30FE45}" type="pres">
      <dgm:prSet presAssocID="{48025356-585C-F74A-881B-736610DFDD79}" presName="Name13" presStyleLbl="parChTrans1D2" presStyleIdx="2" presStyleCnt="4"/>
      <dgm:spPr/>
    </dgm:pt>
    <dgm:pt modelId="{5A480C83-1D19-864D-BC1D-F12FCAFB4805}" type="pres">
      <dgm:prSet presAssocID="{A97AB00D-46EE-8641-BFAA-B31024AA84F5}" presName="childText" presStyleLbl="bgAcc1" presStyleIdx="2" presStyleCnt="4" custScaleX="110843">
        <dgm:presLayoutVars>
          <dgm:bulletEnabled val="1"/>
        </dgm:presLayoutVars>
      </dgm:prSet>
      <dgm:spPr/>
    </dgm:pt>
    <dgm:pt modelId="{10D9BEB9-726B-AF45-A9A2-7D7304414AD1}" type="pres">
      <dgm:prSet presAssocID="{6C576EEB-CD46-F740-9F68-E25894763015}" presName="Name13" presStyleLbl="parChTrans1D2" presStyleIdx="3" presStyleCnt="4"/>
      <dgm:spPr/>
    </dgm:pt>
    <dgm:pt modelId="{8F256BB4-27EA-634C-8A74-E699DF430E41}" type="pres">
      <dgm:prSet presAssocID="{CA9C3C1E-82F7-A042-9D5B-920AF28C08FD}" presName="childText" presStyleLbl="bgAcc1" presStyleIdx="3" presStyleCnt="4" custScaleX="113317">
        <dgm:presLayoutVars>
          <dgm:bulletEnabled val="1"/>
        </dgm:presLayoutVars>
      </dgm:prSet>
      <dgm:spPr/>
    </dgm:pt>
  </dgm:ptLst>
  <dgm:cxnLst>
    <dgm:cxn modelId="{4F3DBC4B-6462-0141-8E7C-B9CDE50D5454}" type="presOf" srcId="{A97AB00D-46EE-8641-BFAA-B31024AA84F5}" destId="{5A480C83-1D19-864D-BC1D-F12FCAFB4805}" srcOrd="0" destOrd="0" presId="urn:microsoft.com/office/officeart/2005/8/layout/hierarchy3"/>
    <dgm:cxn modelId="{4A9DEE81-0DC4-A64D-B580-58ADEC628CC1}" type="presOf" srcId="{407F4B1F-3A03-8F4E-99BD-F5627A9A4544}" destId="{5A480C83-1D19-864D-BC1D-F12FCAFB4805}" srcOrd="0" destOrd="2" presId="urn:microsoft.com/office/officeart/2005/8/layout/hierarchy3"/>
    <dgm:cxn modelId="{F4422FF8-AC05-0945-9D60-8421B7E9E38B}" srcId="{789A4AFF-B6B1-CE4F-86E2-FE432F43CABE}" destId="{B65DD025-72A8-E440-98BA-7609DEFBF206}" srcOrd="1" destOrd="0" parTransId="{C4180891-7F2B-1047-A0B9-7522EA998272}" sibTransId="{558C48EF-DE94-8E4E-B70D-41B8DEAA9D4E}"/>
    <dgm:cxn modelId="{884FB122-95EA-9B4B-8853-0D3496951B90}" type="presOf" srcId="{F4C68509-C4CF-B24C-9A37-85A3C804E5BD}" destId="{B7A3EC4D-5C2A-B14B-B055-09908A801D78}" srcOrd="0" destOrd="0" presId="urn:microsoft.com/office/officeart/2005/8/layout/hierarchy3"/>
    <dgm:cxn modelId="{C3FE9311-FAED-3149-926C-920158A227A6}" srcId="{86D35A52-0E10-C648-B641-23F241C0971A}" destId="{A97AB00D-46EE-8641-BFAA-B31024AA84F5}" srcOrd="0" destOrd="0" parTransId="{48025356-585C-F74A-881B-736610DFDD79}" sibTransId="{8A48628D-DC42-B444-9133-0F0BFFA7780C}"/>
    <dgm:cxn modelId="{3CFAB8E9-D0D9-EE46-9770-49881893FA07}" srcId="{A97AB00D-46EE-8641-BFAA-B31024AA84F5}" destId="{1524C8F6-D56A-C44C-B59D-EB7F90CD116A}" srcOrd="0" destOrd="0" parTransId="{71031B60-B8A9-1A4E-8334-74949104EA3D}" sibTransId="{2FEEF8C7-C0DA-E643-A1B3-534109E6F436}"/>
    <dgm:cxn modelId="{0931A852-0D26-4548-A4A7-DA3A75EC7BB1}" srcId="{795D9FE2-1F47-224D-A51D-5D3308B2A0D4}" destId="{700801B7-C0FD-8A41-9F4D-26AE27965CEF}" srcOrd="0" destOrd="0" parTransId="{1E45B4C4-04C5-964A-976D-52B2CE13638D}" sibTransId="{6D1F41A8-0219-DD4A-9623-B014E3F09BE9}"/>
    <dgm:cxn modelId="{93C10D56-9DDB-E240-8A6C-B379640F8346}" srcId="{A97AB00D-46EE-8641-BFAA-B31024AA84F5}" destId="{407F4B1F-3A03-8F4E-99BD-F5627A9A4544}" srcOrd="1" destOrd="0" parTransId="{12F2BA30-793F-9B41-A967-2DCA787DE732}" sibTransId="{CFAE9338-3CC3-204A-803C-EDFC1389538E}"/>
    <dgm:cxn modelId="{26040EBD-547D-4A47-A08A-11256686D59F}" type="presOf" srcId="{48025356-585C-F74A-881B-736610DFDD79}" destId="{627F92D2-E0F4-054D-A0E5-9BF16B30FE45}" srcOrd="0" destOrd="0" presId="urn:microsoft.com/office/officeart/2005/8/layout/hierarchy3"/>
    <dgm:cxn modelId="{5FB02F3F-246E-A94C-9C42-837D14A3F692}" type="presOf" srcId="{F4C68509-C4CF-B24C-9A37-85A3C804E5BD}" destId="{C66A09CF-7BDA-5B48-B67A-0DB8E7C01A48}" srcOrd="1" destOrd="0" presId="urn:microsoft.com/office/officeart/2005/8/layout/hierarchy3"/>
    <dgm:cxn modelId="{A69E1681-6FC0-2E4C-922F-DEC2FF8E05C1}" type="presOf" srcId="{700801B7-C0FD-8A41-9F4D-26AE27965CEF}" destId="{76620CF8-83AC-F241-AB85-CA0499B42AB6}" srcOrd="0" destOrd="1" presId="urn:microsoft.com/office/officeart/2005/8/layout/hierarchy3"/>
    <dgm:cxn modelId="{45B9E070-4683-784F-ADED-F7432EBC3B4C}" type="presOf" srcId="{4FA08737-44A0-8346-B31F-121AD8026D19}" destId="{76620CF8-83AC-F241-AB85-CA0499B42AB6}" srcOrd="0" destOrd="2" presId="urn:microsoft.com/office/officeart/2005/8/layout/hierarchy3"/>
    <dgm:cxn modelId="{F634BF2B-4244-D245-BD4A-AC2697D0E5B3}" srcId="{F4C68509-C4CF-B24C-9A37-85A3C804E5BD}" destId="{795D9FE2-1F47-224D-A51D-5D3308B2A0D4}" srcOrd="0" destOrd="0" parTransId="{B07B1C7B-B99B-734C-B8E6-5D06428B52C8}" sibTransId="{C509BC38-983D-EF4B-B421-86C0A176A9FF}"/>
    <dgm:cxn modelId="{8ADB771C-042B-DB4E-A6E8-5AB0F51C0EB8}" type="presOf" srcId="{1524C8F6-D56A-C44C-B59D-EB7F90CD116A}" destId="{5A480C83-1D19-864D-BC1D-F12FCAFB4805}" srcOrd="0" destOrd="1" presId="urn:microsoft.com/office/officeart/2005/8/layout/hierarchy3"/>
    <dgm:cxn modelId="{B1EB3E63-D1F4-4446-9CA3-13C17ECF9531}" type="presOf" srcId="{86D35A52-0E10-C648-B641-23F241C0971A}" destId="{1C4EFF37-0983-B245-B944-C2918E7151F4}" srcOrd="1" destOrd="0" presId="urn:microsoft.com/office/officeart/2005/8/layout/hierarchy3"/>
    <dgm:cxn modelId="{EC8A8F9F-F7E6-BA41-BF50-8FB5081CACDF}" type="presOf" srcId="{50949AC1-EC30-284E-9E0E-A097558A5DAE}" destId="{754E944C-57A7-BD46-A337-545039159470}" srcOrd="0" destOrd="0" presId="urn:microsoft.com/office/officeart/2005/8/layout/hierarchy3"/>
    <dgm:cxn modelId="{9CF2A922-8966-6746-934E-60B613694050}" type="presOf" srcId="{86D35A52-0E10-C648-B641-23F241C0971A}" destId="{9A07D412-492E-A040-B0D6-0E4904348F8A}" srcOrd="0" destOrd="0" presId="urn:microsoft.com/office/officeart/2005/8/layout/hierarchy3"/>
    <dgm:cxn modelId="{98EA1CB1-2D07-E649-8107-7F73685FAA2D}" srcId="{2E4F8530-32B3-9C4E-9004-4E41813784BE}" destId="{F4C68509-C4CF-B24C-9A37-85A3C804E5BD}" srcOrd="0" destOrd="0" parTransId="{DC8885B8-1DE0-5B40-8CE3-71867B732978}" sibTransId="{C5F2AB5E-F44A-044F-BAC4-7E3AB8637149}"/>
    <dgm:cxn modelId="{52ECB353-23D5-0B45-AC3E-0EE87AF80B61}" srcId="{789A4AFF-B6B1-CE4F-86E2-FE432F43CABE}" destId="{E5E92866-B76E-5D4F-A9CF-86A043DE46F1}" srcOrd="0" destOrd="0" parTransId="{08BAC576-4B95-1C4F-BC55-1D0539F799D5}" sibTransId="{29B24B1A-178E-0B48-9BCF-963C7146A640}"/>
    <dgm:cxn modelId="{D4A42D11-7134-DE42-AB2D-45FD4F8E78D8}" type="presOf" srcId="{CA9C3C1E-82F7-A042-9D5B-920AF28C08FD}" destId="{8F256BB4-27EA-634C-8A74-E699DF430E41}" srcOrd="0" destOrd="0" presId="urn:microsoft.com/office/officeart/2005/8/layout/hierarchy3"/>
    <dgm:cxn modelId="{94DD0709-BAC5-F745-9AAC-E9700C799ED2}" type="presOf" srcId="{B65DD025-72A8-E440-98BA-7609DEFBF206}" destId="{07C10BF0-AA86-9240-9024-B43265FB303A}" srcOrd="0" destOrd="2" presId="urn:microsoft.com/office/officeart/2005/8/layout/hierarchy3"/>
    <dgm:cxn modelId="{8567B092-0762-104C-97DA-C3CAE31CDBE5}" type="presOf" srcId="{B07B1C7B-B99B-734C-B8E6-5D06428B52C8}" destId="{01267CC0-89F0-4F4B-9D04-FD7A5096AF32}" srcOrd="0" destOrd="0" presId="urn:microsoft.com/office/officeart/2005/8/layout/hierarchy3"/>
    <dgm:cxn modelId="{F53B3D53-B289-5E4F-B3A6-9BED5D8A789A}" type="presOf" srcId="{6C576EEB-CD46-F740-9F68-E25894763015}" destId="{10D9BEB9-726B-AF45-A9A2-7D7304414AD1}" srcOrd="0" destOrd="0" presId="urn:microsoft.com/office/officeart/2005/8/layout/hierarchy3"/>
    <dgm:cxn modelId="{93BB9835-12CA-F143-A5AA-12D8CE00507D}" srcId="{86D35A52-0E10-C648-B641-23F241C0971A}" destId="{CA9C3C1E-82F7-A042-9D5B-920AF28C08FD}" srcOrd="1" destOrd="0" parTransId="{6C576EEB-CD46-F740-9F68-E25894763015}" sibTransId="{91D8F11D-58BD-1348-9BAB-17D96DEF1945}"/>
    <dgm:cxn modelId="{69CB5EF9-E9B3-EF4D-8E32-DBA14ADBBD9A}" srcId="{F4C68509-C4CF-B24C-9A37-85A3C804E5BD}" destId="{789A4AFF-B6B1-CE4F-86E2-FE432F43CABE}" srcOrd="1" destOrd="0" parTransId="{50949AC1-EC30-284E-9E0E-A097558A5DAE}" sibTransId="{FE31CAF8-DAEF-6A4A-BA32-A84B8F6FEA28}"/>
    <dgm:cxn modelId="{32A591E1-5BBD-BF43-8ED9-1F17A93DA925}" srcId="{2E4F8530-32B3-9C4E-9004-4E41813784BE}" destId="{86D35A52-0E10-C648-B641-23F241C0971A}" srcOrd="1" destOrd="0" parTransId="{936D349F-D957-CF4E-8986-9AC403866521}" sibTransId="{295BD5D2-F14E-9348-ADFA-B93768DFCC2E}"/>
    <dgm:cxn modelId="{2123C624-8B91-A04A-9C36-931F7DC23A88}" type="presOf" srcId="{795D9FE2-1F47-224D-A51D-5D3308B2A0D4}" destId="{76620CF8-83AC-F241-AB85-CA0499B42AB6}" srcOrd="0" destOrd="0" presId="urn:microsoft.com/office/officeart/2005/8/layout/hierarchy3"/>
    <dgm:cxn modelId="{3EAE742F-DFDC-7E4A-8118-49E88759FDE5}" type="presOf" srcId="{789A4AFF-B6B1-CE4F-86E2-FE432F43CABE}" destId="{07C10BF0-AA86-9240-9024-B43265FB303A}" srcOrd="0" destOrd="0" presId="urn:microsoft.com/office/officeart/2005/8/layout/hierarchy3"/>
    <dgm:cxn modelId="{819AF386-694E-E541-8E86-C472B2F3BEDF}" type="presOf" srcId="{2E4F8530-32B3-9C4E-9004-4E41813784BE}" destId="{A900A07E-6B23-AB47-B5C4-68358A8C709B}" srcOrd="0" destOrd="0" presId="urn:microsoft.com/office/officeart/2005/8/layout/hierarchy3"/>
    <dgm:cxn modelId="{A844E817-C6F0-874F-87BB-624F9570705B}" type="presOf" srcId="{E5E92866-B76E-5D4F-A9CF-86A043DE46F1}" destId="{07C10BF0-AA86-9240-9024-B43265FB303A}" srcOrd="0" destOrd="1" presId="urn:microsoft.com/office/officeart/2005/8/layout/hierarchy3"/>
    <dgm:cxn modelId="{0268E559-59E1-6945-8DAB-22B9695851F7}" srcId="{795D9FE2-1F47-224D-A51D-5D3308B2A0D4}" destId="{4FA08737-44A0-8346-B31F-121AD8026D19}" srcOrd="1" destOrd="0" parTransId="{E54E54ED-7D4A-4D46-8096-970A10EA9E4D}" sibTransId="{77F2E7CC-2E3B-5E43-86A2-4CD3E696C33B}"/>
    <dgm:cxn modelId="{AFBEB74F-7116-8245-95A0-F90F5801BE7A}" type="presParOf" srcId="{A900A07E-6B23-AB47-B5C4-68358A8C709B}" destId="{0D80D1AE-1500-C349-B92E-7391BDE16E52}" srcOrd="0" destOrd="0" presId="urn:microsoft.com/office/officeart/2005/8/layout/hierarchy3"/>
    <dgm:cxn modelId="{17B84FC9-9BA9-D94C-8357-52113E7C19FD}" type="presParOf" srcId="{0D80D1AE-1500-C349-B92E-7391BDE16E52}" destId="{CF8A602F-3D83-A245-974D-3DDE635A2245}" srcOrd="0" destOrd="0" presId="urn:microsoft.com/office/officeart/2005/8/layout/hierarchy3"/>
    <dgm:cxn modelId="{A844C3F4-15A5-1542-95BE-3D7C808D8A25}" type="presParOf" srcId="{CF8A602F-3D83-A245-974D-3DDE635A2245}" destId="{B7A3EC4D-5C2A-B14B-B055-09908A801D78}" srcOrd="0" destOrd="0" presId="urn:microsoft.com/office/officeart/2005/8/layout/hierarchy3"/>
    <dgm:cxn modelId="{A439D196-A691-4E43-9CA3-1F0D2250A369}" type="presParOf" srcId="{CF8A602F-3D83-A245-974D-3DDE635A2245}" destId="{C66A09CF-7BDA-5B48-B67A-0DB8E7C01A48}" srcOrd="1" destOrd="0" presId="urn:microsoft.com/office/officeart/2005/8/layout/hierarchy3"/>
    <dgm:cxn modelId="{D865FC31-80A0-5945-AACF-0DA9E627B781}" type="presParOf" srcId="{0D80D1AE-1500-C349-B92E-7391BDE16E52}" destId="{FF6E6850-C8A3-7B47-A9A9-CB829DE23871}" srcOrd="1" destOrd="0" presId="urn:microsoft.com/office/officeart/2005/8/layout/hierarchy3"/>
    <dgm:cxn modelId="{995C76C1-F8AD-064F-8F08-BB49179ABF15}" type="presParOf" srcId="{FF6E6850-C8A3-7B47-A9A9-CB829DE23871}" destId="{01267CC0-89F0-4F4B-9D04-FD7A5096AF32}" srcOrd="0" destOrd="0" presId="urn:microsoft.com/office/officeart/2005/8/layout/hierarchy3"/>
    <dgm:cxn modelId="{BA1E9601-A66F-D14D-81E9-0E5235442452}" type="presParOf" srcId="{FF6E6850-C8A3-7B47-A9A9-CB829DE23871}" destId="{76620CF8-83AC-F241-AB85-CA0499B42AB6}" srcOrd="1" destOrd="0" presId="urn:microsoft.com/office/officeart/2005/8/layout/hierarchy3"/>
    <dgm:cxn modelId="{6E4E5AAC-C2B2-A841-BD6D-7AD2195ADB33}" type="presParOf" srcId="{FF6E6850-C8A3-7B47-A9A9-CB829DE23871}" destId="{754E944C-57A7-BD46-A337-545039159470}" srcOrd="2" destOrd="0" presId="urn:microsoft.com/office/officeart/2005/8/layout/hierarchy3"/>
    <dgm:cxn modelId="{1E33D2AF-7E16-8148-8158-7CDC0D9DFFA8}" type="presParOf" srcId="{FF6E6850-C8A3-7B47-A9A9-CB829DE23871}" destId="{07C10BF0-AA86-9240-9024-B43265FB303A}" srcOrd="3" destOrd="0" presId="urn:microsoft.com/office/officeart/2005/8/layout/hierarchy3"/>
    <dgm:cxn modelId="{59AD0EF0-6585-0E48-B2E1-3872AC9AD717}" type="presParOf" srcId="{A900A07E-6B23-AB47-B5C4-68358A8C709B}" destId="{3D0D68D1-F907-6D4D-B049-B4955A93FA0E}" srcOrd="1" destOrd="0" presId="urn:microsoft.com/office/officeart/2005/8/layout/hierarchy3"/>
    <dgm:cxn modelId="{33B0F8DF-C965-6A4C-9537-150B000469BE}" type="presParOf" srcId="{3D0D68D1-F907-6D4D-B049-B4955A93FA0E}" destId="{05ABA7DA-50D3-7045-A7AF-0EBBF41C28F2}" srcOrd="0" destOrd="0" presId="urn:microsoft.com/office/officeart/2005/8/layout/hierarchy3"/>
    <dgm:cxn modelId="{F99F319F-8869-414D-8B5E-C26F34901620}" type="presParOf" srcId="{05ABA7DA-50D3-7045-A7AF-0EBBF41C28F2}" destId="{9A07D412-492E-A040-B0D6-0E4904348F8A}" srcOrd="0" destOrd="0" presId="urn:microsoft.com/office/officeart/2005/8/layout/hierarchy3"/>
    <dgm:cxn modelId="{966A5D58-F77E-074C-910A-F75861D2BFD0}" type="presParOf" srcId="{05ABA7DA-50D3-7045-A7AF-0EBBF41C28F2}" destId="{1C4EFF37-0983-B245-B944-C2918E7151F4}" srcOrd="1" destOrd="0" presId="urn:microsoft.com/office/officeart/2005/8/layout/hierarchy3"/>
    <dgm:cxn modelId="{BBA1CED2-8398-6743-8559-6AC9ECB01458}" type="presParOf" srcId="{3D0D68D1-F907-6D4D-B049-B4955A93FA0E}" destId="{5100C1CE-632A-6245-905E-538F8871ABCC}" srcOrd="1" destOrd="0" presId="urn:microsoft.com/office/officeart/2005/8/layout/hierarchy3"/>
    <dgm:cxn modelId="{3BBFF09A-EA56-974D-8573-B53794C5EDE6}" type="presParOf" srcId="{5100C1CE-632A-6245-905E-538F8871ABCC}" destId="{627F92D2-E0F4-054D-A0E5-9BF16B30FE45}" srcOrd="0" destOrd="0" presId="urn:microsoft.com/office/officeart/2005/8/layout/hierarchy3"/>
    <dgm:cxn modelId="{0F7819BA-9024-9F42-AAF5-9A1D62D082DD}" type="presParOf" srcId="{5100C1CE-632A-6245-905E-538F8871ABCC}" destId="{5A480C83-1D19-864D-BC1D-F12FCAFB4805}" srcOrd="1" destOrd="0" presId="urn:microsoft.com/office/officeart/2005/8/layout/hierarchy3"/>
    <dgm:cxn modelId="{8B67301F-C518-AF43-A3F7-D2F2A6819F4E}" type="presParOf" srcId="{5100C1CE-632A-6245-905E-538F8871ABCC}" destId="{10D9BEB9-726B-AF45-A9A2-7D7304414AD1}" srcOrd="2" destOrd="0" presId="urn:microsoft.com/office/officeart/2005/8/layout/hierarchy3"/>
    <dgm:cxn modelId="{2983334F-671D-3248-9D5C-93D1640D972A}" type="presParOf" srcId="{5100C1CE-632A-6245-905E-538F8871ABCC}" destId="{8F256BB4-27EA-634C-8A74-E699DF430E41}"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387011-8CDD-1247-A1A2-58A9061561CA}"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zh-CN" altLang="en-US"/>
        </a:p>
      </dgm:t>
    </dgm:pt>
    <dgm:pt modelId="{D6BB64F9-FEBA-624A-8429-949DB3F720BB}">
      <dgm:prSet phldrT="[文本]"/>
      <dgm:spPr/>
      <dgm:t>
        <a:bodyPr/>
        <a:lstStyle/>
        <a:p>
          <a:r>
            <a:rPr lang="zh-CN" altLang="en-US" dirty="0" smtClean="0"/>
            <a:t>程序间差异性分析</a:t>
          </a:r>
          <a:endParaRPr lang="zh-CN" altLang="en-US" dirty="0"/>
        </a:p>
      </dgm:t>
    </dgm:pt>
    <dgm:pt modelId="{111E870C-93AD-3C4A-ACB1-9A3DE22622DD}" type="parTrans" cxnId="{ADEBC0CE-D339-9047-98E7-F3A07FF9A1AF}">
      <dgm:prSet/>
      <dgm:spPr/>
      <dgm:t>
        <a:bodyPr/>
        <a:lstStyle/>
        <a:p>
          <a:endParaRPr lang="zh-CN" altLang="en-US"/>
        </a:p>
      </dgm:t>
    </dgm:pt>
    <dgm:pt modelId="{06DA829F-2153-3745-B9C5-A95243A86836}" type="sibTrans" cxnId="{ADEBC0CE-D339-9047-98E7-F3A07FF9A1AF}">
      <dgm:prSet/>
      <dgm:spPr/>
      <dgm:t>
        <a:bodyPr/>
        <a:lstStyle/>
        <a:p>
          <a:endParaRPr lang="zh-CN" altLang="en-US"/>
        </a:p>
      </dgm:t>
    </dgm:pt>
    <dgm:pt modelId="{0772DCC5-10A4-5243-A45C-FBF2A90CB1AA}">
      <dgm:prSet phldrT="[文本]"/>
      <dgm:spPr/>
      <dgm:t>
        <a:bodyPr/>
        <a:lstStyle/>
        <a:p>
          <a:r>
            <a:rPr lang="zh-CN" altLang="en-US" dirty="0" smtClean="0"/>
            <a:t>文本差异</a:t>
          </a:r>
          <a:endParaRPr lang="zh-CN" altLang="en-US" dirty="0"/>
        </a:p>
      </dgm:t>
    </dgm:pt>
    <dgm:pt modelId="{A0B64198-932B-F942-AE2E-BB8A2F6E762B}" type="parTrans" cxnId="{ECC3D389-BD3F-CD4E-B799-AEF1AC14A84A}">
      <dgm:prSet/>
      <dgm:spPr/>
      <dgm:t>
        <a:bodyPr/>
        <a:lstStyle/>
        <a:p>
          <a:endParaRPr lang="zh-CN" altLang="en-US"/>
        </a:p>
      </dgm:t>
    </dgm:pt>
    <dgm:pt modelId="{2A839E9D-BC09-BD42-BE27-FE1E53E3712E}" type="sibTrans" cxnId="{ECC3D389-BD3F-CD4E-B799-AEF1AC14A84A}">
      <dgm:prSet/>
      <dgm:spPr/>
      <dgm:t>
        <a:bodyPr/>
        <a:lstStyle/>
        <a:p>
          <a:endParaRPr lang="zh-CN" altLang="en-US"/>
        </a:p>
      </dgm:t>
    </dgm:pt>
    <dgm:pt modelId="{4E05BE27-6B2C-EA43-AA21-A5B79E3A77D0}">
      <dgm:prSet phldrT="[文本]"/>
      <dgm:spPr/>
      <dgm:t>
        <a:bodyPr/>
        <a:lstStyle/>
        <a:p>
          <a:r>
            <a:rPr lang="zh-CN" altLang="en-US" dirty="0" smtClean="0">
              <a:solidFill>
                <a:schemeClr val="bg1">
                  <a:lumMod val="50000"/>
                </a:schemeClr>
              </a:solidFill>
            </a:rPr>
            <a:t>语法差异</a:t>
          </a:r>
          <a:endParaRPr lang="zh-CN" altLang="en-US" dirty="0">
            <a:solidFill>
              <a:schemeClr val="bg1">
                <a:lumMod val="50000"/>
              </a:schemeClr>
            </a:solidFill>
          </a:endParaRPr>
        </a:p>
      </dgm:t>
    </dgm:pt>
    <dgm:pt modelId="{42069707-3F44-BF43-BA57-F6F346F4BE52}" type="parTrans" cxnId="{7D82A54C-5D21-1545-A971-77EC1138897A}">
      <dgm:prSet/>
      <dgm:spPr/>
      <dgm:t>
        <a:bodyPr/>
        <a:lstStyle/>
        <a:p>
          <a:endParaRPr lang="zh-CN" altLang="en-US"/>
        </a:p>
      </dgm:t>
    </dgm:pt>
    <dgm:pt modelId="{70E0D478-BCB3-404C-96FF-E2A025D22F06}" type="sibTrans" cxnId="{7D82A54C-5D21-1545-A971-77EC1138897A}">
      <dgm:prSet/>
      <dgm:spPr/>
      <dgm:t>
        <a:bodyPr/>
        <a:lstStyle/>
        <a:p>
          <a:endParaRPr lang="zh-CN" altLang="en-US"/>
        </a:p>
      </dgm:t>
    </dgm:pt>
    <dgm:pt modelId="{13FAA4C1-BBFA-9D4E-AA7F-DAC8696E3B7E}">
      <dgm:prSet phldrT="[文本]"/>
      <dgm:spPr/>
      <dgm:t>
        <a:bodyPr/>
        <a:lstStyle/>
        <a:p>
          <a:r>
            <a:rPr lang="zh-CN" altLang="en-US" dirty="0" smtClean="0"/>
            <a:t>语义差异 </a:t>
          </a:r>
          <a:endParaRPr lang="zh-CN" altLang="en-US" dirty="0"/>
        </a:p>
      </dgm:t>
    </dgm:pt>
    <dgm:pt modelId="{4F0C4D23-58DF-894C-9884-9E5DCAD3BE22}" type="parTrans" cxnId="{BF021D7A-0173-8444-9AEC-9F32DEF3CE4C}">
      <dgm:prSet/>
      <dgm:spPr/>
      <dgm:t>
        <a:bodyPr/>
        <a:lstStyle/>
        <a:p>
          <a:endParaRPr lang="zh-CN" altLang="en-US"/>
        </a:p>
      </dgm:t>
    </dgm:pt>
    <dgm:pt modelId="{5F0FA650-F898-6141-8092-045453251BD1}" type="sibTrans" cxnId="{BF021D7A-0173-8444-9AEC-9F32DEF3CE4C}">
      <dgm:prSet/>
      <dgm:spPr/>
      <dgm:t>
        <a:bodyPr/>
        <a:lstStyle/>
        <a:p>
          <a:endParaRPr lang="zh-CN" altLang="en-US"/>
        </a:p>
      </dgm:t>
    </dgm:pt>
    <dgm:pt modelId="{CC491DC0-EC2D-8049-B239-FBD2F9DF4E9D}" type="pres">
      <dgm:prSet presAssocID="{36387011-8CDD-1247-A1A2-58A9061561CA}" presName="hierChild1" presStyleCnt="0">
        <dgm:presLayoutVars>
          <dgm:orgChart val="1"/>
          <dgm:chPref val="1"/>
          <dgm:dir/>
          <dgm:animOne val="branch"/>
          <dgm:animLvl val="lvl"/>
          <dgm:resizeHandles/>
        </dgm:presLayoutVars>
      </dgm:prSet>
      <dgm:spPr/>
      <dgm:t>
        <a:bodyPr/>
        <a:lstStyle/>
        <a:p>
          <a:endParaRPr lang="zh-CN" altLang="en-US"/>
        </a:p>
      </dgm:t>
    </dgm:pt>
    <dgm:pt modelId="{8E1ACE83-678D-3D46-B8F6-FD921CB9515F}" type="pres">
      <dgm:prSet presAssocID="{D6BB64F9-FEBA-624A-8429-949DB3F720BB}" presName="hierRoot1" presStyleCnt="0">
        <dgm:presLayoutVars>
          <dgm:hierBranch val="init"/>
        </dgm:presLayoutVars>
      </dgm:prSet>
      <dgm:spPr/>
    </dgm:pt>
    <dgm:pt modelId="{85C4330B-EF27-FA44-8FE8-DC02B32FD922}" type="pres">
      <dgm:prSet presAssocID="{D6BB64F9-FEBA-624A-8429-949DB3F720BB}" presName="rootComposite1" presStyleCnt="0"/>
      <dgm:spPr/>
    </dgm:pt>
    <dgm:pt modelId="{8FDF7825-1357-2E4C-820C-105AD6D7F07D}" type="pres">
      <dgm:prSet presAssocID="{D6BB64F9-FEBA-624A-8429-949DB3F720BB}" presName="rootText1" presStyleLbl="node0" presStyleIdx="0" presStyleCnt="1">
        <dgm:presLayoutVars>
          <dgm:chPref val="3"/>
        </dgm:presLayoutVars>
      </dgm:prSet>
      <dgm:spPr/>
      <dgm:t>
        <a:bodyPr/>
        <a:lstStyle/>
        <a:p>
          <a:endParaRPr lang="zh-CN" altLang="en-US"/>
        </a:p>
      </dgm:t>
    </dgm:pt>
    <dgm:pt modelId="{E9E8EF64-DA11-EB47-88B7-FBA12CC15246}" type="pres">
      <dgm:prSet presAssocID="{D6BB64F9-FEBA-624A-8429-949DB3F720BB}" presName="rootConnector1" presStyleLbl="node1" presStyleIdx="0" presStyleCnt="0"/>
      <dgm:spPr/>
      <dgm:t>
        <a:bodyPr/>
        <a:lstStyle/>
        <a:p>
          <a:endParaRPr lang="zh-CN" altLang="en-US"/>
        </a:p>
      </dgm:t>
    </dgm:pt>
    <dgm:pt modelId="{340FE723-776D-414A-A34C-97DF34BD4808}" type="pres">
      <dgm:prSet presAssocID="{D6BB64F9-FEBA-624A-8429-949DB3F720BB}" presName="hierChild2" presStyleCnt="0"/>
      <dgm:spPr/>
    </dgm:pt>
    <dgm:pt modelId="{8F20A150-9A59-1546-8616-90C7FAE76885}" type="pres">
      <dgm:prSet presAssocID="{A0B64198-932B-F942-AE2E-BB8A2F6E762B}" presName="Name37" presStyleLbl="parChTrans1D2" presStyleIdx="0" presStyleCnt="3"/>
      <dgm:spPr/>
      <dgm:t>
        <a:bodyPr/>
        <a:lstStyle/>
        <a:p>
          <a:endParaRPr lang="zh-CN" altLang="en-US"/>
        </a:p>
      </dgm:t>
    </dgm:pt>
    <dgm:pt modelId="{5773AE61-3815-A74C-A56F-052A5E1CEFF8}" type="pres">
      <dgm:prSet presAssocID="{0772DCC5-10A4-5243-A45C-FBF2A90CB1AA}" presName="hierRoot2" presStyleCnt="0">
        <dgm:presLayoutVars>
          <dgm:hierBranch val="init"/>
        </dgm:presLayoutVars>
      </dgm:prSet>
      <dgm:spPr/>
    </dgm:pt>
    <dgm:pt modelId="{EF4E77E3-CB8A-B743-8D97-2E3C4DFAE5E7}" type="pres">
      <dgm:prSet presAssocID="{0772DCC5-10A4-5243-A45C-FBF2A90CB1AA}" presName="rootComposite" presStyleCnt="0"/>
      <dgm:spPr/>
    </dgm:pt>
    <dgm:pt modelId="{56DA9B87-1051-E74F-8728-274CF429A3F1}" type="pres">
      <dgm:prSet presAssocID="{0772DCC5-10A4-5243-A45C-FBF2A90CB1AA}" presName="rootText" presStyleLbl="node2" presStyleIdx="0" presStyleCnt="3">
        <dgm:presLayoutVars>
          <dgm:chPref val="3"/>
        </dgm:presLayoutVars>
      </dgm:prSet>
      <dgm:spPr/>
      <dgm:t>
        <a:bodyPr/>
        <a:lstStyle/>
        <a:p>
          <a:endParaRPr lang="zh-CN" altLang="en-US"/>
        </a:p>
      </dgm:t>
    </dgm:pt>
    <dgm:pt modelId="{75209DC5-7EB8-4A48-9C6F-17AFED25DEB6}" type="pres">
      <dgm:prSet presAssocID="{0772DCC5-10A4-5243-A45C-FBF2A90CB1AA}" presName="rootConnector" presStyleLbl="node2" presStyleIdx="0" presStyleCnt="3"/>
      <dgm:spPr/>
      <dgm:t>
        <a:bodyPr/>
        <a:lstStyle/>
        <a:p>
          <a:endParaRPr lang="zh-CN" altLang="en-US"/>
        </a:p>
      </dgm:t>
    </dgm:pt>
    <dgm:pt modelId="{464556DA-37CA-1E47-8B0A-6A1A35AD5C82}" type="pres">
      <dgm:prSet presAssocID="{0772DCC5-10A4-5243-A45C-FBF2A90CB1AA}" presName="hierChild4" presStyleCnt="0"/>
      <dgm:spPr/>
    </dgm:pt>
    <dgm:pt modelId="{6554603A-716A-E941-B85C-AD7753E952F1}" type="pres">
      <dgm:prSet presAssocID="{0772DCC5-10A4-5243-A45C-FBF2A90CB1AA}" presName="hierChild5" presStyleCnt="0"/>
      <dgm:spPr/>
    </dgm:pt>
    <dgm:pt modelId="{F3903D04-927E-564D-AF89-EE6846991C58}" type="pres">
      <dgm:prSet presAssocID="{42069707-3F44-BF43-BA57-F6F346F4BE52}" presName="Name37" presStyleLbl="parChTrans1D2" presStyleIdx="1" presStyleCnt="3"/>
      <dgm:spPr/>
      <dgm:t>
        <a:bodyPr/>
        <a:lstStyle/>
        <a:p>
          <a:endParaRPr lang="zh-CN" altLang="en-US"/>
        </a:p>
      </dgm:t>
    </dgm:pt>
    <dgm:pt modelId="{CA7FB5F9-D7B3-A34B-BE67-49F8B3FFF991}" type="pres">
      <dgm:prSet presAssocID="{4E05BE27-6B2C-EA43-AA21-A5B79E3A77D0}" presName="hierRoot2" presStyleCnt="0">
        <dgm:presLayoutVars>
          <dgm:hierBranch val="init"/>
        </dgm:presLayoutVars>
      </dgm:prSet>
      <dgm:spPr/>
    </dgm:pt>
    <dgm:pt modelId="{D36D1844-A8E1-F445-835C-0C1ED30DDC72}" type="pres">
      <dgm:prSet presAssocID="{4E05BE27-6B2C-EA43-AA21-A5B79E3A77D0}" presName="rootComposite" presStyleCnt="0"/>
      <dgm:spPr/>
    </dgm:pt>
    <dgm:pt modelId="{8032296D-C637-6644-95A7-243001D616F0}" type="pres">
      <dgm:prSet presAssocID="{4E05BE27-6B2C-EA43-AA21-A5B79E3A77D0}" presName="rootText" presStyleLbl="node2" presStyleIdx="1" presStyleCnt="3">
        <dgm:presLayoutVars>
          <dgm:chPref val="3"/>
        </dgm:presLayoutVars>
      </dgm:prSet>
      <dgm:spPr/>
      <dgm:t>
        <a:bodyPr/>
        <a:lstStyle/>
        <a:p>
          <a:endParaRPr lang="zh-CN" altLang="en-US"/>
        </a:p>
      </dgm:t>
    </dgm:pt>
    <dgm:pt modelId="{9D9969FC-CD47-174B-B84D-3AF08A68C0DB}" type="pres">
      <dgm:prSet presAssocID="{4E05BE27-6B2C-EA43-AA21-A5B79E3A77D0}" presName="rootConnector" presStyleLbl="node2" presStyleIdx="1" presStyleCnt="3"/>
      <dgm:spPr/>
      <dgm:t>
        <a:bodyPr/>
        <a:lstStyle/>
        <a:p>
          <a:endParaRPr lang="zh-CN" altLang="en-US"/>
        </a:p>
      </dgm:t>
    </dgm:pt>
    <dgm:pt modelId="{8F28D95A-F89B-074F-A388-BFA9269BD91A}" type="pres">
      <dgm:prSet presAssocID="{4E05BE27-6B2C-EA43-AA21-A5B79E3A77D0}" presName="hierChild4" presStyleCnt="0"/>
      <dgm:spPr/>
    </dgm:pt>
    <dgm:pt modelId="{D5DABAA1-F890-2548-81C0-10B2C1C688A3}" type="pres">
      <dgm:prSet presAssocID="{4E05BE27-6B2C-EA43-AA21-A5B79E3A77D0}" presName="hierChild5" presStyleCnt="0"/>
      <dgm:spPr/>
    </dgm:pt>
    <dgm:pt modelId="{4CE8D800-65BD-0E43-AFED-18F1C1CE41A2}" type="pres">
      <dgm:prSet presAssocID="{4F0C4D23-58DF-894C-9884-9E5DCAD3BE22}" presName="Name37" presStyleLbl="parChTrans1D2" presStyleIdx="2" presStyleCnt="3"/>
      <dgm:spPr/>
      <dgm:t>
        <a:bodyPr/>
        <a:lstStyle/>
        <a:p>
          <a:endParaRPr lang="zh-CN" altLang="en-US"/>
        </a:p>
      </dgm:t>
    </dgm:pt>
    <dgm:pt modelId="{62ED45CE-1FD2-674B-8DC5-05C6EDD8EC43}" type="pres">
      <dgm:prSet presAssocID="{13FAA4C1-BBFA-9D4E-AA7F-DAC8696E3B7E}" presName="hierRoot2" presStyleCnt="0">
        <dgm:presLayoutVars>
          <dgm:hierBranch val="init"/>
        </dgm:presLayoutVars>
      </dgm:prSet>
      <dgm:spPr/>
    </dgm:pt>
    <dgm:pt modelId="{29827EC2-273C-8345-9E5F-C1FD8B04E7DB}" type="pres">
      <dgm:prSet presAssocID="{13FAA4C1-BBFA-9D4E-AA7F-DAC8696E3B7E}" presName="rootComposite" presStyleCnt="0"/>
      <dgm:spPr/>
    </dgm:pt>
    <dgm:pt modelId="{6783DFC2-181C-564E-851D-3A4DBFE5358B}" type="pres">
      <dgm:prSet presAssocID="{13FAA4C1-BBFA-9D4E-AA7F-DAC8696E3B7E}" presName="rootText" presStyleLbl="node2" presStyleIdx="2" presStyleCnt="3">
        <dgm:presLayoutVars>
          <dgm:chPref val="3"/>
        </dgm:presLayoutVars>
      </dgm:prSet>
      <dgm:spPr/>
      <dgm:t>
        <a:bodyPr/>
        <a:lstStyle/>
        <a:p>
          <a:endParaRPr lang="zh-CN" altLang="en-US"/>
        </a:p>
      </dgm:t>
    </dgm:pt>
    <dgm:pt modelId="{86183885-A81F-164B-ADB9-802E0A9B2D98}" type="pres">
      <dgm:prSet presAssocID="{13FAA4C1-BBFA-9D4E-AA7F-DAC8696E3B7E}" presName="rootConnector" presStyleLbl="node2" presStyleIdx="2" presStyleCnt="3"/>
      <dgm:spPr/>
      <dgm:t>
        <a:bodyPr/>
        <a:lstStyle/>
        <a:p>
          <a:endParaRPr lang="zh-CN" altLang="en-US"/>
        </a:p>
      </dgm:t>
    </dgm:pt>
    <dgm:pt modelId="{B037EE47-DAC1-8448-88EE-DCEC7E6C4BCD}" type="pres">
      <dgm:prSet presAssocID="{13FAA4C1-BBFA-9D4E-AA7F-DAC8696E3B7E}" presName="hierChild4" presStyleCnt="0"/>
      <dgm:spPr/>
    </dgm:pt>
    <dgm:pt modelId="{7DBE3BCF-465B-9F49-8C3B-1066EEBABE89}" type="pres">
      <dgm:prSet presAssocID="{13FAA4C1-BBFA-9D4E-AA7F-DAC8696E3B7E}" presName="hierChild5" presStyleCnt="0"/>
      <dgm:spPr/>
    </dgm:pt>
    <dgm:pt modelId="{34E0F13D-97A1-9747-AEB3-9919CEE7CFAD}" type="pres">
      <dgm:prSet presAssocID="{D6BB64F9-FEBA-624A-8429-949DB3F720BB}" presName="hierChild3" presStyleCnt="0"/>
      <dgm:spPr/>
    </dgm:pt>
  </dgm:ptLst>
  <dgm:cxnLst>
    <dgm:cxn modelId="{BF021D7A-0173-8444-9AEC-9F32DEF3CE4C}" srcId="{D6BB64F9-FEBA-624A-8429-949DB3F720BB}" destId="{13FAA4C1-BBFA-9D4E-AA7F-DAC8696E3B7E}" srcOrd="2" destOrd="0" parTransId="{4F0C4D23-58DF-894C-9884-9E5DCAD3BE22}" sibTransId="{5F0FA650-F898-6141-8092-045453251BD1}"/>
    <dgm:cxn modelId="{A95AF64F-CDFA-DA4D-9B02-C1ED332EF7AA}" type="presOf" srcId="{36387011-8CDD-1247-A1A2-58A9061561CA}" destId="{CC491DC0-EC2D-8049-B239-FBD2F9DF4E9D}" srcOrd="0" destOrd="0" presId="urn:microsoft.com/office/officeart/2005/8/layout/orgChart1"/>
    <dgm:cxn modelId="{69F3D1DF-39FE-A046-8CC0-13BD88BB5CE4}" type="presOf" srcId="{13FAA4C1-BBFA-9D4E-AA7F-DAC8696E3B7E}" destId="{6783DFC2-181C-564E-851D-3A4DBFE5358B}" srcOrd="0" destOrd="0" presId="urn:microsoft.com/office/officeart/2005/8/layout/orgChart1"/>
    <dgm:cxn modelId="{ADEBC0CE-D339-9047-98E7-F3A07FF9A1AF}" srcId="{36387011-8CDD-1247-A1A2-58A9061561CA}" destId="{D6BB64F9-FEBA-624A-8429-949DB3F720BB}" srcOrd="0" destOrd="0" parTransId="{111E870C-93AD-3C4A-ACB1-9A3DE22622DD}" sibTransId="{06DA829F-2153-3745-B9C5-A95243A86836}"/>
    <dgm:cxn modelId="{ECC3D389-BD3F-CD4E-B799-AEF1AC14A84A}" srcId="{D6BB64F9-FEBA-624A-8429-949DB3F720BB}" destId="{0772DCC5-10A4-5243-A45C-FBF2A90CB1AA}" srcOrd="0" destOrd="0" parTransId="{A0B64198-932B-F942-AE2E-BB8A2F6E762B}" sibTransId="{2A839E9D-BC09-BD42-BE27-FE1E53E3712E}"/>
    <dgm:cxn modelId="{F2A2F04A-2327-8A43-B542-1AB857EAFE3D}" type="presOf" srcId="{D6BB64F9-FEBA-624A-8429-949DB3F720BB}" destId="{E9E8EF64-DA11-EB47-88B7-FBA12CC15246}" srcOrd="1" destOrd="0" presId="urn:microsoft.com/office/officeart/2005/8/layout/orgChart1"/>
    <dgm:cxn modelId="{AA1F8D2A-529F-1942-9097-66BBEE766B38}" type="presOf" srcId="{A0B64198-932B-F942-AE2E-BB8A2F6E762B}" destId="{8F20A150-9A59-1546-8616-90C7FAE76885}" srcOrd="0" destOrd="0" presId="urn:microsoft.com/office/officeart/2005/8/layout/orgChart1"/>
    <dgm:cxn modelId="{1DB3FC07-7EDF-D944-8995-F954F3FDBA58}" type="presOf" srcId="{4E05BE27-6B2C-EA43-AA21-A5B79E3A77D0}" destId="{8032296D-C637-6644-95A7-243001D616F0}" srcOrd="0" destOrd="0" presId="urn:microsoft.com/office/officeart/2005/8/layout/orgChart1"/>
    <dgm:cxn modelId="{5A13E234-D2C5-344D-8F97-D695DA429C10}" type="presOf" srcId="{D6BB64F9-FEBA-624A-8429-949DB3F720BB}" destId="{8FDF7825-1357-2E4C-820C-105AD6D7F07D}" srcOrd="0" destOrd="0" presId="urn:microsoft.com/office/officeart/2005/8/layout/orgChart1"/>
    <dgm:cxn modelId="{0CC211A2-3058-1148-8701-FE902BE07546}" type="presOf" srcId="{0772DCC5-10A4-5243-A45C-FBF2A90CB1AA}" destId="{56DA9B87-1051-E74F-8728-274CF429A3F1}" srcOrd="0" destOrd="0" presId="urn:microsoft.com/office/officeart/2005/8/layout/orgChart1"/>
    <dgm:cxn modelId="{FE0E3BED-B116-884C-8F46-EF0EB80CE700}" type="presOf" srcId="{13FAA4C1-BBFA-9D4E-AA7F-DAC8696E3B7E}" destId="{86183885-A81F-164B-ADB9-802E0A9B2D98}" srcOrd="1" destOrd="0" presId="urn:microsoft.com/office/officeart/2005/8/layout/orgChart1"/>
    <dgm:cxn modelId="{B25F165C-048B-774F-A688-3AAEE5D1A14D}" type="presOf" srcId="{4E05BE27-6B2C-EA43-AA21-A5B79E3A77D0}" destId="{9D9969FC-CD47-174B-B84D-3AF08A68C0DB}" srcOrd="1" destOrd="0" presId="urn:microsoft.com/office/officeart/2005/8/layout/orgChart1"/>
    <dgm:cxn modelId="{71CA7C25-F8E8-304C-B09F-F91F1D8B2CA6}" type="presOf" srcId="{4F0C4D23-58DF-894C-9884-9E5DCAD3BE22}" destId="{4CE8D800-65BD-0E43-AFED-18F1C1CE41A2}" srcOrd="0" destOrd="0" presId="urn:microsoft.com/office/officeart/2005/8/layout/orgChart1"/>
    <dgm:cxn modelId="{9278AF01-65D0-A142-A408-C80DC87343CA}" type="presOf" srcId="{0772DCC5-10A4-5243-A45C-FBF2A90CB1AA}" destId="{75209DC5-7EB8-4A48-9C6F-17AFED25DEB6}" srcOrd="1" destOrd="0" presId="urn:microsoft.com/office/officeart/2005/8/layout/orgChart1"/>
    <dgm:cxn modelId="{7D82A54C-5D21-1545-A971-77EC1138897A}" srcId="{D6BB64F9-FEBA-624A-8429-949DB3F720BB}" destId="{4E05BE27-6B2C-EA43-AA21-A5B79E3A77D0}" srcOrd="1" destOrd="0" parTransId="{42069707-3F44-BF43-BA57-F6F346F4BE52}" sibTransId="{70E0D478-BCB3-404C-96FF-E2A025D22F06}"/>
    <dgm:cxn modelId="{C810C8D6-415F-7348-81A0-731097AFA00B}" type="presOf" srcId="{42069707-3F44-BF43-BA57-F6F346F4BE52}" destId="{F3903D04-927E-564D-AF89-EE6846991C58}" srcOrd="0" destOrd="0" presId="urn:microsoft.com/office/officeart/2005/8/layout/orgChart1"/>
    <dgm:cxn modelId="{C41FDFF9-12BE-744E-9CD5-64BCC34B2156}" type="presParOf" srcId="{CC491DC0-EC2D-8049-B239-FBD2F9DF4E9D}" destId="{8E1ACE83-678D-3D46-B8F6-FD921CB9515F}" srcOrd="0" destOrd="0" presId="urn:microsoft.com/office/officeart/2005/8/layout/orgChart1"/>
    <dgm:cxn modelId="{F7398F1C-BACE-0A44-AB7B-808E186622A6}" type="presParOf" srcId="{8E1ACE83-678D-3D46-B8F6-FD921CB9515F}" destId="{85C4330B-EF27-FA44-8FE8-DC02B32FD922}" srcOrd="0" destOrd="0" presId="urn:microsoft.com/office/officeart/2005/8/layout/orgChart1"/>
    <dgm:cxn modelId="{737FC816-F2D3-7F45-93EF-1DF65802777B}" type="presParOf" srcId="{85C4330B-EF27-FA44-8FE8-DC02B32FD922}" destId="{8FDF7825-1357-2E4C-820C-105AD6D7F07D}" srcOrd="0" destOrd="0" presId="urn:microsoft.com/office/officeart/2005/8/layout/orgChart1"/>
    <dgm:cxn modelId="{FC584ABB-FD03-0747-8869-E40E9056224F}" type="presParOf" srcId="{85C4330B-EF27-FA44-8FE8-DC02B32FD922}" destId="{E9E8EF64-DA11-EB47-88B7-FBA12CC15246}" srcOrd="1" destOrd="0" presId="urn:microsoft.com/office/officeart/2005/8/layout/orgChart1"/>
    <dgm:cxn modelId="{5B7742A5-8DAB-2E4D-A3EF-7BD60623EFC3}" type="presParOf" srcId="{8E1ACE83-678D-3D46-B8F6-FD921CB9515F}" destId="{340FE723-776D-414A-A34C-97DF34BD4808}" srcOrd="1" destOrd="0" presId="urn:microsoft.com/office/officeart/2005/8/layout/orgChart1"/>
    <dgm:cxn modelId="{7DD6DF2C-F02A-4944-BE67-D8900FECC821}" type="presParOf" srcId="{340FE723-776D-414A-A34C-97DF34BD4808}" destId="{8F20A150-9A59-1546-8616-90C7FAE76885}" srcOrd="0" destOrd="0" presId="urn:microsoft.com/office/officeart/2005/8/layout/orgChart1"/>
    <dgm:cxn modelId="{5C3A1ED7-C931-E343-87D7-BC337B5904DB}" type="presParOf" srcId="{340FE723-776D-414A-A34C-97DF34BD4808}" destId="{5773AE61-3815-A74C-A56F-052A5E1CEFF8}" srcOrd="1" destOrd="0" presId="urn:microsoft.com/office/officeart/2005/8/layout/orgChart1"/>
    <dgm:cxn modelId="{3E5B1232-D34B-E64D-82DF-0F2086A05CDF}" type="presParOf" srcId="{5773AE61-3815-A74C-A56F-052A5E1CEFF8}" destId="{EF4E77E3-CB8A-B743-8D97-2E3C4DFAE5E7}" srcOrd="0" destOrd="0" presId="urn:microsoft.com/office/officeart/2005/8/layout/orgChart1"/>
    <dgm:cxn modelId="{0D3DDD2D-166D-8740-8109-8978475DE9F6}" type="presParOf" srcId="{EF4E77E3-CB8A-B743-8D97-2E3C4DFAE5E7}" destId="{56DA9B87-1051-E74F-8728-274CF429A3F1}" srcOrd="0" destOrd="0" presId="urn:microsoft.com/office/officeart/2005/8/layout/orgChart1"/>
    <dgm:cxn modelId="{8E69456F-940A-244D-BD81-849249EFADDC}" type="presParOf" srcId="{EF4E77E3-CB8A-B743-8D97-2E3C4DFAE5E7}" destId="{75209DC5-7EB8-4A48-9C6F-17AFED25DEB6}" srcOrd="1" destOrd="0" presId="urn:microsoft.com/office/officeart/2005/8/layout/orgChart1"/>
    <dgm:cxn modelId="{24381788-BD44-164A-9749-AD175C5C6AF4}" type="presParOf" srcId="{5773AE61-3815-A74C-A56F-052A5E1CEFF8}" destId="{464556DA-37CA-1E47-8B0A-6A1A35AD5C82}" srcOrd="1" destOrd="0" presId="urn:microsoft.com/office/officeart/2005/8/layout/orgChart1"/>
    <dgm:cxn modelId="{15BE078B-4C31-1448-94A8-026FDD5F4B44}" type="presParOf" srcId="{5773AE61-3815-A74C-A56F-052A5E1CEFF8}" destId="{6554603A-716A-E941-B85C-AD7753E952F1}" srcOrd="2" destOrd="0" presId="urn:microsoft.com/office/officeart/2005/8/layout/orgChart1"/>
    <dgm:cxn modelId="{BC7214EB-7DB9-CE48-8DC6-A6D00E82495E}" type="presParOf" srcId="{340FE723-776D-414A-A34C-97DF34BD4808}" destId="{F3903D04-927E-564D-AF89-EE6846991C58}" srcOrd="2" destOrd="0" presId="urn:microsoft.com/office/officeart/2005/8/layout/orgChart1"/>
    <dgm:cxn modelId="{E9A45CE3-22E1-EF4F-9D46-01DEF922ADD6}" type="presParOf" srcId="{340FE723-776D-414A-A34C-97DF34BD4808}" destId="{CA7FB5F9-D7B3-A34B-BE67-49F8B3FFF991}" srcOrd="3" destOrd="0" presId="urn:microsoft.com/office/officeart/2005/8/layout/orgChart1"/>
    <dgm:cxn modelId="{65E66934-4471-6A41-BF16-82021BA37706}" type="presParOf" srcId="{CA7FB5F9-D7B3-A34B-BE67-49F8B3FFF991}" destId="{D36D1844-A8E1-F445-835C-0C1ED30DDC72}" srcOrd="0" destOrd="0" presId="urn:microsoft.com/office/officeart/2005/8/layout/orgChart1"/>
    <dgm:cxn modelId="{39EC4E32-AA29-4E4B-A8CE-1979F7C4F975}" type="presParOf" srcId="{D36D1844-A8E1-F445-835C-0C1ED30DDC72}" destId="{8032296D-C637-6644-95A7-243001D616F0}" srcOrd="0" destOrd="0" presId="urn:microsoft.com/office/officeart/2005/8/layout/orgChart1"/>
    <dgm:cxn modelId="{4F15DE64-9EB8-1944-8BB3-BC3DD7966199}" type="presParOf" srcId="{D36D1844-A8E1-F445-835C-0C1ED30DDC72}" destId="{9D9969FC-CD47-174B-B84D-3AF08A68C0DB}" srcOrd="1" destOrd="0" presId="urn:microsoft.com/office/officeart/2005/8/layout/orgChart1"/>
    <dgm:cxn modelId="{FA09ABFA-7A21-324C-855A-E272BA1477DA}" type="presParOf" srcId="{CA7FB5F9-D7B3-A34B-BE67-49F8B3FFF991}" destId="{8F28D95A-F89B-074F-A388-BFA9269BD91A}" srcOrd="1" destOrd="0" presId="urn:microsoft.com/office/officeart/2005/8/layout/orgChart1"/>
    <dgm:cxn modelId="{4AE66BF0-B55D-B440-A423-6D480BDA08A2}" type="presParOf" srcId="{CA7FB5F9-D7B3-A34B-BE67-49F8B3FFF991}" destId="{D5DABAA1-F890-2548-81C0-10B2C1C688A3}" srcOrd="2" destOrd="0" presId="urn:microsoft.com/office/officeart/2005/8/layout/orgChart1"/>
    <dgm:cxn modelId="{CF708DC1-2F59-1B4B-864B-27DE561DA513}" type="presParOf" srcId="{340FE723-776D-414A-A34C-97DF34BD4808}" destId="{4CE8D800-65BD-0E43-AFED-18F1C1CE41A2}" srcOrd="4" destOrd="0" presId="urn:microsoft.com/office/officeart/2005/8/layout/orgChart1"/>
    <dgm:cxn modelId="{BC79810E-A45F-D246-906C-5806EAA59862}" type="presParOf" srcId="{340FE723-776D-414A-A34C-97DF34BD4808}" destId="{62ED45CE-1FD2-674B-8DC5-05C6EDD8EC43}" srcOrd="5" destOrd="0" presId="urn:microsoft.com/office/officeart/2005/8/layout/orgChart1"/>
    <dgm:cxn modelId="{4AA047B8-67C3-3F40-84EF-27DC670C62E3}" type="presParOf" srcId="{62ED45CE-1FD2-674B-8DC5-05C6EDD8EC43}" destId="{29827EC2-273C-8345-9E5F-C1FD8B04E7DB}" srcOrd="0" destOrd="0" presId="urn:microsoft.com/office/officeart/2005/8/layout/orgChart1"/>
    <dgm:cxn modelId="{BB613955-01FB-7E42-A4E6-403A6C10A56B}" type="presParOf" srcId="{29827EC2-273C-8345-9E5F-C1FD8B04E7DB}" destId="{6783DFC2-181C-564E-851D-3A4DBFE5358B}" srcOrd="0" destOrd="0" presId="urn:microsoft.com/office/officeart/2005/8/layout/orgChart1"/>
    <dgm:cxn modelId="{04216B7F-854D-1C49-AE6E-34EF536CCAA0}" type="presParOf" srcId="{29827EC2-273C-8345-9E5F-C1FD8B04E7DB}" destId="{86183885-A81F-164B-ADB9-802E0A9B2D98}" srcOrd="1" destOrd="0" presId="urn:microsoft.com/office/officeart/2005/8/layout/orgChart1"/>
    <dgm:cxn modelId="{63758472-A5FC-DB44-84BF-D19B2296E43B}" type="presParOf" srcId="{62ED45CE-1FD2-674B-8DC5-05C6EDD8EC43}" destId="{B037EE47-DAC1-8448-88EE-DCEC7E6C4BCD}" srcOrd="1" destOrd="0" presId="urn:microsoft.com/office/officeart/2005/8/layout/orgChart1"/>
    <dgm:cxn modelId="{22C11E07-46D8-954E-8824-6E20798C6110}" type="presParOf" srcId="{62ED45CE-1FD2-674B-8DC5-05C6EDD8EC43}" destId="{7DBE3BCF-465B-9F49-8C3B-1066EEBABE89}" srcOrd="2" destOrd="0" presId="urn:microsoft.com/office/officeart/2005/8/layout/orgChart1"/>
    <dgm:cxn modelId="{78107F0C-DBFD-A549-BC07-C99AF757CB6F}" type="presParOf" srcId="{8E1ACE83-678D-3D46-B8F6-FD921CB9515F}" destId="{34E0F13D-97A1-9747-AEB3-9919CEE7CFA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4387-6FDF-AD41-92C6-5743797E1C7F}">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1E890F6-38FD-D649-88FC-AD8C5FD86D74}">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1</a:t>
          </a:r>
          <a:endParaRPr lang="zh-CN" altLang="en-US" sz="1800" kern="1200" dirty="0"/>
        </a:p>
      </dsp:txBody>
      <dsp:txXfrm>
        <a:off x="2773960" y="706323"/>
        <a:ext cx="1086973" cy="543356"/>
      </dsp:txXfrm>
    </dsp:sp>
    <dsp:sp modelId="{1D0A5C5F-2B85-764D-8E02-BAD413D326BC}">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452212E-1D39-AD46-A8AF-D24DB45B0410}">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2</a:t>
          </a:r>
          <a:endParaRPr lang="zh-CN" altLang="en-US" sz="1800" kern="1200" dirty="0"/>
        </a:p>
      </dsp:txBody>
      <dsp:txXfrm>
        <a:off x="2232861" y="1836927"/>
        <a:ext cx="1086973" cy="543356"/>
      </dsp:txXfrm>
    </dsp:sp>
    <dsp:sp modelId="{DA6C0A57-6137-734A-AF76-0138E36C9CD9}">
      <dsp:nvSpPr>
        <dsp:cNvPr id="0" name=""/>
        <dsp:cNvSpPr/>
      </dsp:nvSpPr>
      <dsp:spPr>
        <a:xfrm>
          <a:off x="2480819" y="2382723"/>
          <a:ext cx="1680603" cy="1681276"/>
        </a:xfrm>
        <a:prstGeom prst="blockArc">
          <a:avLst>
            <a:gd name="adj1" fmla="val 13500000"/>
            <a:gd name="adj2" fmla="val 10800000"/>
            <a:gd name="adj3" fmla="val 1274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93680BF-4ED0-3646-905C-255FFD1953B0}">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3</a:t>
          </a:r>
          <a:endParaRPr lang="zh-CN" altLang="en-US" sz="1800" kern="1200" dirty="0"/>
        </a:p>
      </dsp:txBody>
      <dsp:txXfrm>
        <a:off x="2776532" y="2969158"/>
        <a:ext cx="1086973" cy="5433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AEF16-693C-0048-868C-291509C2F736}">
      <dsp:nvSpPr>
        <dsp:cNvPr id="0" name=""/>
        <dsp:cNvSpPr/>
      </dsp:nvSpPr>
      <dsp:spPr>
        <a:xfrm>
          <a:off x="2641412" y="2175555"/>
          <a:ext cx="478833" cy="1839650"/>
        </a:xfrm>
        <a:custGeom>
          <a:avLst/>
          <a:gdLst/>
          <a:ahLst/>
          <a:cxnLst/>
          <a:rect l="0" t="0" r="0" b="0"/>
          <a:pathLst>
            <a:path>
              <a:moveTo>
                <a:pt x="0" y="0"/>
              </a:moveTo>
              <a:lnTo>
                <a:pt x="239416" y="0"/>
              </a:lnTo>
              <a:lnTo>
                <a:pt x="239416" y="1839650"/>
              </a:lnTo>
              <a:lnTo>
                <a:pt x="478833" y="183965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33305" y="3047856"/>
        <a:ext cx="95047" cy="95047"/>
      </dsp:txXfrm>
    </dsp:sp>
    <dsp:sp modelId="{4ECFBADC-BC8B-1044-8F8A-CECA1AFB8D26}">
      <dsp:nvSpPr>
        <dsp:cNvPr id="0" name=""/>
        <dsp:cNvSpPr/>
      </dsp:nvSpPr>
      <dsp:spPr>
        <a:xfrm>
          <a:off x="2641412" y="2175555"/>
          <a:ext cx="478833" cy="927239"/>
        </a:xfrm>
        <a:custGeom>
          <a:avLst/>
          <a:gdLst/>
          <a:ahLst/>
          <a:cxnLst/>
          <a:rect l="0" t="0" r="0" b="0"/>
          <a:pathLst>
            <a:path>
              <a:moveTo>
                <a:pt x="0" y="0"/>
              </a:moveTo>
              <a:lnTo>
                <a:pt x="239416" y="0"/>
              </a:lnTo>
              <a:lnTo>
                <a:pt x="239416" y="927239"/>
              </a:lnTo>
              <a:lnTo>
                <a:pt x="478833" y="92723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54740" y="2613085"/>
        <a:ext cx="52178" cy="52178"/>
      </dsp:txXfrm>
    </dsp:sp>
    <dsp:sp modelId="{06677D9E-25EB-974A-AAEE-81A47795AABA}">
      <dsp:nvSpPr>
        <dsp:cNvPr id="0" name=""/>
        <dsp:cNvSpPr/>
      </dsp:nvSpPr>
      <dsp:spPr>
        <a:xfrm>
          <a:off x="2641412" y="2129835"/>
          <a:ext cx="478833" cy="91440"/>
        </a:xfrm>
        <a:custGeom>
          <a:avLst/>
          <a:gdLst/>
          <a:ahLst/>
          <a:cxnLst/>
          <a:rect l="0" t="0" r="0" b="0"/>
          <a:pathLst>
            <a:path>
              <a:moveTo>
                <a:pt x="0" y="45720"/>
              </a:moveTo>
              <a:lnTo>
                <a:pt x="239416" y="45720"/>
              </a:lnTo>
              <a:lnTo>
                <a:pt x="239416" y="60549"/>
              </a:lnTo>
              <a:lnTo>
                <a:pt x="478833" y="6054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68852" y="2163578"/>
        <a:ext cx="23953" cy="23953"/>
      </dsp:txXfrm>
    </dsp:sp>
    <dsp:sp modelId="{EFD4E49A-902F-CB4C-A424-427B5F64FC66}">
      <dsp:nvSpPr>
        <dsp:cNvPr id="0" name=""/>
        <dsp:cNvSpPr/>
      </dsp:nvSpPr>
      <dsp:spPr>
        <a:xfrm>
          <a:off x="2641412" y="1277973"/>
          <a:ext cx="478833" cy="897581"/>
        </a:xfrm>
        <a:custGeom>
          <a:avLst/>
          <a:gdLst/>
          <a:ahLst/>
          <a:cxnLst/>
          <a:rect l="0" t="0" r="0" b="0"/>
          <a:pathLst>
            <a:path>
              <a:moveTo>
                <a:pt x="0" y="897581"/>
              </a:moveTo>
              <a:lnTo>
                <a:pt x="239416" y="897581"/>
              </a:lnTo>
              <a:lnTo>
                <a:pt x="239416" y="0"/>
              </a:lnTo>
              <a:lnTo>
                <a:pt x="478833"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55396" y="1701331"/>
        <a:ext cx="50865" cy="50865"/>
      </dsp:txXfrm>
    </dsp:sp>
    <dsp:sp modelId="{0FC9466D-C3B2-0046-9863-3301A371DAE0}">
      <dsp:nvSpPr>
        <dsp:cNvPr id="0" name=""/>
        <dsp:cNvSpPr/>
      </dsp:nvSpPr>
      <dsp:spPr>
        <a:xfrm>
          <a:off x="2641412" y="365563"/>
          <a:ext cx="478833" cy="1809992"/>
        </a:xfrm>
        <a:custGeom>
          <a:avLst/>
          <a:gdLst/>
          <a:ahLst/>
          <a:cxnLst/>
          <a:rect l="0" t="0" r="0" b="0"/>
          <a:pathLst>
            <a:path>
              <a:moveTo>
                <a:pt x="0" y="1809992"/>
              </a:moveTo>
              <a:lnTo>
                <a:pt x="239416" y="1809992"/>
              </a:lnTo>
              <a:lnTo>
                <a:pt x="239416" y="0"/>
              </a:lnTo>
              <a:lnTo>
                <a:pt x="478833"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34023" y="1223752"/>
        <a:ext cx="93612" cy="93612"/>
      </dsp:txXfrm>
    </dsp:sp>
    <dsp:sp modelId="{0B2979FB-1C7C-5A4E-A07D-7E37E7DA0D94}">
      <dsp:nvSpPr>
        <dsp:cNvPr id="0" name=""/>
        <dsp:cNvSpPr/>
      </dsp:nvSpPr>
      <dsp:spPr>
        <a:xfrm rot="16200000">
          <a:off x="355584" y="1810591"/>
          <a:ext cx="3841729" cy="729928"/>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vert" wrap="square" lIns="33020" tIns="33020" rIns="33020" bIns="33020" numCol="1" spcCol="1270" anchor="ctr" anchorCtr="0">
          <a:noAutofit/>
        </a:bodyPr>
        <a:lstStyle/>
        <a:p>
          <a:pPr lvl="0" algn="ctr" defTabSz="2311400">
            <a:lnSpc>
              <a:spcPct val="90000"/>
            </a:lnSpc>
            <a:spcBef>
              <a:spcPct val="0"/>
            </a:spcBef>
            <a:spcAft>
              <a:spcPct val="35000"/>
            </a:spcAft>
          </a:pPr>
          <a:r>
            <a:rPr lang="zh-CN" altLang="en-US" sz="5200" kern="1200" dirty="0" smtClean="0"/>
            <a:t>要求</a:t>
          </a:r>
          <a:endParaRPr lang="zh-CN" altLang="en-US" sz="5200" kern="1200" dirty="0"/>
        </a:p>
      </dsp:txBody>
      <dsp:txXfrm>
        <a:off x="355584" y="1810591"/>
        <a:ext cx="3841729" cy="729928"/>
      </dsp:txXfrm>
    </dsp:sp>
    <dsp:sp modelId="{B621B5F3-8C3B-8642-8E3F-9DBB1C5CF4FD}">
      <dsp:nvSpPr>
        <dsp:cNvPr id="0" name=""/>
        <dsp:cNvSpPr/>
      </dsp:nvSpPr>
      <dsp:spPr>
        <a:xfrm>
          <a:off x="3120246" y="598"/>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输入：两个不同版本的源代码</a:t>
          </a:r>
          <a:endParaRPr lang="zh-CN" altLang="en-US" sz="1700" kern="1200" dirty="0"/>
        </a:p>
      </dsp:txBody>
      <dsp:txXfrm>
        <a:off x="3120246" y="598"/>
        <a:ext cx="2394165" cy="729928"/>
      </dsp:txXfrm>
    </dsp:sp>
    <dsp:sp modelId="{D70F98ED-6ECE-BB48-A00F-7655379BC0B5}">
      <dsp:nvSpPr>
        <dsp:cNvPr id="0" name=""/>
        <dsp:cNvSpPr/>
      </dsp:nvSpPr>
      <dsp:spPr>
        <a:xfrm>
          <a:off x="3120246" y="913009"/>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输出：源代码间的软件变更集合</a:t>
          </a:r>
          <a:endParaRPr lang="zh-CN" altLang="en-US" sz="1700" kern="1200" dirty="0"/>
        </a:p>
      </dsp:txBody>
      <dsp:txXfrm>
        <a:off x="3120246" y="913009"/>
        <a:ext cx="2394165" cy="729928"/>
      </dsp:txXfrm>
    </dsp:sp>
    <dsp:sp modelId="{C359CAD8-CD85-3640-B75E-00B718B5FA33}">
      <dsp:nvSpPr>
        <dsp:cNvPr id="0" name=""/>
        <dsp:cNvSpPr/>
      </dsp:nvSpPr>
      <dsp:spPr>
        <a:xfrm>
          <a:off x="3120246" y="1825420"/>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每条变更描述对于该编程语言的合法语法结构的变更</a:t>
          </a:r>
          <a:endParaRPr lang="zh-CN" altLang="en-US" sz="1700" kern="1200" dirty="0"/>
        </a:p>
      </dsp:txBody>
      <dsp:txXfrm>
        <a:off x="3120246" y="1825420"/>
        <a:ext cx="2394165" cy="729928"/>
      </dsp:txXfrm>
    </dsp:sp>
    <dsp:sp modelId="{83B6BCB6-E5FA-2F45-AAA1-307B7EC94FE5}">
      <dsp:nvSpPr>
        <dsp:cNvPr id="0" name=""/>
        <dsp:cNvSpPr/>
      </dsp:nvSpPr>
      <dsp:spPr>
        <a:xfrm>
          <a:off x="3120246" y="2737830"/>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每条变更描述变更前后语法结构的相关信息</a:t>
          </a:r>
          <a:endParaRPr lang="zh-CN" altLang="en-US" sz="1700" kern="1200" dirty="0"/>
        </a:p>
      </dsp:txBody>
      <dsp:txXfrm>
        <a:off x="3120246" y="2737830"/>
        <a:ext cx="2394165" cy="729928"/>
      </dsp:txXfrm>
    </dsp:sp>
    <dsp:sp modelId="{84F61203-4FF6-304E-818B-2DE58342882D}">
      <dsp:nvSpPr>
        <dsp:cNvPr id="0" name=""/>
        <dsp:cNvSpPr/>
      </dsp:nvSpPr>
      <dsp:spPr>
        <a:xfrm>
          <a:off x="3120246" y="3650241"/>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每条变更描述了其所属的作用域</a:t>
          </a:r>
          <a:endParaRPr lang="zh-CN" altLang="en-US" sz="1700" kern="1200" dirty="0"/>
        </a:p>
      </dsp:txBody>
      <dsp:txXfrm>
        <a:off x="3120246" y="3650241"/>
        <a:ext cx="2394165" cy="72992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C4463-77D3-D54F-BC19-DF9D2EA091B1}">
      <dsp:nvSpPr>
        <dsp:cNvPr id="0" name=""/>
        <dsp:cNvSpPr/>
      </dsp:nvSpPr>
      <dsp:spPr>
        <a:xfrm>
          <a:off x="4494376" y="9488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准备输入数据</a:t>
          </a:r>
          <a:endParaRPr lang="zh-CN" altLang="en-US" sz="2800" kern="1200" dirty="0"/>
        </a:p>
      </dsp:txBody>
      <dsp:txXfrm>
        <a:off x="4494376" y="94888"/>
        <a:ext cx="1512596" cy="1512596"/>
      </dsp:txXfrm>
    </dsp:sp>
    <dsp:sp modelId="{3863FC1C-67D7-2B42-800B-175B51C0F8D0}">
      <dsp:nvSpPr>
        <dsp:cNvPr id="0" name=""/>
        <dsp:cNvSpPr/>
      </dsp:nvSpPr>
      <dsp:spPr>
        <a:xfrm>
          <a:off x="1830745" y="-292"/>
          <a:ext cx="4271408" cy="4271408"/>
        </a:xfrm>
        <a:prstGeom prst="circularArrow">
          <a:avLst>
            <a:gd name="adj1" fmla="val 6905"/>
            <a:gd name="adj2" fmla="val 465614"/>
            <a:gd name="adj3" fmla="val 548312"/>
            <a:gd name="adj4" fmla="val 20586074"/>
            <a:gd name="adj5" fmla="val 8056"/>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8E4FF4A-9E7D-5D43-BE54-F69DDB8651E1}">
      <dsp:nvSpPr>
        <dsp:cNvPr id="0" name=""/>
        <dsp:cNvSpPr/>
      </dsp:nvSpPr>
      <dsp:spPr>
        <a:xfrm>
          <a:off x="4494376" y="266333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调用 </a:t>
          </a:r>
          <a:r>
            <a:rPr lang="en-US" altLang="zh-CN" sz="2800" kern="1200" dirty="0" err="1" smtClean="0"/>
            <a:t>ASTro</a:t>
          </a:r>
          <a:endParaRPr lang="zh-CN" altLang="en-US" sz="2800" kern="1200" dirty="0"/>
        </a:p>
      </dsp:txBody>
      <dsp:txXfrm>
        <a:off x="4494376" y="2663338"/>
        <a:ext cx="1512596" cy="1512596"/>
      </dsp:txXfrm>
    </dsp:sp>
    <dsp:sp modelId="{35314A73-DDD0-4D40-9FAD-18D5C7763FCC}">
      <dsp:nvSpPr>
        <dsp:cNvPr id="0" name=""/>
        <dsp:cNvSpPr/>
      </dsp:nvSpPr>
      <dsp:spPr>
        <a:xfrm>
          <a:off x="1830745" y="-292"/>
          <a:ext cx="4271408" cy="4271408"/>
        </a:xfrm>
        <a:prstGeom prst="circularArrow">
          <a:avLst>
            <a:gd name="adj1" fmla="val 6905"/>
            <a:gd name="adj2" fmla="val 465614"/>
            <a:gd name="adj3" fmla="val 5948312"/>
            <a:gd name="adj4" fmla="val 4386074"/>
            <a:gd name="adj5" fmla="val 805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5D68491-1804-F249-B88A-D5AA9879590E}">
      <dsp:nvSpPr>
        <dsp:cNvPr id="0" name=""/>
        <dsp:cNvSpPr/>
      </dsp:nvSpPr>
      <dsp:spPr>
        <a:xfrm>
          <a:off x="1925927" y="266333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输出变更集合</a:t>
          </a:r>
          <a:endParaRPr lang="zh-CN" altLang="en-US" sz="2800" kern="1200" dirty="0"/>
        </a:p>
      </dsp:txBody>
      <dsp:txXfrm>
        <a:off x="1925927" y="2663338"/>
        <a:ext cx="1512596" cy="1512596"/>
      </dsp:txXfrm>
    </dsp:sp>
    <dsp:sp modelId="{6876FE5C-6F38-6E4D-BB9E-22ADB64FB6C1}">
      <dsp:nvSpPr>
        <dsp:cNvPr id="0" name=""/>
        <dsp:cNvSpPr/>
      </dsp:nvSpPr>
      <dsp:spPr>
        <a:xfrm>
          <a:off x="1830745" y="-292"/>
          <a:ext cx="4271408" cy="4271408"/>
        </a:xfrm>
        <a:prstGeom prst="circularArrow">
          <a:avLst>
            <a:gd name="adj1" fmla="val 6905"/>
            <a:gd name="adj2" fmla="val 465614"/>
            <a:gd name="adj3" fmla="val 11348312"/>
            <a:gd name="adj4" fmla="val 9786074"/>
            <a:gd name="adj5" fmla="val 805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CC9214A-A803-0C4E-9FEC-BAD9D32C6504}">
      <dsp:nvSpPr>
        <dsp:cNvPr id="0" name=""/>
        <dsp:cNvSpPr/>
      </dsp:nvSpPr>
      <dsp:spPr>
        <a:xfrm>
          <a:off x="1925927" y="9488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输出影响分析模块配置文件  </a:t>
          </a:r>
          <a:endParaRPr lang="zh-CN" altLang="en-US" sz="2800" kern="1200" dirty="0"/>
        </a:p>
      </dsp:txBody>
      <dsp:txXfrm>
        <a:off x="1925927" y="94888"/>
        <a:ext cx="1512596" cy="1512596"/>
      </dsp:txXfrm>
    </dsp:sp>
    <dsp:sp modelId="{C799096D-9D2A-5D43-ACD6-38B4850247C6}">
      <dsp:nvSpPr>
        <dsp:cNvPr id="0" name=""/>
        <dsp:cNvSpPr/>
      </dsp:nvSpPr>
      <dsp:spPr>
        <a:xfrm>
          <a:off x="1830745" y="-292"/>
          <a:ext cx="4271408" cy="4271408"/>
        </a:xfrm>
        <a:prstGeom prst="circularArrow">
          <a:avLst>
            <a:gd name="adj1" fmla="val 6905"/>
            <a:gd name="adj2" fmla="val 465614"/>
            <a:gd name="adj3" fmla="val 16748312"/>
            <a:gd name="adj4" fmla="val 15186074"/>
            <a:gd name="adj5" fmla="val 8056"/>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CD3EA-2B90-0E46-9399-A037AC43B25B}">
      <dsp:nvSpPr>
        <dsp:cNvPr id="0" name=""/>
        <dsp:cNvSpPr/>
      </dsp:nvSpPr>
      <dsp:spPr>
        <a:xfrm>
          <a:off x="2513707" y="1497707"/>
          <a:ext cx="1068585" cy="1068585"/>
        </a:xfrm>
        <a:prstGeom prst="ellips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变更集合</a:t>
          </a:r>
          <a:endParaRPr lang="zh-CN" altLang="en-US" sz="2400" kern="1200" dirty="0"/>
        </a:p>
      </dsp:txBody>
      <dsp:txXfrm>
        <a:off x="2670198" y="1654198"/>
        <a:ext cx="755603" cy="755603"/>
      </dsp:txXfrm>
    </dsp:sp>
    <dsp:sp modelId="{942954A0-9B87-A746-AD90-9446632362CE}">
      <dsp:nvSpPr>
        <dsp:cNvPr id="0" name=""/>
        <dsp:cNvSpPr/>
      </dsp:nvSpPr>
      <dsp:spPr>
        <a:xfrm rot="16200000">
          <a:off x="2934877" y="1109011"/>
          <a:ext cx="226245" cy="363319"/>
        </a:xfrm>
        <a:prstGeom prst="rightArrow">
          <a:avLst>
            <a:gd name="adj1" fmla="val 60000"/>
            <a:gd name="adj2" fmla="val 5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1215612"/>
        <a:ext cx="158372" cy="217991"/>
      </dsp:txXfrm>
    </dsp:sp>
    <dsp:sp modelId="{DB24A8E8-C980-9945-9B94-6AC6A99BADED}">
      <dsp:nvSpPr>
        <dsp:cNvPr id="0" name=""/>
        <dsp:cNvSpPr/>
      </dsp:nvSpPr>
      <dsp:spPr>
        <a:xfrm>
          <a:off x="2513707" y="2243"/>
          <a:ext cx="1068585" cy="1068585"/>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dsp:txBody>
      <dsp:txXfrm>
        <a:off x="2670198" y="158734"/>
        <a:ext cx="755603" cy="755603"/>
      </dsp:txXfrm>
    </dsp:sp>
    <dsp:sp modelId="{A31F690D-DE84-8441-8593-8613408ECB08}">
      <dsp:nvSpPr>
        <dsp:cNvPr id="0" name=""/>
        <dsp:cNvSpPr/>
      </dsp:nvSpPr>
      <dsp:spPr>
        <a:xfrm>
          <a:off x="3676206" y="1850340"/>
          <a:ext cx="226245" cy="363319"/>
        </a:xfrm>
        <a:prstGeom prst="rightArrow">
          <a:avLst>
            <a:gd name="adj1" fmla="val 60000"/>
            <a:gd name="adj2" fmla="val 5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76206" y="1923004"/>
        <a:ext cx="158372" cy="217991"/>
      </dsp:txXfrm>
    </dsp:sp>
    <dsp:sp modelId="{D95EF4B4-B2AF-8E4E-926D-DB9B34129B4A}">
      <dsp:nvSpPr>
        <dsp:cNvPr id="0" name=""/>
        <dsp:cNvSpPr/>
      </dsp:nvSpPr>
      <dsp:spPr>
        <a:xfrm>
          <a:off x="4009170" y="1497707"/>
          <a:ext cx="1068585" cy="1068585"/>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2</a:t>
          </a:r>
          <a:endParaRPr lang="zh-CN" altLang="en-US" sz="2100" kern="1200" dirty="0"/>
        </a:p>
      </dsp:txBody>
      <dsp:txXfrm>
        <a:off x="4165661" y="1654198"/>
        <a:ext cx="755603" cy="755603"/>
      </dsp:txXfrm>
    </dsp:sp>
    <dsp:sp modelId="{951DB2B5-0BE5-D444-B034-398E9FB4A337}">
      <dsp:nvSpPr>
        <dsp:cNvPr id="0" name=""/>
        <dsp:cNvSpPr/>
      </dsp:nvSpPr>
      <dsp:spPr>
        <a:xfrm rot="5400000">
          <a:off x="2934877" y="2591669"/>
          <a:ext cx="226245" cy="363319"/>
        </a:xfrm>
        <a:prstGeom prst="rightArrow">
          <a:avLst>
            <a:gd name="adj1" fmla="val 60000"/>
            <a:gd name="adj2" fmla="val 5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2630397"/>
        <a:ext cx="158372" cy="217991"/>
      </dsp:txXfrm>
    </dsp:sp>
    <dsp:sp modelId="{64616655-9436-C940-BE71-FFA6CF03DAF7}">
      <dsp:nvSpPr>
        <dsp:cNvPr id="0" name=""/>
        <dsp:cNvSpPr/>
      </dsp:nvSpPr>
      <dsp:spPr>
        <a:xfrm>
          <a:off x="2513707" y="2993170"/>
          <a:ext cx="1068585" cy="1068585"/>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3</a:t>
          </a:r>
          <a:endParaRPr lang="zh-CN" altLang="en-US" sz="2100" kern="1200" dirty="0"/>
        </a:p>
      </dsp:txBody>
      <dsp:txXfrm>
        <a:off x="2670198" y="3149661"/>
        <a:ext cx="755603" cy="755603"/>
      </dsp:txXfrm>
    </dsp:sp>
    <dsp:sp modelId="{C8FB9CA2-3F2E-B240-B008-BD13364634F6}">
      <dsp:nvSpPr>
        <dsp:cNvPr id="0" name=""/>
        <dsp:cNvSpPr/>
      </dsp:nvSpPr>
      <dsp:spPr>
        <a:xfrm rot="10800000">
          <a:off x="2193548" y="1850340"/>
          <a:ext cx="226245" cy="363319"/>
        </a:xfrm>
        <a:prstGeom prst="rightArrow">
          <a:avLst>
            <a:gd name="adj1" fmla="val 60000"/>
            <a:gd name="adj2" fmla="val 5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261421" y="1923004"/>
        <a:ext cx="158372" cy="217991"/>
      </dsp:txXfrm>
    </dsp:sp>
    <dsp:sp modelId="{063154C8-EBD6-D540-8508-0DE8FCA460D1}">
      <dsp:nvSpPr>
        <dsp:cNvPr id="0" name=""/>
        <dsp:cNvSpPr/>
      </dsp:nvSpPr>
      <dsp:spPr>
        <a:xfrm>
          <a:off x="1018243" y="1497707"/>
          <a:ext cx="1068585" cy="1068585"/>
        </a:xfrm>
        <a:prstGeom prst="ellipse">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4</a:t>
          </a:r>
          <a:endParaRPr lang="zh-CN" altLang="en-US" sz="2100" kern="1200" dirty="0"/>
        </a:p>
      </dsp:txBody>
      <dsp:txXfrm>
        <a:off x="1174734" y="1654198"/>
        <a:ext cx="755603" cy="7556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FBADC-BC8B-1044-8F8A-CECA1AFB8D26}">
      <dsp:nvSpPr>
        <dsp:cNvPr id="0" name=""/>
        <dsp:cNvSpPr/>
      </dsp:nvSpPr>
      <dsp:spPr>
        <a:xfrm>
          <a:off x="1914469" y="2032000"/>
          <a:ext cx="506536" cy="1447800"/>
        </a:xfrm>
        <a:custGeom>
          <a:avLst/>
          <a:gdLst/>
          <a:ahLst/>
          <a:cxnLst/>
          <a:rect l="0" t="0" r="0" b="0"/>
          <a:pathLst>
            <a:path>
              <a:moveTo>
                <a:pt x="0" y="0"/>
              </a:moveTo>
              <a:lnTo>
                <a:pt x="253268" y="0"/>
              </a:lnTo>
              <a:lnTo>
                <a:pt x="253268" y="1447800"/>
              </a:lnTo>
              <a:lnTo>
                <a:pt x="506536" y="144780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9391" y="2717553"/>
        <a:ext cx="76692" cy="76692"/>
      </dsp:txXfrm>
    </dsp:sp>
    <dsp:sp modelId="{06677D9E-25EB-974A-AAEE-81A47795AABA}">
      <dsp:nvSpPr>
        <dsp:cNvPr id="0" name=""/>
        <dsp:cNvSpPr/>
      </dsp:nvSpPr>
      <dsp:spPr>
        <a:xfrm>
          <a:off x="1914469" y="2032000"/>
          <a:ext cx="506536" cy="482599"/>
        </a:xfrm>
        <a:custGeom>
          <a:avLst/>
          <a:gdLst/>
          <a:ahLst/>
          <a:cxnLst/>
          <a:rect l="0" t="0" r="0" b="0"/>
          <a:pathLst>
            <a:path>
              <a:moveTo>
                <a:pt x="0" y="0"/>
              </a:moveTo>
              <a:lnTo>
                <a:pt x="253268" y="0"/>
              </a:lnTo>
              <a:lnTo>
                <a:pt x="253268" y="482599"/>
              </a:lnTo>
              <a:lnTo>
                <a:pt x="506536" y="48259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50246" y="2255809"/>
        <a:ext cx="34981" cy="34981"/>
      </dsp:txXfrm>
    </dsp:sp>
    <dsp:sp modelId="{EFD4E49A-902F-CB4C-A424-427B5F64FC66}">
      <dsp:nvSpPr>
        <dsp:cNvPr id="0" name=""/>
        <dsp:cNvSpPr/>
      </dsp:nvSpPr>
      <dsp:spPr>
        <a:xfrm>
          <a:off x="1914469" y="1549399"/>
          <a:ext cx="506536" cy="482600"/>
        </a:xfrm>
        <a:custGeom>
          <a:avLst/>
          <a:gdLst/>
          <a:ahLst/>
          <a:cxnLst/>
          <a:rect l="0" t="0" r="0" b="0"/>
          <a:pathLst>
            <a:path>
              <a:moveTo>
                <a:pt x="0" y="482600"/>
              </a:moveTo>
              <a:lnTo>
                <a:pt x="253268" y="482600"/>
              </a:lnTo>
              <a:lnTo>
                <a:pt x="253268" y="0"/>
              </a:lnTo>
              <a:lnTo>
                <a:pt x="506536"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50246" y="1773209"/>
        <a:ext cx="34981" cy="34981"/>
      </dsp:txXfrm>
    </dsp:sp>
    <dsp:sp modelId="{0FC9466D-C3B2-0046-9863-3301A371DAE0}">
      <dsp:nvSpPr>
        <dsp:cNvPr id="0" name=""/>
        <dsp:cNvSpPr/>
      </dsp:nvSpPr>
      <dsp:spPr>
        <a:xfrm>
          <a:off x="1914469" y="584199"/>
          <a:ext cx="506536" cy="1447800"/>
        </a:xfrm>
        <a:custGeom>
          <a:avLst/>
          <a:gdLst/>
          <a:ahLst/>
          <a:cxnLst/>
          <a:rect l="0" t="0" r="0" b="0"/>
          <a:pathLst>
            <a:path>
              <a:moveTo>
                <a:pt x="0" y="1447800"/>
              </a:moveTo>
              <a:lnTo>
                <a:pt x="253268" y="1447800"/>
              </a:lnTo>
              <a:lnTo>
                <a:pt x="253268" y="0"/>
              </a:lnTo>
              <a:lnTo>
                <a:pt x="506536"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9391" y="1269753"/>
        <a:ext cx="76692" cy="76692"/>
      </dsp:txXfrm>
    </dsp:sp>
    <dsp:sp modelId="{0B2979FB-1C7C-5A4E-A07D-7E37E7DA0D94}">
      <dsp:nvSpPr>
        <dsp:cNvPr id="0" name=""/>
        <dsp:cNvSpPr/>
      </dsp:nvSpPr>
      <dsp:spPr>
        <a:xfrm rot="16200000">
          <a:off x="-503610" y="1645920"/>
          <a:ext cx="4064000" cy="77216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vert" wrap="square" lIns="34925" tIns="34925" rIns="34925" bIns="34925" numCol="1" spcCol="1270" anchor="ctr" anchorCtr="0">
          <a:noAutofit/>
        </a:bodyPr>
        <a:lstStyle/>
        <a:p>
          <a:pPr lvl="0" algn="ctr" defTabSz="2444750">
            <a:lnSpc>
              <a:spcPct val="90000"/>
            </a:lnSpc>
            <a:spcBef>
              <a:spcPct val="0"/>
            </a:spcBef>
            <a:spcAft>
              <a:spcPct val="35000"/>
            </a:spcAft>
          </a:pPr>
          <a:r>
            <a:rPr lang="zh-CN" altLang="en-US" sz="5500" kern="1200" dirty="0" smtClean="0"/>
            <a:t>要求</a:t>
          </a:r>
          <a:endParaRPr lang="zh-CN" altLang="en-US" sz="5500" kern="1200" dirty="0"/>
        </a:p>
      </dsp:txBody>
      <dsp:txXfrm>
        <a:off x="-503610" y="1645920"/>
        <a:ext cx="4064000" cy="772160"/>
      </dsp:txXfrm>
    </dsp:sp>
    <dsp:sp modelId="{B621B5F3-8C3B-8642-8E3F-9DBB1C5CF4FD}">
      <dsp:nvSpPr>
        <dsp:cNvPr id="0" name=""/>
        <dsp:cNvSpPr/>
      </dsp:nvSpPr>
      <dsp:spPr>
        <a:xfrm>
          <a:off x="2421006" y="1981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输入：变更集合</a:t>
          </a:r>
          <a:r>
            <a:rPr lang="en-US" altLang="zh-CN" sz="2400" kern="1200" dirty="0" smtClean="0"/>
            <a:t>+</a:t>
          </a:r>
          <a:r>
            <a:rPr lang="zh-CN" altLang="en-US" sz="2400" kern="1200" dirty="0" smtClean="0"/>
            <a:t>某个版本源代码</a:t>
          </a:r>
          <a:endParaRPr lang="zh-CN" altLang="en-US" sz="2400" kern="1200" dirty="0"/>
        </a:p>
      </dsp:txBody>
      <dsp:txXfrm>
        <a:off x="2421006" y="198119"/>
        <a:ext cx="2532684" cy="772160"/>
      </dsp:txXfrm>
    </dsp:sp>
    <dsp:sp modelId="{D70F98ED-6ECE-BB48-A00F-7655379BC0B5}">
      <dsp:nvSpPr>
        <dsp:cNvPr id="0" name=""/>
        <dsp:cNvSpPr/>
      </dsp:nvSpPr>
      <dsp:spPr>
        <a:xfrm>
          <a:off x="2421006" y="11633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输出：变更集合在该版本上的影响域</a:t>
          </a:r>
          <a:endParaRPr lang="zh-CN" altLang="en-US" sz="2400" kern="1200" dirty="0"/>
        </a:p>
      </dsp:txBody>
      <dsp:txXfrm>
        <a:off x="2421006" y="1163319"/>
        <a:ext cx="2532684" cy="772160"/>
      </dsp:txXfrm>
    </dsp:sp>
    <dsp:sp modelId="{C359CAD8-CD85-3640-B75E-00B718B5FA33}">
      <dsp:nvSpPr>
        <dsp:cNvPr id="0" name=""/>
        <dsp:cNvSpPr/>
      </dsp:nvSpPr>
      <dsp:spPr>
        <a:xfrm>
          <a:off x="2421006" y="21285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可以指定影响范围和语法结构类型</a:t>
          </a:r>
          <a:endParaRPr lang="zh-CN" altLang="en-US" sz="2400" kern="1200" dirty="0"/>
        </a:p>
      </dsp:txBody>
      <dsp:txXfrm>
        <a:off x="2421006" y="2128519"/>
        <a:ext cx="2532684" cy="772160"/>
      </dsp:txXfrm>
    </dsp:sp>
    <dsp:sp modelId="{83B6BCB6-E5FA-2F45-AAA1-307B7EC94FE5}">
      <dsp:nvSpPr>
        <dsp:cNvPr id="0" name=""/>
        <dsp:cNvSpPr/>
      </dsp:nvSpPr>
      <dsp:spPr>
        <a:xfrm>
          <a:off x="2421006" y="3093720"/>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 具有影响追踪系统 </a:t>
          </a:r>
          <a:endParaRPr lang="zh-CN" altLang="en-US" sz="2400" kern="1200" dirty="0"/>
        </a:p>
      </dsp:txBody>
      <dsp:txXfrm>
        <a:off x="2421006" y="3093720"/>
        <a:ext cx="2532684" cy="7721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3DB08-232C-E944-BD93-0D9607E8397D}">
      <dsp:nvSpPr>
        <dsp:cNvPr id="0" name=""/>
        <dsp:cNvSpPr/>
      </dsp:nvSpPr>
      <dsp:spPr>
        <a:xfrm>
          <a:off x="870070" y="0"/>
          <a:ext cx="3522012" cy="3522012"/>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A92862D0-AF33-0B4C-8F1C-E8C1DC7E30F3}">
      <dsp:nvSpPr>
        <dsp:cNvPr id="0" name=""/>
        <dsp:cNvSpPr/>
      </dsp:nvSpPr>
      <dsp:spPr>
        <a:xfrm>
          <a:off x="1099001" y="228930"/>
          <a:ext cx="1408804" cy="1408804"/>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可用性</a:t>
          </a:r>
          <a:endParaRPr lang="zh-CN" altLang="en-US" sz="3600" kern="1200" dirty="0"/>
        </a:p>
      </dsp:txBody>
      <dsp:txXfrm>
        <a:off x="1167773" y="297702"/>
        <a:ext cx="1271260" cy="1271260"/>
      </dsp:txXfrm>
    </dsp:sp>
    <dsp:sp modelId="{6113F5B6-264C-C649-8281-93C1980B7C06}">
      <dsp:nvSpPr>
        <dsp:cNvPr id="0" name=""/>
        <dsp:cNvSpPr/>
      </dsp:nvSpPr>
      <dsp:spPr>
        <a:xfrm>
          <a:off x="2754347" y="228930"/>
          <a:ext cx="1408804" cy="1408804"/>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正确性 </a:t>
          </a:r>
          <a:endParaRPr lang="zh-CN" altLang="en-US" sz="3600" kern="1200" dirty="0"/>
        </a:p>
      </dsp:txBody>
      <dsp:txXfrm>
        <a:off x="2823119" y="297702"/>
        <a:ext cx="1271260" cy="1271260"/>
      </dsp:txXfrm>
    </dsp:sp>
    <dsp:sp modelId="{06CCB4BC-B1A7-5A45-87DD-7C0B0DD1AA15}">
      <dsp:nvSpPr>
        <dsp:cNvPr id="0" name=""/>
        <dsp:cNvSpPr/>
      </dsp:nvSpPr>
      <dsp:spPr>
        <a:xfrm>
          <a:off x="1099001" y="1884276"/>
          <a:ext cx="1408804" cy="1408804"/>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实用性 </a:t>
          </a:r>
          <a:endParaRPr lang="zh-CN" altLang="en-US" sz="3600" kern="1200" dirty="0"/>
        </a:p>
      </dsp:txBody>
      <dsp:txXfrm>
        <a:off x="1167773" y="1953048"/>
        <a:ext cx="1271260" cy="1271260"/>
      </dsp:txXfrm>
    </dsp:sp>
    <dsp:sp modelId="{70E9390B-231A-AD4F-A873-49BBB7C18821}">
      <dsp:nvSpPr>
        <dsp:cNvPr id="0" name=""/>
        <dsp:cNvSpPr/>
      </dsp:nvSpPr>
      <dsp:spPr>
        <a:xfrm>
          <a:off x="2754347" y="1884276"/>
          <a:ext cx="1408804" cy="1408804"/>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smtClean="0"/>
            <a:t>…</a:t>
          </a:r>
          <a:endParaRPr lang="zh-CN" altLang="en-US" sz="3600" kern="1200" dirty="0"/>
        </a:p>
      </dsp:txBody>
      <dsp:txXfrm>
        <a:off x="2823119" y="1953048"/>
        <a:ext cx="1271260" cy="12712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E0328-4419-544E-8AE0-EC132BA118DD}">
      <dsp:nvSpPr>
        <dsp:cNvPr id="0" name=""/>
        <dsp:cNvSpPr/>
      </dsp:nvSpPr>
      <dsp:spPr>
        <a:xfrm rot="5400000">
          <a:off x="140042" y="2249844"/>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945C1FB9-212D-5247-B8D6-E698F34C9AB4}">
      <dsp:nvSpPr>
        <dsp:cNvPr id="0" name=""/>
        <dsp:cNvSpPr/>
      </dsp:nvSpPr>
      <dsp:spPr>
        <a:xfrm>
          <a:off x="70082" y="2458216"/>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a:t>
          </a:r>
          <a:endParaRPr lang="zh-CN" altLang="en-US" sz="1700" kern="1200" dirty="0"/>
        </a:p>
      </dsp:txBody>
      <dsp:txXfrm>
        <a:off x="70082" y="2458216"/>
        <a:ext cx="629614" cy="551894"/>
      </dsp:txXfrm>
    </dsp:sp>
    <dsp:sp modelId="{07352618-12CD-5D41-BC6F-2ED85D35CFC2}">
      <dsp:nvSpPr>
        <dsp:cNvPr id="0" name=""/>
        <dsp:cNvSpPr/>
      </dsp:nvSpPr>
      <dsp:spPr>
        <a:xfrm>
          <a:off x="580901" y="2198501"/>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447D637-6A19-FF40-9D0B-2DC669482340}">
      <dsp:nvSpPr>
        <dsp:cNvPr id="0" name=""/>
        <dsp:cNvSpPr/>
      </dsp:nvSpPr>
      <dsp:spPr>
        <a:xfrm rot="5400000">
          <a:off x="910814" y="2059116"/>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0EFB6DDA-7EED-F048-8704-E2463FB7D883}">
      <dsp:nvSpPr>
        <dsp:cNvPr id="0" name=""/>
        <dsp:cNvSpPr/>
      </dsp:nvSpPr>
      <dsp:spPr>
        <a:xfrm>
          <a:off x="840853" y="2267488"/>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4.2.1</a:t>
          </a:r>
          <a:endParaRPr lang="zh-CN" altLang="en-US" sz="1700" kern="1200" dirty="0"/>
        </a:p>
      </dsp:txBody>
      <dsp:txXfrm>
        <a:off x="840853" y="2267488"/>
        <a:ext cx="629614" cy="551894"/>
      </dsp:txXfrm>
    </dsp:sp>
    <dsp:sp modelId="{3D54D912-801C-864F-AB30-C2321907D7D2}">
      <dsp:nvSpPr>
        <dsp:cNvPr id="0" name=""/>
        <dsp:cNvSpPr/>
      </dsp:nvSpPr>
      <dsp:spPr>
        <a:xfrm>
          <a:off x="1351673" y="2007773"/>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5B8D6AA-AD00-A34C-A8D8-B3828939361B}">
      <dsp:nvSpPr>
        <dsp:cNvPr id="0" name=""/>
        <dsp:cNvSpPr/>
      </dsp:nvSpPr>
      <dsp:spPr>
        <a:xfrm rot="5400000">
          <a:off x="1681586" y="1868388"/>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F8F4652-D981-104E-B80E-68879A72CECF}">
      <dsp:nvSpPr>
        <dsp:cNvPr id="0" name=""/>
        <dsp:cNvSpPr/>
      </dsp:nvSpPr>
      <dsp:spPr>
        <a:xfrm>
          <a:off x="1611625" y="2076760"/>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4.2.2</a:t>
          </a:r>
          <a:endParaRPr lang="zh-CN" altLang="en-US" sz="1700" kern="1200" dirty="0"/>
        </a:p>
      </dsp:txBody>
      <dsp:txXfrm>
        <a:off x="1611625" y="2076760"/>
        <a:ext cx="629614" cy="551894"/>
      </dsp:txXfrm>
    </dsp:sp>
    <dsp:sp modelId="{3547A9A7-3555-324D-A8C9-EB7966BE6B79}">
      <dsp:nvSpPr>
        <dsp:cNvPr id="0" name=""/>
        <dsp:cNvSpPr/>
      </dsp:nvSpPr>
      <dsp:spPr>
        <a:xfrm>
          <a:off x="2122445" y="1817045"/>
          <a:ext cx="118795" cy="118795"/>
        </a:xfrm>
        <a:prstGeom prst="triangle">
          <a:avLst>
            <a:gd name="adj" fmla="val 10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7AF9D06-868D-0E4D-8838-727320A131AD}">
      <dsp:nvSpPr>
        <dsp:cNvPr id="0" name=""/>
        <dsp:cNvSpPr/>
      </dsp:nvSpPr>
      <dsp:spPr>
        <a:xfrm rot="5400000">
          <a:off x="2452357" y="1677660"/>
          <a:ext cx="419115" cy="697398"/>
        </a:xfrm>
        <a:prstGeom prst="corner">
          <a:avLst>
            <a:gd name="adj1" fmla="val 16120"/>
            <a:gd name="adj2" fmla="val 1611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37FF23B-41CD-0344-AFB6-AEF5D370BA6F}">
      <dsp:nvSpPr>
        <dsp:cNvPr id="0" name=""/>
        <dsp:cNvSpPr/>
      </dsp:nvSpPr>
      <dsp:spPr>
        <a:xfrm>
          <a:off x="2382397" y="1886032"/>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a:t>
          </a:r>
          <a:endParaRPr lang="zh-CN" altLang="en-US" sz="1700" kern="1200" dirty="0"/>
        </a:p>
      </dsp:txBody>
      <dsp:txXfrm>
        <a:off x="2382397" y="1886032"/>
        <a:ext cx="629614" cy="551894"/>
      </dsp:txXfrm>
    </dsp:sp>
    <dsp:sp modelId="{7BDF251F-B7ED-0942-8617-86BC9990A00F}">
      <dsp:nvSpPr>
        <dsp:cNvPr id="0" name=""/>
        <dsp:cNvSpPr/>
      </dsp:nvSpPr>
      <dsp:spPr>
        <a:xfrm>
          <a:off x="2893216" y="1626317"/>
          <a:ext cx="118795" cy="118795"/>
        </a:xfrm>
        <a:prstGeom prst="triangle">
          <a:avLst>
            <a:gd name="adj" fmla="val 10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E29F52E8-BAA8-2A4E-B02D-BB11E0CA4907}">
      <dsp:nvSpPr>
        <dsp:cNvPr id="0" name=""/>
        <dsp:cNvSpPr/>
      </dsp:nvSpPr>
      <dsp:spPr>
        <a:xfrm rot="5400000">
          <a:off x="3223129" y="1486932"/>
          <a:ext cx="419115" cy="697398"/>
        </a:xfrm>
        <a:prstGeom prst="corner">
          <a:avLst>
            <a:gd name="adj1" fmla="val 16120"/>
            <a:gd name="adj2" fmla="val 1611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46D0CDEF-C4CE-1544-8ED5-EE50FE87AEB8}">
      <dsp:nvSpPr>
        <dsp:cNvPr id="0" name=""/>
        <dsp:cNvSpPr/>
      </dsp:nvSpPr>
      <dsp:spPr>
        <a:xfrm>
          <a:off x="3153168" y="1695303"/>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4.3.1</a:t>
          </a:r>
          <a:endParaRPr lang="zh-CN" altLang="en-US" sz="1700" kern="1200" dirty="0"/>
        </a:p>
      </dsp:txBody>
      <dsp:txXfrm>
        <a:off x="3153168" y="1695303"/>
        <a:ext cx="629614" cy="551894"/>
      </dsp:txXfrm>
    </dsp:sp>
    <dsp:sp modelId="{A388E030-12FA-EB47-92A9-11763D3FA638}">
      <dsp:nvSpPr>
        <dsp:cNvPr id="0" name=""/>
        <dsp:cNvSpPr/>
      </dsp:nvSpPr>
      <dsp:spPr>
        <a:xfrm>
          <a:off x="3663988" y="1435588"/>
          <a:ext cx="118795" cy="118795"/>
        </a:xfrm>
        <a:prstGeom prst="triangle">
          <a:avLst>
            <a:gd name="adj" fmla="val 10000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864D1F0C-92EA-5C4A-8486-7D2A823FB901}">
      <dsp:nvSpPr>
        <dsp:cNvPr id="0" name=""/>
        <dsp:cNvSpPr/>
      </dsp:nvSpPr>
      <dsp:spPr>
        <a:xfrm rot="5400000">
          <a:off x="3993901" y="1296203"/>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86274E2-AE3A-9547-B610-0E0DD3495F71}">
      <dsp:nvSpPr>
        <dsp:cNvPr id="0" name=""/>
        <dsp:cNvSpPr/>
      </dsp:nvSpPr>
      <dsp:spPr>
        <a:xfrm>
          <a:off x="3923940" y="1504575"/>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dsp:txBody>
      <dsp:txXfrm>
        <a:off x="3923940" y="1504575"/>
        <a:ext cx="629614" cy="551894"/>
      </dsp:txXfrm>
    </dsp:sp>
    <dsp:sp modelId="{D2CC488D-6D44-4C4F-8391-89A43A1B52AA}">
      <dsp:nvSpPr>
        <dsp:cNvPr id="0" name=""/>
        <dsp:cNvSpPr/>
      </dsp:nvSpPr>
      <dsp:spPr>
        <a:xfrm>
          <a:off x="4434760" y="1244860"/>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BF5B0B53-2C49-0848-A4C5-D234DFEDA0D5}">
      <dsp:nvSpPr>
        <dsp:cNvPr id="0" name=""/>
        <dsp:cNvSpPr/>
      </dsp:nvSpPr>
      <dsp:spPr>
        <a:xfrm rot="5400000">
          <a:off x="4764672" y="1105475"/>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DE2B0AD-7FBB-5848-889C-B849BF5A0360}">
      <dsp:nvSpPr>
        <dsp:cNvPr id="0" name=""/>
        <dsp:cNvSpPr/>
      </dsp:nvSpPr>
      <dsp:spPr>
        <a:xfrm>
          <a:off x="4694712" y="1313847"/>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a:t>
          </a:r>
          <a:endParaRPr lang="zh-CN" altLang="en-US" sz="1700" kern="1200" dirty="0"/>
        </a:p>
      </dsp:txBody>
      <dsp:txXfrm>
        <a:off x="4694712" y="1313847"/>
        <a:ext cx="629614" cy="551894"/>
      </dsp:txXfrm>
    </dsp:sp>
    <dsp:sp modelId="{1E4A80D9-9618-274B-84BA-3415385FAD5B}">
      <dsp:nvSpPr>
        <dsp:cNvPr id="0" name=""/>
        <dsp:cNvSpPr/>
      </dsp:nvSpPr>
      <dsp:spPr>
        <a:xfrm>
          <a:off x="5205531" y="1054132"/>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2F73527-7A71-384A-BCEE-467AD0421768}">
      <dsp:nvSpPr>
        <dsp:cNvPr id="0" name=""/>
        <dsp:cNvSpPr/>
      </dsp:nvSpPr>
      <dsp:spPr>
        <a:xfrm rot="5400000">
          <a:off x="5535444" y="914747"/>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6FB2034-029A-1D42-9EA3-5120FC52C91A}">
      <dsp:nvSpPr>
        <dsp:cNvPr id="0" name=""/>
        <dsp:cNvSpPr/>
      </dsp:nvSpPr>
      <dsp:spPr>
        <a:xfrm>
          <a:off x="5465483" y="1123119"/>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4.4.2</a:t>
          </a:r>
          <a:endParaRPr lang="zh-CN" altLang="en-US" sz="1700" kern="1200" dirty="0"/>
        </a:p>
      </dsp:txBody>
      <dsp:txXfrm>
        <a:off x="5465483" y="1123119"/>
        <a:ext cx="629614" cy="55189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4594335" y="-704407"/>
          <a:ext cx="5472816" cy="5472816"/>
        </a:xfrm>
        <a:prstGeom prst="blockArc">
          <a:avLst>
            <a:gd name="adj1" fmla="val 18900000"/>
            <a:gd name="adj2" fmla="val 2700000"/>
            <a:gd name="adj3" fmla="val 395"/>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4979" y="406400"/>
          <a:ext cx="5475833" cy="81280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对软件补丁兼容性检测问题进行了分析 </a:t>
          </a:r>
          <a:endParaRPr lang="zh-CN" altLang="en-US" sz="2400" kern="1200" dirty="0"/>
        </a:p>
      </dsp:txBody>
      <dsp:txXfrm>
        <a:off x="564979" y="406400"/>
        <a:ext cx="5475833" cy="812800"/>
      </dsp:txXfrm>
    </dsp:sp>
    <dsp:sp modelId="{77E76ECC-1844-E04D-8CB5-FA0C05601235}">
      <dsp:nvSpPr>
        <dsp:cNvPr id="0" name=""/>
        <dsp:cNvSpPr/>
      </dsp:nvSpPr>
      <dsp:spPr>
        <a:xfrm>
          <a:off x="56979" y="304800"/>
          <a:ext cx="1016000" cy="1016000"/>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860432" y="1625599"/>
          <a:ext cx="5180380" cy="812800"/>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提出了一套补丁兼容性检测方法</a:t>
          </a:r>
          <a:r>
            <a:rPr lang="zh-CN" altLang="en-US" sz="2400" kern="1200" dirty="0" smtClean="0"/>
            <a:t>，并进行了</a:t>
          </a:r>
          <a:r>
            <a:rPr lang="zh-CN" altLang="en-US" sz="2400" kern="1200" dirty="0" smtClean="0"/>
            <a:t>工具实现  </a:t>
          </a:r>
          <a:endParaRPr lang="zh-CN" altLang="en-US" sz="2400" kern="1200" dirty="0"/>
        </a:p>
      </dsp:txBody>
      <dsp:txXfrm>
        <a:off x="860432" y="1625599"/>
        <a:ext cx="5180380" cy="812800"/>
      </dsp:txXfrm>
    </dsp:sp>
    <dsp:sp modelId="{F372EDEC-EA69-C14D-8661-4069F4F1BF58}">
      <dsp:nvSpPr>
        <dsp:cNvPr id="0" name=""/>
        <dsp:cNvSpPr/>
      </dsp:nvSpPr>
      <dsp:spPr>
        <a:xfrm>
          <a:off x="352432" y="1523999"/>
          <a:ext cx="1016000" cy="101600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7A8272-1B80-7744-ACED-FF570DF3952D}">
      <dsp:nvSpPr>
        <dsp:cNvPr id="0" name=""/>
        <dsp:cNvSpPr/>
      </dsp:nvSpPr>
      <dsp:spPr>
        <a:xfrm>
          <a:off x="564979" y="2844800"/>
          <a:ext cx="5475833" cy="81280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在</a:t>
          </a:r>
          <a:r>
            <a:rPr lang="en-US" altLang="zh-TW" sz="2400" kern="1200" dirty="0" smtClean="0"/>
            <a:t>Eclipse JDT Core </a:t>
          </a:r>
          <a:r>
            <a:rPr lang="zh-TW" altLang="en-US" sz="2400" kern="1200" dirty="0" smtClean="0"/>
            <a:t>项目上进行了实验 </a:t>
          </a:r>
          <a:endParaRPr lang="zh-CN" altLang="en-US" sz="2400" kern="1200" dirty="0"/>
        </a:p>
      </dsp:txBody>
      <dsp:txXfrm>
        <a:off x="564979" y="2844800"/>
        <a:ext cx="5475833" cy="812800"/>
      </dsp:txXfrm>
    </dsp:sp>
    <dsp:sp modelId="{C53A55ED-3218-CC43-929A-4AD1776EC5AE}">
      <dsp:nvSpPr>
        <dsp:cNvPr id="0" name=""/>
        <dsp:cNvSpPr/>
      </dsp:nvSpPr>
      <dsp:spPr>
        <a:xfrm>
          <a:off x="56979" y="2743200"/>
          <a:ext cx="1016000" cy="1016000"/>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3466542" y="-536523"/>
          <a:ext cx="4160973" cy="4160973"/>
        </a:xfrm>
        <a:prstGeom prst="blockArc">
          <a:avLst>
            <a:gd name="adj1" fmla="val 18900000"/>
            <a:gd name="adj2" fmla="val 2700000"/>
            <a:gd name="adj3" fmla="val 519"/>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7638" y="441141"/>
          <a:ext cx="5319815" cy="882158"/>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0214"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更换兼容性检测工具中影响域分析模块所使用的分析工具</a:t>
          </a:r>
          <a:r>
            <a:rPr lang="en-US" altLang="zh-CN" sz="2000" kern="1200" dirty="0" smtClean="0"/>
            <a:t>,</a:t>
          </a:r>
          <a:r>
            <a:rPr lang="zh-CN" altLang="en-US" sz="2000" kern="1200" dirty="0" smtClean="0"/>
            <a:t>并进行进一步的实验 </a:t>
          </a:r>
          <a:endParaRPr lang="zh-CN" altLang="en-US" sz="2000" kern="1200" dirty="0"/>
        </a:p>
      </dsp:txBody>
      <dsp:txXfrm>
        <a:off x="567638" y="441141"/>
        <a:ext cx="5319815" cy="882158"/>
      </dsp:txXfrm>
    </dsp:sp>
    <dsp:sp modelId="{77E76ECC-1844-E04D-8CB5-FA0C05601235}">
      <dsp:nvSpPr>
        <dsp:cNvPr id="0" name=""/>
        <dsp:cNvSpPr/>
      </dsp:nvSpPr>
      <dsp:spPr>
        <a:xfrm>
          <a:off x="16288" y="330871"/>
          <a:ext cx="1102698" cy="1102698"/>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567638" y="1764626"/>
          <a:ext cx="5319815" cy="882158"/>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0214"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将兼容性检测工具对更多的工业界实际项目进行实验</a:t>
          </a:r>
          <a:r>
            <a:rPr lang="en-US" altLang="zh-CN" sz="2000" kern="1200" dirty="0" smtClean="0"/>
            <a:t>,</a:t>
          </a:r>
          <a:r>
            <a:rPr lang="zh-CN" altLang="en-US" sz="2000" kern="1200" dirty="0" smtClean="0"/>
            <a:t>进一步探讨其实用性</a:t>
          </a:r>
          <a:endParaRPr lang="zh-CN" altLang="en-US" sz="2000" kern="1200" dirty="0"/>
        </a:p>
      </dsp:txBody>
      <dsp:txXfrm>
        <a:off x="567638" y="1764626"/>
        <a:ext cx="5319815" cy="882158"/>
      </dsp:txXfrm>
    </dsp:sp>
    <dsp:sp modelId="{F372EDEC-EA69-C14D-8661-4069F4F1BF58}">
      <dsp:nvSpPr>
        <dsp:cNvPr id="0" name=""/>
        <dsp:cNvSpPr/>
      </dsp:nvSpPr>
      <dsp:spPr>
        <a:xfrm>
          <a:off x="16288" y="1654356"/>
          <a:ext cx="1102698" cy="1102698"/>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44800" y="1828800"/>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3</a:t>
          </a:r>
          <a:endParaRPr lang="zh-CN" altLang="en-US" sz="2200" kern="1200" dirty="0"/>
        </a:p>
      </dsp:txBody>
      <dsp:txXfrm>
        <a:off x="3294175" y="2352385"/>
        <a:ext cx="1336450" cy="1148939"/>
      </dsp:txXfrm>
    </dsp:sp>
    <dsp:sp modelId="{83982EB6-A6CA-6D4F-B5D4-7A3C1A8DEE9A}">
      <dsp:nvSpPr>
        <dsp:cNvPr id="0" name=""/>
        <dsp:cNvSpPr/>
      </dsp:nvSpPr>
      <dsp:spPr>
        <a:xfrm>
          <a:off x="1544320" y="1300480"/>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2</a:t>
          </a:r>
          <a:endParaRPr lang="zh-CN" altLang="en-US" sz="2200" kern="1200" dirty="0"/>
        </a:p>
      </dsp:txBody>
      <dsp:txXfrm>
        <a:off x="1953570" y="1712203"/>
        <a:ext cx="807100" cy="802154"/>
      </dsp:txXfrm>
    </dsp:sp>
    <dsp:sp modelId="{CBCBE021-90B2-0740-A410-0DD670CFDB2A}">
      <dsp:nvSpPr>
        <dsp:cNvPr id="0" name=""/>
        <dsp:cNvSpPr/>
      </dsp:nvSpPr>
      <dsp:spPr>
        <a:xfrm rot="20700000">
          <a:off x="2454821" y="178981"/>
          <a:ext cx="1592756" cy="1592756"/>
        </a:xfrm>
        <a:prstGeom prst="gear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1</a:t>
          </a:r>
          <a:endParaRPr lang="zh-CN" altLang="en-US" sz="2200" kern="1200" dirty="0"/>
        </a:p>
      </dsp:txBody>
      <dsp:txXfrm rot="-20700000">
        <a:off x="2804160" y="528320"/>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44800" y="1828800"/>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3</a:t>
          </a:r>
          <a:endParaRPr lang="zh-CN" altLang="en-US" sz="2200" kern="1200" dirty="0"/>
        </a:p>
      </dsp:txBody>
      <dsp:txXfrm>
        <a:off x="3294175" y="2352385"/>
        <a:ext cx="1336450" cy="1148939"/>
      </dsp:txXfrm>
    </dsp:sp>
    <dsp:sp modelId="{83982EB6-A6CA-6D4F-B5D4-7A3C1A8DEE9A}">
      <dsp:nvSpPr>
        <dsp:cNvPr id="0" name=""/>
        <dsp:cNvSpPr/>
      </dsp:nvSpPr>
      <dsp:spPr>
        <a:xfrm>
          <a:off x="1544320" y="1300480"/>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2</a:t>
          </a:r>
          <a:endParaRPr lang="zh-CN" altLang="en-US" sz="2200" kern="1200" dirty="0"/>
        </a:p>
      </dsp:txBody>
      <dsp:txXfrm>
        <a:off x="1953570" y="1712203"/>
        <a:ext cx="807100" cy="802154"/>
      </dsp:txXfrm>
    </dsp:sp>
    <dsp:sp modelId="{CBCBE021-90B2-0740-A410-0DD670CFDB2A}">
      <dsp:nvSpPr>
        <dsp:cNvPr id="0" name=""/>
        <dsp:cNvSpPr/>
      </dsp:nvSpPr>
      <dsp:spPr>
        <a:xfrm rot="20700000">
          <a:off x="2454821" y="178981"/>
          <a:ext cx="1592756" cy="1592756"/>
        </a:xfrm>
        <a:prstGeom prst="gear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9E4934"/>
              </a:solidFill>
            </a:rPr>
            <a:t>语法结构</a:t>
          </a:r>
          <a:r>
            <a:rPr lang="en-US" altLang="zh-CN" sz="2200" kern="1200" dirty="0" smtClean="0">
              <a:solidFill>
                <a:srgbClr val="9E4934"/>
              </a:solidFill>
            </a:rPr>
            <a:t>1</a:t>
          </a:r>
          <a:endParaRPr lang="zh-CN" altLang="en-US" sz="2200" kern="1200" dirty="0">
            <a:solidFill>
              <a:srgbClr val="9E4934"/>
            </a:solidFill>
          </a:endParaRPr>
        </a:p>
      </dsp:txBody>
      <dsp:txXfrm rot="-20700000">
        <a:off x="2804160" y="528320"/>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1</a:t>
          </a:r>
          <a:endParaRPr lang="zh-CN" altLang="en-US" sz="38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2</a:t>
          </a:r>
          <a:endParaRPr lang="zh-CN" altLang="en-US" sz="3800" kern="1200" dirty="0"/>
        </a:p>
      </dsp:txBody>
      <dsp:txXfrm>
        <a:off x="4163392" y="252132"/>
        <a:ext cx="1204859" cy="1596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1</a:t>
          </a:r>
          <a:endParaRPr lang="zh-CN" altLang="en-US" sz="2000" kern="12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2</a:t>
          </a:r>
          <a:endParaRPr lang="zh-CN" altLang="en-US" sz="2000" kern="1200" dirty="0"/>
        </a:p>
      </dsp:txBody>
      <dsp:txXfrm>
        <a:off x="392469" y="1165349"/>
        <a:ext cx="837267" cy="8438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1</a:t>
          </a:r>
          <a:endParaRPr lang="zh-CN" altLang="en-US" sz="38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2</a:t>
          </a:r>
          <a:endParaRPr lang="zh-CN" altLang="en-US" sz="3800" kern="1200" dirty="0"/>
        </a:p>
      </dsp:txBody>
      <dsp:txXfrm>
        <a:off x="4163392" y="252132"/>
        <a:ext cx="1204859" cy="1596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2</a:t>
          </a:r>
          <a:endParaRPr lang="zh-CN" altLang="en-US" sz="2900" kern="1200" baseline="-250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1</a:t>
          </a:r>
          <a:endParaRPr lang="zh-CN" altLang="en-US" sz="2900" kern="1200" baseline="-25000" dirty="0"/>
        </a:p>
      </dsp:txBody>
      <dsp:txXfrm>
        <a:off x="392469" y="1165349"/>
        <a:ext cx="837267" cy="8438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3EC4D-5C2A-B14B-B055-09908A801D78}">
      <dsp:nvSpPr>
        <dsp:cNvPr id="0" name=""/>
        <dsp:cNvSpPr/>
      </dsp:nvSpPr>
      <dsp:spPr>
        <a:xfrm>
          <a:off x="443458" y="1750"/>
          <a:ext cx="2249372" cy="1124686"/>
        </a:xfrm>
        <a:prstGeom prst="roundRect">
          <a:avLst>
            <a:gd name="adj" fmla="val 1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t>检测方法</a:t>
          </a:r>
          <a:endParaRPr lang="zh-CN" altLang="en-US" sz="4000" kern="1200" dirty="0"/>
        </a:p>
      </dsp:txBody>
      <dsp:txXfrm>
        <a:off x="476399" y="34691"/>
        <a:ext cx="2183490" cy="1058804"/>
      </dsp:txXfrm>
    </dsp:sp>
    <dsp:sp modelId="{01267CC0-89F0-4F4B-9D04-FD7A5096AF32}">
      <dsp:nvSpPr>
        <dsp:cNvPr id="0" name=""/>
        <dsp:cNvSpPr/>
      </dsp:nvSpPr>
      <dsp:spPr>
        <a:xfrm>
          <a:off x="668396" y="1126436"/>
          <a:ext cx="224937" cy="843514"/>
        </a:xfrm>
        <a:custGeom>
          <a:avLst/>
          <a:gdLst/>
          <a:ahLst/>
          <a:cxnLst/>
          <a:rect l="0" t="0" r="0" b="0"/>
          <a:pathLst>
            <a:path>
              <a:moveTo>
                <a:pt x="0" y="0"/>
              </a:moveTo>
              <a:lnTo>
                <a:pt x="0" y="843514"/>
              </a:lnTo>
              <a:lnTo>
                <a:pt x="224937" y="84351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620CF8-83AC-F241-AB85-CA0499B42AB6}">
      <dsp:nvSpPr>
        <dsp:cNvPr id="0" name=""/>
        <dsp:cNvSpPr/>
      </dsp:nvSpPr>
      <dsp:spPr>
        <a:xfrm>
          <a:off x="893333" y="1407608"/>
          <a:ext cx="2235930" cy="1124686"/>
        </a:xfrm>
        <a:prstGeom prst="roundRect">
          <a:avLst>
            <a:gd name="adj" fmla="val 10000"/>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变更影响域分析</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程序间语法差异性分析</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变更语义影响分析</a:t>
          </a:r>
          <a:endParaRPr lang="zh-CN" altLang="en-US" sz="1500" kern="1200" dirty="0"/>
        </a:p>
      </dsp:txBody>
      <dsp:txXfrm>
        <a:off x="926274" y="1440549"/>
        <a:ext cx="2170048" cy="1058804"/>
      </dsp:txXfrm>
    </dsp:sp>
    <dsp:sp modelId="{754E944C-57A7-BD46-A337-545039159470}">
      <dsp:nvSpPr>
        <dsp:cNvPr id="0" name=""/>
        <dsp:cNvSpPr/>
      </dsp:nvSpPr>
      <dsp:spPr>
        <a:xfrm>
          <a:off x="668396" y="1126436"/>
          <a:ext cx="224937" cy="2249372"/>
        </a:xfrm>
        <a:custGeom>
          <a:avLst/>
          <a:gdLst/>
          <a:ahLst/>
          <a:cxnLst/>
          <a:rect l="0" t="0" r="0" b="0"/>
          <a:pathLst>
            <a:path>
              <a:moveTo>
                <a:pt x="0" y="0"/>
              </a:moveTo>
              <a:lnTo>
                <a:pt x="0" y="2249372"/>
              </a:lnTo>
              <a:lnTo>
                <a:pt x="224937" y="2249372"/>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7C10BF0-AA86-9240-9024-B43265FB303A}">
      <dsp:nvSpPr>
        <dsp:cNvPr id="0" name=""/>
        <dsp:cNvSpPr/>
      </dsp:nvSpPr>
      <dsp:spPr>
        <a:xfrm>
          <a:off x="893333" y="2813466"/>
          <a:ext cx="2287017" cy="1124686"/>
        </a:xfrm>
        <a:prstGeom prst="roundRect">
          <a:avLst>
            <a:gd name="adj" fmla="val 10000"/>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软件冲突检测</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自动分析算法</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人工分析</a:t>
          </a:r>
          <a:endParaRPr lang="zh-CN" altLang="en-US" sz="1500" kern="1200" dirty="0"/>
        </a:p>
      </dsp:txBody>
      <dsp:txXfrm>
        <a:off x="926274" y="2846407"/>
        <a:ext cx="2221135" cy="1058804"/>
      </dsp:txXfrm>
    </dsp:sp>
    <dsp:sp modelId="{9A07D412-492E-A040-B0D6-0E4904348F8A}">
      <dsp:nvSpPr>
        <dsp:cNvPr id="0" name=""/>
        <dsp:cNvSpPr/>
      </dsp:nvSpPr>
      <dsp:spPr>
        <a:xfrm>
          <a:off x="3292819" y="1750"/>
          <a:ext cx="2249372" cy="1124686"/>
        </a:xfrm>
        <a:prstGeom prst="roundRect">
          <a:avLst>
            <a:gd name="adj" fmla="val 1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t>工具实现</a:t>
          </a:r>
          <a:endParaRPr lang="zh-CN" altLang="en-US" sz="4000" kern="1200" dirty="0"/>
        </a:p>
      </dsp:txBody>
      <dsp:txXfrm>
        <a:off x="3325760" y="34691"/>
        <a:ext cx="2183490" cy="1058804"/>
      </dsp:txXfrm>
    </dsp:sp>
    <dsp:sp modelId="{627F92D2-E0F4-054D-A0E5-9BF16B30FE45}">
      <dsp:nvSpPr>
        <dsp:cNvPr id="0" name=""/>
        <dsp:cNvSpPr/>
      </dsp:nvSpPr>
      <dsp:spPr>
        <a:xfrm>
          <a:off x="3517756" y="1126436"/>
          <a:ext cx="224937" cy="843514"/>
        </a:xfrm>
        <a:custGeom>
          <a:avLst/>
          <a:gdLst/>
          <a:ahLst/>
          <a:cxnLst/>
          <a:rect l="0" t="0" r="0" b="0"/>
          <a:pathLst>
            <a:path>
              <a:moveTo>
                <a:pt x="0" y="0"/>
              </a:moveTo>
              <a:lnTo>
                <a:pt x="0" y="843514"/>
              </a:lnTo>
              <a:lnTo>
                <a:pt x="224937" y="84351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480C83-1D19-864D-BC1D-F12FCAFB4805}">
      <dsp:nvSpPr>
        <dsp:cNvPr id="0" name=""/>
        <dsp:cNvSpPr/>
      </dsp:nvSpPr>
      <dsp:spPr>
        <a:xfrm>
          <a:off x="3742694" y="1407608"/>
          <a:ext cx="1994617" cy="1124686"/>
        </a:xfrm>
        <a:prstGeom prst="roundRect">
          <a:avLst>
            <a:gd name="adj" fmla="val 10000"/>
          </a:avLst>
        </a:prstGeom>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w="10000" cap="flat" cmpd="sng" algn="ctr">
          <a:solidFill>
            <a:schemeClr val="accent4"/>
          </a:solidFill>
          <a:prstDash val="solid"/>
        </a:ln>
        <a:effectLst>
          <a:outerShdw blurRad="31750" dist="25400" dir="5400000"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影响域分析模块</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差异性分析子模块</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影响分析子模块</a:t>
          </a:r>
          <a:endParaRPr lang="zh-CN" altLang="en-US" sz="1500" kern="1200" dirty="0"/>
        </a:p>
      </dsp:txBody>
      <dsp:txXfrm>
        <a:off x="3775635" y="1440549"/>
        <a:ext cx="1928735" cy="1058804"/>
      </dsp:txXfrm>
    </dsp:sp>
    <dsp:sp modelId="{10D9BEB9-726B-AF45-A9A2-7D7304414AD1}">
      <dsp:nvSpPr>
        <dsp:cNvPr id="0" name=""/>
        <dsp:cNvSpPr/>
      </dsp:nvSpPr>
      <dsp:spPr>
        <a:xfrm>
          <a:off x="3517756" y="1126436"/>
          <a:ext cx="224937" cy="2249372"/>
        </a:xfrm>
        <a:custGeom>
          <a:avLst/>
          <a:gdLst/>
          <a:ahLst/>
          <a:cxnLst/>
          <a:rect l="0" t="0" r="0" b="0"/>
          <a:pathLst>
            <a:path>
              <a:moveTo>
                <a:pt x="0" y="0"/>
              </a:moveTo>
              <a:lnTo>
                <a:pt x="0" y="2249372"/>
              </a:lnTo>
              <a:lnTo>
                <a:pt x="224937" y="2249372"/>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56BB4-27EA-634C-8A74-E699DF430E41}">
      <dsp:nvSpPr>
        <dsp:cNvPr id="0" name=""/>
        <dsp:cNvSpPr/>
      </dsp:nvSpPr>
      <dsp:spPr>
        <a:xfrm>
          <a:off x="3742694" y="2813466"/>
          <a:ext cx="2039137" cy="1124686"/>
        </a:xfrm>
        <a:prstGeom prst="roundRect">
          <a:avLst>
            <a:gd name="adj" fmla="val 10000"/>
          </a:avLst>
        </a:prstGeom>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w="10000" cap="flat" cmpd="sng" algn="ctr">
          <a:solidFill>
            <a:schemeClr val="accent4"/>
          </a:solidFill>
          <a:prstDash val="solid"/>
        </a:ln>
        <a:effectLst>
          <a:outerShdw blurRad="31750" dist="25400" dir="5400000"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zh-CN" altLang="en-US" sz="1900" kern="1200" dirty="0" smtClean="0"/>
            <a:t>冲突判定模块</a:t>
          </a:r>
          <a:endParaRPr lang="zh-CN" altLang="en-US" sz="1900" kern="1200" dirty="0"/>
        </a:p>
      </dsp:txBody>
      <dsp:txXfrm>
        <a:off x="3775635" y="2846407"/>
        <a:ext cx="1973255" cy="10588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D800-65BD-0E43-AFED-18F1C1CE41A2}">
      <dsp:nvSpPr>
        <dsp:cNvPr id="0" name=""/>
        <dsp:cNvSpPr/>
      </dsp:nvSpPr>
      <dsp:spPr>
        <a:xfrm>
          <a:off x="2302984" y="1103752"/>
          <a:ext cx="1629378" cy="282784"/>
        </a:xfrm>
        <a:custGeom>
          <a:avLst/>
          <a:gdLst/>
          <a:ahLst/>
          <a:cxnLst/>
          <a:rect l="0" t="0" r="0" b="0"/>
          <a:pathLst>
            <a:path>
              <a:moveTo>
                <a:pt x="0" y="0"/>
              </a:moveTo>
              <a:lnTo>
                <a:pt x="0" y="141392"/>
              </a:lnTo>
              <a:lnTo>
                <a:pt x="1629378" y="141392"/>
              </a:lnTo>
              <a:lnTo>
                <a:pt x="1629378" y="28278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903D04-927E-564D-AF89-EE6846991C58}">
      <dsp:nvSpPr>
        <dsp:cNvPr id="0" name=""/>
        <dsp:cNvSpPr/>
      </dsp:nvSpPr>
      <dsp:spPr>
        <a:xfrm>
          <a:off x="2257264" y="1103752"/>
          <a:ext cx="91440" cy="282784"/>
        </a:xfrm>
        <a:custGeom>
          <a:avLst/>
          <a:gdLst/>
          <a:ahLst/>
          <a:cxnLst/>
          <a:rect l="0" t="0" r="0" b="0"/>
          <a:pathLst>
            <a:path>
              <a:moveTo>
                <a:pt x="45720" y="0"/>
              </a:moveTo>
              <a:lnTo>
                <a:pt x="45720" y="28278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0A150-9A59-1546-8616-90C7FAE76885}">
      <dsp:nvSpPr>
        <dsp:cNvPr id="0" name=""/>
        <dsp:cNvSpPr/>
      </dsp:nvSpPr>
      <dsp:spPr>
        <a:xfrm>
          <a:off x="673606" y="1103752"/>
          <a:ext cx="1629378" cy="282784"/>
        </a:xfrm>
        <a:custGeom>
          <a:avLst/>
          <a:gdLst/>
          <a:ahLst/>
          <a:cxnLst/>
          <a:rect l="0" t="0" r="0" b="0"/>
          <a:pathLst>
            <a:path>
              <a:moveTo>
                <a:pt x="1629378" y="0"/>
              </a:moveTo>
              <a:lnTo>
                <a:pt x="1629378" y="141392"/>
              </a:lnTo>
              <a:lnTo>
                <a:pt x="0" y="141392"/>
              </a:lnTo>
              <a:lnTo>
                <a:pt x="0" y="28278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F7825-1357-2E4C-820C-105AD6D7F07D}">
      <dsp:nvSpPr>
        <dsp:cNvPr id="0" name=""/>
        <dsp:cNvSpPr/>
      </dsp:nvSpPr>
      <dsp:spPr>
        <a:xfrm>
          <a:off x="1629687" y="430455"/>
          <a:ext cx="1346593" cy="67329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程序间差异性分析</a:t>
          </a:r>
          <a:endParaRPr lang="zh-CN" altLang="en-US" sz="2300" kern="1200" dirty="0"/>
        </a:p>
      </dsp:txBody>
      <dsp:txXfrm>
        <a:off x="1629687" y="430455"/>
        <a:ext cx="1346593" cy="673296"/>
      </dsp:txXfrm>
    </dsp:sp>
    <dsp:sp modelId="{56DA9B87-1051-E74F-8728-274CF429A3F1}">
      <dsp:nvSpPr>
        <dsp:cNvPr id="0" name=""/>
        <dsp:cNvSpPr/>
      </dsp:nvSpPr>
      <dsp:spPr>
        <a:xfrm>
          <a:off x="309" y="1386537"/>
          <a:ext cx="1346593" cy="673296"/>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文本差异</a:t>
          </a:r>
          <a:endParaRPr lang="zh-CN" altLang="en-US" sz="2300" kern="1200" dirty="0"/>
        </a:p>
      </dsp:txBody>
      <dsp:txXfrm>
        <a:off x="309" y="1386537"/>
        <a:ext cx="1346593" cy="673296"/>
      </dsp:txXfrm>
    </dsp:sp>
    <dsp:sp modelId="{8032296D-C637-6644-95A7-243001D616F0}">
      <dsp:nvSpPr>
        <dsp:cNvPr id="0" name=""/>
        <dsp:cNvSpPr/>
      </dsp:nvSpPr>
      <dsp:spPr>
        <a:xfrm>
          <a:off x="1629687" y="1386537"/>
          <a:ext cx="1346593" cy="673296"/>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solidFill>
                <a:schemeClr val="bg1">
                  <a:lumMod val="50000"/>
                </a:schemeClr>
              </a:solidFill>
            </a:rPr>
            <a:t>语法差异</a:t>
          </a:r>
          <a:endParaRPr lang="zh-CN" altLang="en-US" sz="2300" kern="1200" dirty="0">
            <a:solidFill>
              <a:schemeClr val="bg1">
                <a:lumMod val="50000"/>
              </a:schemeClr>
            </a:solidFill>
          </a:endParaRPr>
        </a:p>
      </dsp:txBody>
      <dsp:txXfrm>
        <a:off x="1629687" y="1386537"/>
        <a:ext cx="1346593" cy="673296"/>
      </dsp:txXfrm>
    </dsp:sp>
    <dsp:sp modelId="{6783DFC2-181C-564E-851D-3A4DBFE5358B}">
      <dsp:nvSpPr>
        <dsp:cNvPr id="0" name=""/>
        <dsp:cNvSpPr/>
      </dsp:nvSpPr>
      <dsp:spPr>
        <a:xfrm>
          <a:off x="3259066" y="1386537"/>
          <a:ext cx="1346593" cy="673296"/>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语义差异 </a:t>
          </a:r>
          <a:endParaRPr lang="zh-CN" altLang="en-US" sz="2300" kern="1200" dirty="0"/>
        </a:p>
      </dsp:txBody>
      <dsp:txXfrm>
        <a:off x="3259066" y="1386537"/>
        <a:ext cx="1346593" cy="67329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32DFED-7C73-C142-91AE-6204330F0761}" type="datetimeFigureOut">
              <a:rPr kumimoji="1" lang="zh-CN" altLang="en-US" smtClean="0"/>
              <a:t>15-6-3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B8BD0-EA67-7F43-9CD8-458B05CE1EA5}" type="slidenum">
              <a:rPr kumimoji="1" lang="zh-CN" altLang="en-US" smtClean="0"/>
              <a:t>‹#›</a:t>
            </a:fld>
            <a:endParaRPr kumimoji="1" lang="zh-CN" altLang="en-US"/>
          </a:p>
        </p:txBody>
      </p:sp>
    </p:spTree>
    <p:extLst>
      <p:ext uri="{BB962C8B-B14F-4D97-AF65-F5344CB8AC3E}">
        <p14:creationId xmlns:p14="http://schemas.microsoft.com/office/powerpoint/2010/main" val="29954762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软件补丁可用于在不修改软件代码的情况下对其行为进行改变</a:t>
            </a:r>
            <a:endParaRPr kumimoji="1" lang="en-US" altLang="zh-CN" dirty="0" smtClean="0"/>
          </a:p>
          <a:p>
            <a:endParaRPr kumimoji="1" lang="en-US" altLang="zh-CN" dirty="0" smtClean="0"/>
          </a:p>
          <a:p>
            <a:r>
              <a:rPr kumimoji="1" lang="zh-CN" altLang="en-US" dirty="0" smtClean="0"/>
              <a:t>补丁常用于软件版本演进、功能增强、漏洞修补等任务，在工业界中得到广泛使用</a:t>
            </a:r>
            <a:endParaRPr kumimoji="1" lang="en-US" altLang="zh-CN" dirty="0" smtClean="0"/>
          </a:p>
          <a:p>
            <a:endParaRPr kumimoji="1" lang="en-US" altLang="zh-CN" dirty="0" smtClean="0"/>
          </a:p>
          <a:p>
            <a:r>
              <a:rPr kumimoji="1" lang="zh-CN" altLang="en-US" dirty="0" smtClean="0"/>
              <a:t>补丁的局限性在于只能对专门软件版本适用，在软件演进过程中，往往需要对其他版本重新开发专门补丁，耗时耗力极大</a:t>
            </a:r>
            <a:endParaRPr kumimoji="1" lang="en-US" altLang="zh-CN" dirty="0" smtClean="0"/>
          </a:p>
          <a:p>
            <a:endParaRPr kumimoji="1" lang="en-US" altLang="zh-CN" dirty="0" smtClean="0"/>
          </a:p>
          <a:p>
            <a:r>
              <a:rPr kumimoji="1" lang="zh-CN" altLang="en-US" dirty="0" smtClean="0"/>
              <a:t>这是由于补丁中引入的变更往往会影响到软件中的其他部分</a:t>
            </a:r>
          </a:p>
          <a:p>
            <a:endParaRPr kumimoji="1" lang="en-US" altLang="zh-CN" dirty="0" smtClean="0"/>
          </a:p>
          <a:p>
            <a:r>
              <a:rPr kumimoji="1" lang="zh-CN" altLang="en-US" dirty="0" smtClean="0"/>
              <a:t>目前尚无相关工作</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3</a:t>
            </a:fld>
            <a:endParaRPr kumimoji="1" lang="zh-CN" altLang="en-US"/>
          </a:p>
        </p:txBody>
      </p:sp>
    </p:spTree>
    <p:extLst>
      <p:ext uri="{BB962C8B-B14F-4D97-AF65-F5344CB8AC3E}">
        <p14:creationId xmlns:p14="http://schemas.microsoft.com/office/powerpoint/2010/main" val="162417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15</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16</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17</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主要使用了已有的</a:t>
            </a:r>
            <a:r>
              <a:rPr kumimoji="1" lang="en-US" altLang="zh-CN" dirty="0" err="1" smtClean="0"/>
              <a:t>jpf</a:t>
            </a:r>
            <a:r>
              <a:rPr kumimoji="1" lang="en-US" altLang="zh-CN" dirty="0" smtClean="0"/>
              <a:t>-regression</a:t>
            </a:r>
            <a:r>
              <a:rPr kumimoji="1" lang="zh-CN" altLang="en-US" dirty="0" smtClean="0"/>
              <a:t>工具来实现变更影响分析算法</a:t>
            </a:r>
            <a:endParaRPr kumimoji="1" lang="en-US" altLang="zh-CN" dirty="0" smtClean="0"/>
          </a:p>
          <a:p>
            <a:r>
              <a:rPr kumimoji="1" lang="zh-CN" altLang="en-US" dirty="0" smtClean="0"/>
              <a:t>并进行了改进</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18</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可见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实验应当具备如下目的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测试检测工具是否能够对中大型项目成功进行分析。该项可以说明本文方法的可用性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即是否能够对工业界的实际项目进行分析。 </a:t>
            </a:r>
          </a:p>
          <a:p>
            <a:r>
              <a:rPr lang="zh-CN" altLang="en-US" sz="1200" kern="1200" dirty="0" smtClean="0">
                <a:solidFill>
                  <a:schemeClr val="tx1"/>
                </a:solidFill>
                <a:effectLst/>
                <a:latin typeface="+mn-lt"/>
                <a:ea typeface="+mn-ea"/>
                <a:cs typeface="+mn-cs"/>
              </a:rPr>
              <a:t>测试检测工具是否能够找到补丁的兼容性问题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其检测结果是否正确。该项可以说明本文方法的正确性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即是否能够正确地检测到的补丁间的语义冲 </a:t>
            </a:r>
          </a:p>
          <a:p>
            <a:r>
              <a:rPr lang="zh-CN" altLang="en-US" sz="1200" kern="1200" dirty="0" smtClean="0">
                <a:solidFill>
                  <a:schemeClr val="tx1"/>
                </a:solidFill>
                <a:effectLst/>
                <a:latin typeface="+mn-lt"/>
                <a:ea typeface="+mn-ea"/>
                <a:cs typeface="+mn-cs"/>
              </a:rPr>
              <a:t>突。 </a:t>
            </a:r>
          </a:p>
          <a:p>
            <a:r>
              <a:rPr lang="zh-CN" altLang="en-US" sz="1200" kern="1200" dirty="0" smtClean="0">
                <a:solidFill>
                  <a:schemeClr val="tx1"/>
                </a:solidFill>
                <a:effectLst/>
                <a:latin typeface="+mn-lt"/>
                <a:ea typeface="+mn-ea"/>
                <a:cs typeface="+mn-cs"/>
              </a:rPr>
              <a:t>测试检测工具能找到多少兼容性问题。该项可以说明本文方法的实用性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即是否能够完全覆盖所有的补丁间冲突。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20</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可见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实验应当具备如下目的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测试检测工具是否能够对中大型项目成功进行分析。该项可以说明本文方法的可用性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即是否能够对工业界的实际项目进行分析。 </a:t>
            </a:r>
          </a:p>
          <a:p>
            <a:r>
              <a:rPr lang="zh-CN" altLang="en-US" sz="1200" kern="1200" dirty="0" smtClean="0">
                <a:solidFill>
                  <a:schemeClr val="tx1"/>
                </a:solidFill>
                <a:effectLst/>
                <a:latin typeface="+mn-lt"/>
                <a:ea typeface="+mn-ea"/>
                <a:cs typeface="+mn-cs"/>
              </a:rPr>
              <a:t>测试检测工具是否能够找到补丁的兼容性问题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其检测结果是否正确。该项可以说明本文方法的正确性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即是否能够正确地检测到的补丁间的语义冲 </a:t>
            </a:r>
          </a:p>
          <a:p>
            <a:r>
              <a:rPr lang="zh-CN" altLang="en-US" sz="1200" kern="1200" dirty="0" smtClean="0">
                <a:solidFill>
                  <a:schemeClr val="tx1"/>
                </a:solidFill>
                <a:effectLst/>
                <a:latin typeface="+mn-lt"/>
                <a:ea typeface="+mn-ea"/>
                <a:cs typeface="+mn-cs"/>
              </a:rPr>
              <a:t>突。 </a:t>
            </a:r>
          </a:p>
          <a:p>
            <a:r>
              <a:rPr lang="zh-CN" altLang="en-US" sz="1200" kern="1200" dirty="0" smtClean="0">
                <a:solidFill>
                  <a:schemeClr val="tx1"/>
                </a:solidFill>
                <a:effectLst/>
                <a:latin typeface="+mn-lt"/>
                <a:ea typeface="+mn-ea"/>
                <a:cs typeface="+mn-cs"/>
              </a:rPr>
              <a:t>测试检测工具能找到多少兼容性问题。该项可以说明本文方法的实用性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即是否能够完全覆盖所有的补丁间冲突。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21</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七个不同的新版本</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22</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考虑某个应用场景</a:t>
            </a:r>
            <a:r>
              <a:rPr lang="zh-CN" altLang="zh-CN" dirty="0" smtClean="0"/>
              <a:t>：</a:t>
            </a:r>
            <a:endParaRPr lang="en-US" altLang="zh-CN" dirty="0" smtClean="0"/>
          </a:p>
          <a:p>
            <a:pPr lvl="1"/>
            <a:r>
              <a:rPr lang="zh-CN" altLang="en-US" dirty="0" smtClean="0"/>
              <a:t>某项目团队在开发过程中使用了某开源第三方软件</a:t>
            </a:r>
            <a:r>
              <a:rPr lang="en-US" altLang="zh-CN" dirty="0" smtClean="0"/>
              <a:t>,</a:t>
            </a:r>
            <a:r>
              <a:rPr lang="zh-CN" altLang="en-US" dirty="0" smtClean="0"/>
              <a:t>并针对该开源软件开发了专门的补丁以适用于本项目。</a:t>
            </a:r>
            <a:endParaRPr lang="en-US" altLang="zh-CN" dirty="0" smtClean="0"/>
          </a:p>
          <a:p>
            <a:pPr lvl="1"/>
            <a:r>
              <a:rPr lang="zh-CN" altLang="en-US" dirty="0" smtClean="0"/>
              <a:t>当第三方软件更新到新版本</a:t>
            </a:r>
            <a:r>
              <a:rPr lang="en-US" altLang="zh-CN" dirty="0" smtClean="0"/>
              <a:t>,</a:t>
            </a:r>
            <a:r>
              <a:rPr lang="zh-CN" altLang="en-US" dirty="0" smtClean="0"/>
              <a:t>如果集成该新版本</a:t>
            </a:r>
            <a:r>
              <a:rPr lang="en-US" altLang="zh-CN" dirty="0" smtClean="0"/>
              <a:t>,</a:t>
            </a:r>
            <a:r>
              <a:rPr lang="zh-CN" altLang="en-US" dirty="0" smtClean="0"/>
              <a:t>原有的补丁是否还适用</a:t>
            </a:r>
            <a:r>
              <a:rPr lang="en-US" altLang="zh-CN" smtClean="0"/>
              <a:t>? </a:t>
            </a:r>
            <a:endParaRPr kumimoji="1" lang="en-US" altLang="zh-CN"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4</a:t>
            </a:fld>
            <a:endParaRPr kumimoji="1" lang="zh-CN" altLang="en-US"/>
          </a:p>
        </p:txBody>
      </p:sp>
    </p:spTree>
    <p:extLst>
      <p:ext uri="{BB962C8B-B14F-4D97-AF65-F5344CB8AC3E}">
        <p14:creationId xmlns:p14="http://schemas.microsoft.com/office/powerpoint/2010/main" val="162417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考虑上文中的应用场景，由于版本升级可以使用补丁完成：</a:t>
            </a:r>
            <a:endParaRPr lang="en-US" altLang="zh-CN" dirty="0" smtClean="0"/>
          </a:p>
          <a:p>
            <a:pPr lvl="1"/>
            <a:r>
              <a:rPr lang="zh-CN" altLang="en-US" dirty="0" smtClean="0"/>
              <a:t>集成该新版本的时候</a:t>
            </a:r>
            <a:r>
              <a:rPr lang="en-US" altLang="zh-CN" dirty="0" smtClean="0"/>
              <a:t>,</a:t>
            </a:r>
            <a:r>
              <a:rPr lang="zh-CN" altLang="en-US" dirty="0" smtClean="0"/>
              <a:t>检测原补丁是否能够继续使用的过程可以转化为检测原补丁是否会和升级补丁产生冲突的过程。 </a:t>
            </a:r>
            <a:endParaRPr lang="en-US" altLang="zh-CN" dirty="0" smtClean="0"/>
          </a:p>
          <a:p>
            <a:pPr lvl="1"/>
            <a:r>
              <a:rPr lang="zh-CN" altLang="en-US" dirty="0" smtClean="0"/>
              <a:t>即软件补丁对于其他版本的适用性可以从补丁之间的冲突这一角度来考虑。 </a:t>
            </a:r>
          </a:p>
          <a:p>
            <a:pPr marL="45720" indent="0">
              <a:buNone/>
            </a:pPr>
            <a:endParaRPr kumimoji="1" lang="en-US" altLang="zh-CN" dirty="0" smtClean="0"/>
          </a:p>
          <a:p>
            <a:r>
              <a:rPr kumimoji="1" lang="zh-CN" altLang="en-US" dirty="0" smtClean="0"/>
              <a:t>补丁</a:t>
            </a:r>
            <a:r>
              <a:rPr kumimoji="1" lang="en-US" altLang="zh-CN" dirty="0" smtClean="0"/>
              <a:t>={</a:t>
            </a:r>
            <a:r>
              <a:rPr kumimoji="1" lang="zh-CN" altLang="en-US" dirty="0" smtClean="0"/>
              <a:t>变更</a:t>
            </a:r>
            <a:r>
              <a:rPr kumimoji="1" lang="en-US" altLang="zh-CN" dirty="0" smtClean="0"/>
              <a:t>}</a:t>
            </a:r>
            <a:r>
              <a:rPr kumimoji="1" lang="zh-CN" altLang="en-US" dirty="0" smtClean="0"/>
              <a:t>，</a:t>
            </a:r>
            <a:r>
              <a:rPr lang="zh-CN" altLang="en-US" dirty="0" smtClean="0"/>
              <a:t>其中的每条变更都会修改原有代码版本的语法结构</a:t>
            </a:r>
            <a:r>
              <a:rPr lang="en-US" altLang="zh-CN" dirty="0" smtClean="0"/>
              <a:t>,</a:t>
            </a:r>
            <a:r>
              <a:rPr lang="zh-CN" altLang="en-US" dirty="0" smtClean="0"/>
              <a:t>并可能会对其他语法结构造成语义上的影响 </a:t>
            </a:r>
          </a:p>
          <a:p>
            <a:endParaRPr kumimoji="1" lang="en-US" altLang="zh-CN" dirty="0" smtClean="0"/>
          </a:p>
          <a:p>
            <a:r>
              <a:rPr lang="zh-CN" altLang="en-US" dirty="0" smtClean="0"/>
              <a:t>显然</a:t>
            </a:r>
            <a:r>
              <a:rPr lang="en-US" altLang="zh-CN" dirty="0" smtClean="0"/>
              <a:t>,</a:t>
            </a:r>
            <a:r>
              <a:rPr lang="zh-CN" altLang="en-US" dirty="0" smtClean="0"/>
              <a:t>如果两个补丁中的变更影响到了相同的语法结构</a:t>
            </a:r>
            <a:r>
              <a:rPr lang="en-US" altLang="zh-CN" dirty="0" smtClean="0"/>
              <a:t>,</a:t>
            </a:r>
            <a:r>
              <a:rPr lang="zh-CN" altLang="en-US" dirty="0" smtClean="0"/>
              <a:t>由于该位置上的语法结构受到了双重影响</a:t>
            </a:r>
            <a:r>
              <a:rPr lang="en-US" altLang="zh-CN" dirty="0" smtClean="0"/>
              <a:t>,</a:t>
            </a:r>
            <a:r>
              <a:rPr lang="zh-CN" altLang="en-US" dirty="0" smtClean="0"/>
              <a:t>该位置就可能出现冲突。 </a:t>
            </a:r>
          </a:p>
          <a:p>
            <a:endParaRPr kumimoji="1" lang="en-US" altLang="zh-CN" dirty="0" smtClean="0"/>
          </a:p>
          <a:p>
            <a:r>
              <a:rPr lang="zh-CN" altLang="en-US" dirty="0" smtClean="0"/>
              <a:t>软件补丁的兼容性检测问题可以归结为多次变更之间的冲突检测 问题。 </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5</a:t>
            </a:fld>
            <a:endParaRPr kumimoji="1" lang="zh-CN" altLang="en-US"/>
          </a:p>
        </p:txBody>
      </p:sp>
    </p:spTree>
    <p:extLst>
      <p:ext uri="{BB962C8B-B14F-4D97-AF65-F5344CB8AC3E}">
        <p14:creationId xmlns:p14="http://schemas.microsoft.com/office/powerpoint/2010/main" val="386934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6</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7</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变更影响域可能发生重叠</a:t>
            </a:r>
            <a:endParaRPr kumimoji="1" lang="en-US" altLang="zh-CN" dirty="0" smtClean="0"/>
          </a:p>
          <a:p>
            <a:r>
              <a:rPr kumimoji="1" lang="zh-CN" altLang="en-US" dirty="0" smtClean="0"/>
              <a:t>这种重叠位置说明该语法结构受到了双重影响，因而可能出现冲突</a:t>
            </a:r>
            <a:endParaRPr kumimoji="1" lang="en-US" altLang="zh-CN" dirty="0" smtClean="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8</a:t>
            </a:fld>
            <a:endParaRPr kumimoji="1" lang="zh-CN" altLang="en-US"/>
          </a:p>
        </p:txBody>
      </p:sp>
    </p:spTree>
    <p:extLst>
      <p:ext uri="{BB962C8B-B14F-4D97-AF65-F5344CB8AC3E}">
        <p14:creationId xmlns:p14="http://schemas.microsoft.com/office/powerpoint/2010/main" val="280610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检测方法</a:t>
            </a:r>
            <a:r>
              <a:rPr kumimoji="1" lang="en-US" altLang="zh-CN" dirty="0" smtClean="0"/>
              <a:t>=</a:t>
            </a:r>
            <a:r>
              <a:rPr kumimoji="1" lang="zh-CN" altLang="en-US" dirty="0" smtClean="0"/>
              <a:t>软件变更影响域分析</a:t>
            </a:r>
            <a:r>
              <a:rPr kumimoji="1" lang="en-US" altLang="zh-CN" dirty="0" smtClean="0"/>
              <a:t>+</a:t>
            </a:r>
            <a:r>
              <a:rPr kumimoji="1" lang="zh-CN" altLang="en-US" dirty="0" smtClean="0"/>
              <a:t>软件冲突检测</a:t>
            </a:r>
            <a:endParaRPr kumimoji="1" lang="en-US" altLang="zh-CN" dirty="0" smtClean="0"/>
          </a:p>
          <a:p>
            <a:r>
              <a:rPr kumimoji="1" lang="zh-CN" altLang="en-US" dirty="0" smtClean="0"/>
              <a:t>对应工具实现</a:t>
            </a:r>
            <a:r>
              <a:rPr kumimoji="1" lang="en-US" altLang="zh-CN" dirty="0" smtClean="0"/>
              <a:t>=</a:t>
            </a:r>
            <a:r>
              <a:rPr kumimoji="1" lang="zh-CN" altLang="en-US" dirty="0" smtClean="0"/>
              <a:t>影响域分析模块</a:t>
            </a:r>
            <a:r>
              <a:rPr kumimoji="1" lang="en-US" altLang="zh-CN" dirty="0" smtClean="0"/>
              <a:t>+</a:t>
            </a:r>
            <a:r>
              <a:rPr kumimoji="1" lang="zh-CN" altLang="en-US" dirty="0" smtClean="0"/>
              <a:t>冲突判定模块</a:t>
            </a:r>
            <a:endParaRPr kumimoji="1" lang="en-US" altLang="zh-CN" dirty="0" smtClean="0"/>
          </a:p>
          <a:p>
            <a:endParaRPr kumimoji="1" lang="en-US" altLang="zh-CN" dirty="0" smtClean="0"/>
          </a:p>
          <a:p>
            <a:r>
              <a:rPr lang="zh-CN" altLang="en-US" dirty="0" smtClean="0"/>
              <a:t>软件变更影响域分析</a:t>
            </a:r>
            <a:r>
              <a:rPr lang="zh-CN" altLang="zh-CN" dirty="0" smtClean="0"/>
              <a:t>-</a:t>
            </a:r>
            <a:r>
              <a:rPr lang="en-US" altLang="zh-CN" dirty="0" smtClean="0"/>
              <a:t>&gt;</a:t>
            </a:r>
            <a:r>
              <a:rPr lang="zh-CN" altLang="en-US" dirty="0" smtClean="0"/>
              <a:t>影响域分析模块</a:t>
            </a:r>
            <a:endParaRPr lang="en-US" altLang="zh-CN" dirty="0" smtClean="0"/>
          </a:p>
          <a:p>
            <a:pPr lvl="1"/>
            <a:r>
              <a:rPr lang="en-US" altLang="zh-CN" dirty="0" smtClean="0"/>
              <a:t>input</a:t>
            </a:r>
            <a:r>
              <a:rPr lang="zh-CN" altLang="en-US" dirty="0" smtClean="0"/>
              <a:t> </a:t>
            </a:r>
            <a:r>
              <a:rPr lang="en-US" altLang="zh-CN" dirty="0" smtClean="0"/>
              <a:t>=</a:t>
            </a:r>
            <a:r>
              <a:rPr lang="zh-CN" altLang="en-US" dirty="0" smtClean="0"/>
              <a:t> </a:t>
            </a:r>
            <a:r>
              <a:rPr lang="en-US" altLang="zh-CN" dirty="0" smtClean="0"/>
              <a:t>(v</a:t>
            </a:r>
            <a:r>
              <a:rPr lang="en-US" altLang="zh-CN" baseline="-25000" dirty="0" smtClean="0"/>
              <a:t>1</a:t>
            </a:r>
            <a:r>
              <a:rPr lang="zh-CN" altLang="en-US" dirty="0" smtClean="0"/>
              <a:t>版本源代码，</a:t>
            </a:r>
            <a:r>
              <a:rPr lang="en-US" altLang="zh-CN" dirty="0" smtClean="0"/>
              <a:t>v</a:t>
            </a:r>
            <a:r>
              <a:rPr lang="zh-CN" altLang="zh-CN" baseline="-25000" dirty="0" smtClean="0"/>
              <a:t>2</a:t>
            </a:r>
            <a:r>
              <a:rPr lang="zh-CN" altLang="en-US" dirty="0" smtClean="0"/>
              <a:t>版本源代码</a:t>
            </a:r>
            <a:r>
              <a:rPr lang="en-US" altLang="zh-CN" dirty="0" smtClean="0"/>
              <a:t>)</a:t>
            </a:r>
          </a:p>
          <a:p>
            <a:pPr lvl="1"/>
            <a:r>
              <a:rPr lang="en-US" altLang="zh-CN" dirty="0" smtClean="0"/>
              <a:t>output</a:t>
            </a:r>
            <a:r>
              <a:rPr lang="zh-CN" altLang="en-US" dirty="0" smtClean="0"/>
              <a:t> </a:t>
            </a:r>
            <a:r>
              <a:rPr lang="en-US" altLang="zh-CN" dirty="0" smtClean="0"/>
              <a:t>=</a:t>
            </a:r>
            <a:r>
              <a:rPr lang="zh-CN" altLang="en-US" dirty="0" smtClean="0"/>
              <a:t> 变更影响域</a:t>
            </a:r>
            <a:endParaRPr lang="en-US" altLang="zh-CN" dirty="0" smtClean="0"/>
          </a:p>
          <a:p>
            <a:pPr lvl="1"/>
            <a:r>
              <a:rPr lang="zh-CN" altLang="en-US" dirty="0" smtClean="0"/>
              <a:t>程序间语法差异性分析</a:t>
            </a:r>
            <a:r>
              <a:rPr lang="zh-CN" altLang="zh-CN" dirty="0" smtClean="0"/>
              <a:t>-</a:t>
            </a:r>
            <a:r>
              <a:rPr lang="en-US" altLang="zh-CN" dirty="0" smtClean="0"/>
              <a:t>&gt;</a:t>
            </a:r>
            <a:r>
              <a:rPr lang="zh-CN" altLang="en-US" dirty="0" smtClean="0"/>
              <a:t>差异性分析模块：找到不同版本间的变更集合</a:t>
            </a:r>
            <a:endParaRPr lang="en-US" altLang="zh-CN" dirty="0" smtClean="0"/>
          </a:p>
          <a:p>
            <a:pPr lvl="1"/>
            <a:r>
              <a:rPr lang="zh-CN" altLang="en-US" dirty="0" smtClean="0"/>
              <a:t>变更语义影响分析</a:t>
            </a:r>
            <a:r>
              <a:rPr lang="zh-CN" altLang="zh-CN" dirty="0" smtClean="0"/>
              <a:t>-</a:t>
            </a:r>
            <a:r>
              <a:rPr lang="en-US" altLang="zh-CN" dirty="0" smtClean="0"/>
              <a:t>&gt;</a:t>
            </a:r>
            <a:r>
              <a:rPr lang="zh-CN" altLang="en-US" dirty="0" smtClean="0"/>
              <a:t>影响分析模块：找到受变更集合影响的其他语法结构，即变更影响域</a:t>
            </a:r>
            <a:endParaRPr lang="en-US" altLang="zh-CN" dirty="0" smtClean="0"/>
          </a:p>
          <a:p>
            <a:pPr lvl="1"/>
            <a:endParaRPr lang="zh-CN" altLang="en-US" dirty="0" smtClean="0"/>
          </a:p>
          <a:p>
            <a:r>
              <a:rPr kumimoji="1" lang="zh-CN" altLang="en-US" dirty="0" smtClean="0"/>
              <a:t>软件冲突检测</a:t>
            </a:r>
            <a:r>
              <a:rPr kumimoji="1" lang="zh-CN" altLang="zh-CN" dirty="0" smtClean="0"/>
              <a:t>-</a:t>
            </a:r>
            <a:r>
              <a:rPr kumimoji="1" lang="en-US" altLang="zh-CN" dirty="0" smtClean="0"/>
              <a:t>&gt;</a:t>
            </a:r>
            <a:r>
              <a:rPr kumimoji="1" lang="zh-CN" altLang="en-US" dirty="0" smtClean="0"/>
              <a:t>冲突判定模块</a:t>
            </a:r>
            <a:endParaRPr kumimoji="1" lang="en-US" altLang="zh-CN" dirty="0" smtClean="0"/>
          </a:p>
          <a:p>
            <a:pPr lvl="1"/>
            <a:r>
              <a:rPr kumimoji="1" lang="zh-CN" altLang="en-US" dirty="0" smtClean="0"/>
              <a:t>自动冲突分析算法：找到变更影响域间可能发生冲突的位置</a:t>
            </a:r>
            <a:endParaRPr kumimoji="1" lang="en-US" altLang="zh-CN" dirty="0" smtClean="0"/>
          </a:p>
          <a:p>
            <a:pPr lvl="2"/>
            <a:r>
              <a:rPr kumimoji="1" lang="en-US" altLang="zh-CN" dirty="0" smtClean="0"/>
              <a:t>input = </a:t>
            </a:r>
            <a:r>
              <a:rPr kumimoji="1" lang="en-US" altLang="en-US" dirty="0" smtClean="0"/>
              <a:t>(变更影响域</a:t>
            </a:r>
            <a:r>
              <a:rPr kumimoji="1" lang="en-US" altLang="en-US" baseline="-25000" dirty="0" smtClean="0"/>
              <a:t>1</a:t>
            </a:r>
            <a:r>
              <a:rPr kumimoji="1" lang="en-US" altLang="en-US" dirty="0" smtClean="0"/>
              <a:t>，变更影响域</a:t>
            </a:r>
            <a:r>
              <a:rPr kumimoji="1" lang="en-US" altLang="en-US" baseline="-25000" dirty="0" smtClean="0"/>
              <a:t>2</a:t>
            </a:r>
            <a:r>
              <a:rPr kumimoji="1" lang="en-US" altLang="en-US" dirty="0" smtClean="0"/>
              <a:t>)</a:t>
            </a:r>
            <a:endParaRPr kumimoji="1" lang="en-US" altLang="zh-CN" dirty="0" smtClean="0"/>
          </a:p>
          <a:p>
            <a:pPr lvl="1"/>
            <a:r>
              <a:rPr kumimoji="1" lang="zh-CN" altLang="en-US" dirty="0" smtClean="0"/>
              <a:t>人工分析：确定该可能发生冲突的位置是否确实发生冲突</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11</a:t>
            </a:fld>
            <a:endParaRPr kumimoji="1" lang="zh-CN" altLang="en-US"/>
          </a:p>
        </p:txBody>
      </p:sp>
    </p:spTree>
    <p:extLst>
      <p:ext uri="{BB962C8B-B14F-4D97-AF65-F5344CB8AC3E}">
        <p14:creationId xmlns:p14="http://schemas.microsoft.com/office/powerpoint/2010/main" val="2431289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文本差异</a:t>
            </a:r>
            <a:r>
              <a:rPr lang="en-US" altLang="zh-CN" dirty="0" smtClean="0"/>
              <a:t>:</a:t>
            </a:r>
            <a:r>
              <a:rPr lang="zh-CN" altLang="en-US" dirty="0" smtClean="0"/>
              <a:t>单纯对比文本间的不同</a:t>
            </a:r>
            <a:r>
              <a:rPr lang="en-US" altLang="zh-CN" dirty="0" smtClean="0"/>
              <a:t>,</a:t>
            </a:r>
            <a:r>
              <a:rPr lang="zh-CN" altLang="en-US" dirty="0" smtClean="0"/>
              <a:t>这是最简单也最广泛应用的分析方法</a:t>
            </a:r>
            <a:r>
              <a:rPr lang="en-US" altLang="zh-CN" dirty="0" smtClean="0"/>
              <a:t>, </a:t>
            </a:r>
            <a:r>
              <a:rPr lang="zh-CN" altLang="en-US" dirty="0" smtClean="0"/>
              <a:t>如 </a:t>
            </a:r>
            <a:r>
              <a:rPr lang="en-US" altLang="zh-CN" dirty="0" smtClean="0"/>
              <a:t>Unix Diff </a:t>
            </a:r>
            <a:r>
              <a:rPr lang="zh-CN" altLang="en-US" dirty="0" smtClean="0"/>
              <a:t>工具。</a:t>
            </a:r>
            <a:endParaRPr lang="en-US" altLang="zh-CN" dirty="0" smtClean="0"/>
          </a:p>
          <a:p>
            <a:pPr lvl="1"/>
            <a:r>
              <a:rPr lang="zh-CN" altLang="en-US" dirty="0" smtClean="0"/>
              <a:t>语法差异</a:t>
            </a:r>
            <a:r>
              <a:rPr lang="en-US" altLang="zh-CN" dirty="0" smtClean="0"/>
              <a:t>:</a:t>
            </a:r>
            <a:r>
              <a:rPr lang="zh-CN" altLang="en-US" dirty="0" smtClean="0"/>
              <a:t>对比并获得源代码间语法结构上的不同。</a:t>
            </a:r>
            <a:endParaRPr lang="en-US" altLang="zh-CN" dirty="0" smtClean="0"/>
          </a:p>
          <a:p>
            <a:pPr lvl="1"/>
            <a:r>
              <a:rPr lang="zh-CN" altLang="en-US" dirty="0" smtClean="0"/>
              <a:t>语义差异</a:t>
            </a:r>
            <a:r>
              <a:rPr lang="en-US" altLang="zh-CN" dirty="0" smtClean="0"/>
              <a:t>:</a:t>
            </a:r>
            <a:r>
              <a:rPr lang="zh-CN" altLang="en-US" dirty="0" smtClean="0"/>
              <a:t>对比并获得源代码间语义层面上的不同。 </a:t>
            </a:r>
            <a:endParaRPr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13</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输入：两个不同版本的源代码。即该分析方法应当是针对某种语言的源代码 文件进行比对。 </a:t>
            </a:r>
          </a:p>
          <a:p>
            <a:r>
              <a:rPr lang="zh-CN" altLang="en-US" dirty="0" smtClean="0"/>
              <a:t>输出：源代码间的软件变更集合。即该分析方法应当找到这些源代码文件之 间发生的变更</a:t>
            </a:r>
            <a:r>
              <a:rPr lang="en-US" altLang="zh-CN" dirty="0" smtClean="0"/>
              <a:t>,</a:t>
            </a:r>
            <a:r>
              <a:rPr lang="zh-CN" altLang="en-US" dirty="0" smtClean="0"/>
              <a:t>并以合适的形式将其输出。 </a:t>
            </a:r>
          </a:p>
          <a:p>
            <a:r>
              <a:rPr lang="zh-CN" altLang="en-US" dirty="0" smtClean="0"/>
              <a:t>每条变更描述对于该语言的合法语法结构的变更。即该分析方法中所找到的 变更应当是该源代码实现语言的合法语法结构之间的变化。 </a:t>
            </a:r>
          </a:p>
          <a:p>
            <a:r>
              <a:rPr lang="zh-CN" altLang="en-US" dirty="0" smtClean="0"/>
              <a:t>每条变更描述变更前后语法结构的相关信息。例如该语法结构的位置信息</a:t>
            </a:r>
            <a:r>
              <a:rPr lang="en-US" altLang="zh-CN" dirty="0" smtClean="0"/>
              <a:t>, </a:t>
            </a:r>
            <a:r>
              <a:rPr lang="zh-CN" altLang="en-US" dirty="0" smtClean="0"/>
              <a:t>该信息能够指示变更的发生位置等</a:t>
            </a:r>
            <a:r>
              <a:rPr lang="en-US" altLang="zh-CN" dirty="0" smtClean="0"/>
              <a:t>,</a:t>
            </a:r>
            <a:r>
              <a:rPr lang="zh-CN" altLang="en-US" dirty="0" smtClean="0"/>
              <a:t>可用于后续分析过程找到该变更对应的 代码位置。 </a:t>
            </a:r>
          </a:p>
          <a:p>
            <a:r>
              <a:rPr lang="zh-CN" altLang="en-US" dirty="0" smtClean="0"/>
              <a:t>每条变更描述了其所属的作用域</a:t>
            </a:r>
            <a:r>
              <a:rPr lang="en-US" altLang="zh-CN" dirty="0" smtClean="0"/>
              <a:t>,</a:t>
            </a:r>
            <a:r>
              <a:rPr lang="zh-CN" altLang="en-US" dirty="0" smtClean="0"/>
              <a:t>即描述了这些语法结构之间的从属关系。 该信息描述了变更的作用范围、所属语法结构等</a:t>
            </a:r>
            <a:r>
              <a:rPr lang="en-US" altLang="zh-CN" dirty="0" smtClean="0"/>
              <a:t>,</a:t>
            </a:r>
            <a:r>
              <a:rPr lang="zh-CN" altLang="en-US" dirty="0" smtClean="0"/>
              <a:t>可用于后续分析过程找到 某个限定的作用域范围内作用于某种特定语法结构类型的所有变更。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14</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211BD0E-371B-3A4C-8330-05BB24A62EF5}" type="datetimeFigureOut">
              <a:rPr kumimoji="1" lang="zh-CN" altLang="en-US" smtClean="0"/>
              <a:t>15-6-3</a:t>
            </a:fld>
            <a:endParaRPr kumimoji="1" lang="zh-CN" alt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kumimoji="1" lang="zh-CN" alt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lvl1pPr>
              <a:defRPr>
                <a:solidFill>
                  <a:srgbClr val="FFFFFF"/>
                </a:solidFill>
              </a:defRPr>
            </a:lvl1pPr>
          </a:lstStyle>
          <a:p>
            <a:fld id="{A211BD0E-371B-3A4C-8330-05BB24A62EF5}" type="datetimeFigureOut">
              <a:rPr kumimoji="1" lang="zh-CN" altLang="en-US" smtClean="0"/>
              <a:t>15-6-3</a:t>
            </a:fld>
            <a:endParaRPr kumimoji="1" lang="zh-CN" alt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kumimoji="1" lang="zh-CN" alt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zh-CN" altLang="en-US" smtClean="0"/>
              <a:t>单击此处编辑母版标题样式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zh-CN" altLang="en-US" smtClean="0"/>
              <a:t>单击此处编辑母版标题样式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F6AD2AC2-61F4-B640-874C-E2F38AADD90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9.xml"/><Relationship Id="rId5" Type="http://schemas.openxmlformats.org/officeDocument/2006/relationships/diagramLayout" Target="../diagrams/layout9.xml"/><Relationship Id="rId6" Type="http://schemas.openxmlformats.org/officeDocument/2006/relationships/diagramQuickStyle" Target="../diagrams/quickStyle9.xml"/><Relationship Id="rId7" Type="http://schemas.openxmlformats.org/officeDocument/2006/relationships/diagramColors" Target="../diagrams/colors9.xml"/><Relationship Id="rId8"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0.xml"/><Relationship Id="rId5" Type="http://schemas.openxmlformats.org/officeDocument/2006/relationships/diagramLayout" Target="../diagrams/layout10.xml"/><Relationship Id="rId6" Type="http://schemas.openxmlformats.org/officeDocument/2006/relationships/diagramQuickStyle" Target="../diagrams/quickStyle10.xml"/><Relationship Id="rId7" Type="http://schemas.openxmlformats.org/officeDocument/2006/relationships/diagramColors" Target="../diagrams/colors10.xml"/><Relationship Id="rId8"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1" Type="http://schemas.openxmlformats.org/officeDocument/2006/relationships/diagramQuickStyle" Target="../diagrams/quickStyle13.xml"/><Relationship Id="rId12" Type="http://schemas.openxmlformats.org/officeDocument/2006/relationships/diagramColors" Target="../diagrams/colors13.xml"/><Relationship Id="rId13"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emf"/><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9" Type="http://schemas.openxmlformats.org/officeDocument/2006/relationships/diagramData" Target="../diagrams/data13.xml"/><Relationship Id="rId10"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4.xml"/><Relationship Id="rId5" Type="http://schemas.openxmlformats.org/officeDocument/2006/relationships/diagramLayout" Target="../diagrams/layout14.xml"/><Relationship Id="rId6" Type="http://schemas.openxmlformats.org/officeDocument/2006/relationships/diagramQuickStyle" Target="../diagrams/quickStyle14.xml"/><Relationship Id="rId7" Type="http://schemas.openxmlformats.org/officeDocument/2006/relationships/diagramColors" Target="../diagrams/colors14.xml"/><Relationship Id="rId8"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emf"/></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6.xml"/><Relationship Id="rId5" Type="http://schemas.openxmlformats.org/officeDocument/2006/relationships/diagramLayout" Target="../diagrams/layout16.xml"/><Relationship Id="rId6" Type="http://schemas.openxmlformats.org/officeDocument/2006/relationships/diagramQuickStyle" Target="../diagrams/quickStyle16.xml"/><Relationship Id="rId7" Type="http://schemas.openxmlformats.org/officeDocument/2006/relationships/diagramColors" Target="../diagrams/colors16.xml"/><Relationship Id="rId8"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1" Type="http://schemas.openxmlformats.org/officeDocument/2006/relationships/diagramQuickStyle" Target="../diagrams/quickStyle5.xml"/><Relationship Id="rId12" Type="http://schemas.openxmlformats.org/officeDocument/2006/relationships/diagramColors" Target="../diagrams/colors5.xml"/><Relationship Id="rId13"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2.emf"/><Relationship Id="rId9" Type="http://schemas.openxmlformats.org/officeDocument/2006/relationships/diagramData" Target="../diagrams/data5.xml"/><Relationship Id="rId10"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1" Type="http://schemas.openxmlformats.org/officeDocument/2006/relationships/diagramColors" Target="../diagrams/colors7.xml"/><Relationship Id="rId12"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6.xml"/><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image" Target="../media/image2.emf"/><Relationship Id="rId8" Type="http://schemas.openxmlformats.org/officeDocument/2006/relationships/diagramData" Target="../diagrams/data7.xml"/><Relationship Id="rId9" Type="http://schemas.openxmlformats.org/officeDocument/2006/relationships/diagramLayout" Target="../diagrams/layout7.xml"/><Relationship Id="rId10"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kumimoji="1" lang="en-US" altLang="zh-CN" dirty="0" smtClean="0"/>
          </a:p>
          <a:p>
            <a:r>
              <a:rPr kumimoji="1" lang="zh-CN" altLang="en-US" dirty="0" smtClean="0"/>
              <a:t>、答辩人：潘晓梦</a:t>
            </a:r>
            <a:endParaRPr kumimoji="1" lang="en-US" altLang="zh-CN" dirty="0" smtClean="0"/>
          </a:p>
          <a:p>
            <a:r>
              <a:rPr kumimoji="1" lang="zh-CN" altLang="en-US" dirty="0" smtClean="0"/>
              <a:t>导师：贺飞</a:t>
            </a:r>
            <a:endParaRPr kumimoji="1" lang="zh-CN" altLang="en-US" dirty="0"/>
          </a:p>
        </p:txBody>
      </p:sp>
      <p:sp>
        <p:nvSpPr>
          <p:cNvPr id="2" name="标题 1"/>
          <p:cNvSpPr>
            <a:spLocks noGrp="1"/>
          </p:cNvSpPr>
          <p:nvPr>
            <p:ph type="title"/>
          </p:nvPr>
        </p:nvSpPr>
        <p:spPr/>
        <p:txBody>
          <a:bodyPr/>
          <a:lstStyle/>
          <a:p>
            <a:pPr algn="ctr"/>
            <a:r>
              <a:rPr kumimoji="1" lang="zh-CN" altLang="en-US" dirty="0" smtClean="0"/>
              <a:t>基于影响域分析的软件补丁兼容性检测</a:t>
            </a:r>
            <a:endParaRPr kumimoji="1" lang="zh-CN" altLang="en-US" dirty="0"/>
          </a:p>
        </p:txBody>
      </p:sp>
    </p:spTree>
    <p:extLst>
      <p:ext uri="{BB962C8B-B14F-4D97-AF65-F5344CB8AC3E}">
        <p14:creationId xmlns:p14="http://schemas.microsoft.com/office/powerpoint/2010/main" val="25932826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normAutofit lnSpcReduction="10000"/>
          </a:bodyPr>
          <a:lstStyle/>
          <a:p>
            <a:r>
              <a:rPr kumimoji="1" lang="zh-CN" altLang="en-US" dirty="0" smtClean="0"/>
              <a:t>方法概述：</a:t>
            </a:r>
            <a:endParaRPr kumimoji="1" lang="en-US" altLang="zh-CN" dirty="0" smtClean="0"/>
          </a:p>
          <a:p>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pPr marL="45720" indent="0">
              <a:buNone/>
            </a:pPr>
            <a:endParaRPr kumimoji="1" lang="en-US" altLang="zh-CN" dirty="0" smtClean="0"/>
          </a:p>
          <a:p>
            <a:pPr marL="45720" indent="0">
              <a:buNone/>
            </a:pPr>
            <a:endParaRPr kumimoji="1" lang="en-US" altLang="zh-CN" dirty="0" smtClean="0"/>
          </a:p>
          <a:p>
            <a:r>
              <a:rPr lang="zh-CN" altLang="en-US" dirty="0" smtClean="0"/>
              <a:t>首先，将软件补丁应用于</a:t>
            </a:r>
            <a:r>
              <a:rPr lang="zh-CN" altLang="en-US" dirty="0"/>
              <a:t>其他</a:t>
            </a:r>
            <a:r>
              <a:rPr lang="zh-CN" altLang="en-US" dirty="0" smtClean="0"/>
              <a:t>版本的代码上</a:t>
            </a:r>
            <a:r>
              <a:rPr lang="en-US" altLang="zh-CN" dirty="0" smtClean="0"/>
              <a:t>,</a:t>
            </a:r>
            <a:r>
              <a:rPr lang="zh-CN" altLang="en-US" dirty="0" smtClean="0"/>
              <a:t>得到版本</a:t>
            </a:r>
            <a:r>
              <a:rPr lang="en-US" altLang="zh-CN" dirty="0" smtClean="0"/>
              <a:t>3</a:t>
            </a:r>
            <a:r>
              <a:rPr lang="zh-CN" altLang="en-US" dirty="0" smtClean="0"/>
              <a:t>，</a:t>
            </a:r>
            <a:r>
              <a:rPr lang="zh-CN" altLang="en-US" dirty="0" smtClean="0"/>
              <a:t>并防止该过程中引入语法错误</a:t>
            </a:r>
            <a:r>
              <a:rPr lang="zh-CN" altLang="en-US" dirty="0" smtClean="0"/>
              <a:t>，</a:t>
            </a:r>
            <a:r>
              <a:rPr lang="zh-CN" altLang="en-US" dirty="0" smtClean="0"/>
              <a:t> </a:t>
            </a:r>
            <a:endParaRPr lang="en-US" altLang="zh-CN" dirty="0" smtClean="0"/>
          </a:p>
          <a:p>
            <a:endParaRPr lang="zh-CN" altLang="en-US" dirty="0"/>
          </a:p>
          <a:p>
            <a:r>
              <a:rPr lang="zh-CN" altLang="en-US" dirty="0" smtClean="0"/>
              <a:t>其次</a:t>
            </a:r>
            <a:r>
              <a:rPr lang="zh-CN" altLang="en-US" dirty="0" smtClean="0"/>
              <a:t>，</a:t>
            </a:r>
            <a:r>
              <a:rPr lang="zh-CN" altLang="en-US" dirty="0" smtClean="0"/>
              <a:t>分析得到两个不同版本间的变更集合（即补丁），并找到</a:t>
            </a:r>
            <a:r>
              <a:rPr lang="zh-CN" altLang="en-US" dirty="0" smtClean="0"/>
              <a:t>补丁</a:t>
            </a:r>
            <a:r>
              <a:rPr lang="zh-CN" altLang="en-US" dirty="0"/>
              <a:t>中的变更所影响到的</a:t>
            </a:r>
            <a:r>
              <a:rPr lang="zh-CN" altLang="en-US" dirty="0" smtClean="0"/>
              <a:t>其他语法结构</a:t>
            </a:r>
            <a:r>
              <a:rPr lang="en-US" altLang="zh-CN" dirty="0"/>
              <a:t>,</a:t>
            </a:r>
            <a:r>
              <a:rPr lang="zh-CN" altLang="en-US" dirty="0"/>
              <a:t>也就是后文中提到的变更影响域 </a:t>
            </a:r>
            <a:endParaRPr lang="en-US" altLang="zh-CN" dirty="0" smtClean="0"/>
          </a:p>
          <a:p>
            <a:endParaRPr lang="zh-CN" altLang="en-US" dirty="0"/>
          </a:p>
          <a:p>
            <a:r>
              <a:rPr lang="zh-CN" altLang="en-US" dirty="0" smtClean="0"/>
              <a:t>最后，根据找到的变更影响域进 </a:t>
            </a:r>
            <a:r>
              <a:rPr lang="zh-CN" altLang="en-US" dirty="0"/>
              <a:t>冲突检测 </a:t>
            </a:r>
          </a:p>
          <a:p>
            <a:endParaRPr kumimoji="1" lang="en-US" altLang="zh-CN" dirty="0" smtClean="0"/>
          </a:p>
        </p:txBody>
      </p:sp>
      <p:sp>
        <p:nvSpPr>
          <p:cNvPr id="2" name="标题 1"/>
          <p:cNvSpPr>
            <a:spLocks noGrp="1"/>
          </p:cNvSpPr>
          <p:nvPr>
            <p:ph type="title"/>
          </p:nvPr>
        </p:nvSpPr>
        <p:spPr/>
        <p:txBody>
          <a:bodyPr/>
          <a:lstStyle/>
          <a:p>
            <a:r>
              <a:rPr kumimoji="1" lang="zh-CN" altLang="en-US" dirty="0" smtClean="0"/>
              <a:t>检测方法</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矩形 4"/>
          <p:cNvSpPr/>
          <p:nvPr/>
        </p:nvSpPr>
        <p:spPr>
          <a:xfrm>
            <a:off x="442607" y="3079296"/>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变更影响域分析</a:t>
            </a:r>
            <a:endParaRPr kumimoji="1" lang="zh-CN" altLang="en-US" dirty="0"/>
          </a:p>
        </p:txBody>
      </p:sp>
      <p:sp>
        <p:nvSpPr>
          <p:cNvPr id="8" name="矩形 7"/>
          <p:cNvSpPr/>
          <p:nvPr/>
        </p:nvSpPr>
        <p:spPr>
          <a:xfrm>
            <a:off x="3038766" y="3079296"/>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变更影响域分析</a:t>
            </a:r>
            <a:endParaRPr kumimoji="1" lang="zh-CN" altLang="en-US" dirty="0"/>
          </a:p>
        </p:txBody>
      </p:sp>
      <p:sp>
        <p:nvSpPr>
          <p:cNvPr id="9" name="矩形 8"/>
          <p:cNvSpPr/>
          <p:nvPr/>
        </p:nvSpPr>
        <p:spPr>
          <a:xfrm>
            <a:off x="1809183" y="4549847"/>
            <a:ext cx="1366576" cy="4423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冲突检测</a:t>
            </a:r>
            <a:endParaRPr kumimoji="1" lang="zh-CN" altLang="en-US" dirty="0"/>
          </a:p>
        </p:txBody>
      </p:sp>
      <p:cxnSp>
        <p:nvCxnSpPr>
          <p:cNvPr id="10" name="直线箭头连接符 9"/>
          <p:cNvCxnSpPr>
            <a:stCxn id="5" idx="2"/>
            <a:endCxn id="9" idx="0"/>
          </p:cNvCxnSpPr>
          <p:nvPr/>
        </p:nvCxnSpPr>
        <p:spPr>
          <a:xfrm>
            <a:off x="1125895" y="3850897"/>
            <a:ext cx="1366576" cy="698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8" idx="2"/>
            <a:endCxn id="9" idx="0"/>
          </p:cNvCxnSpPr>
          <p:nvPr/>
        </p:nvCxnSpPr>
        <p:spPr>
          <a:xfrm flipH="1">
            <a:off x="2492471" y="3850897"/>
            <a:ext cx="1229583" cy="698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2161603" y="5605225"/>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6" name="直线箭头连接符 15"/>
          <p:cNvCxnSpPr>
            <a:stCxn id="9" idx="2"/>
          </p:cNvCxnSpPr>
          <p:nvPr/>
        </p:nvCxnSpPr>
        <p:spPr>
          <a:xfrm>
            <a:off x="2492471" y="4992223"/>
            <a:ext cx="0" cy="58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442607" y="2253415"/>
            <a:ext cx="1243362" cy="369332"/>
          </a:xfrm>
          <a:prstGeom prst="rect">
            <a:avLst/>
          </a:prstGeom>
          <a:noFill/>
        </p:spPr>
        <p:txBody>
          <a:bodyPr wrap="none" rtlCol="0">
            <a:spAutoFit/>
          </a:bodyPr>
          <a:lstStyle/>
          <a:p>
            <a:r>
              <a:rPr kumimoji="1" lang="zh-CN" altLang="en-US" dirty="0" smtClean="0"/>
              <a:t>代码版本</a:t>
            </a:r>
            <a:r>
              <a:rPr kumimoji="1" lang="zh-CN" altLang="zh-CN" dirty="0" smtClean="0"/>
              <a:t>1</a:t>
            </a:r>
            <a:endParaRPr kumimoji="1" lang="zh-CN" altLang="en-US" dirty="0"/>
          </a:p>
        </p:txBody>
      </p:sp>
      <p:sp>
        <p:nvSpPr>
          <p:cNvPr id="18" name="文本框 17"/>
          <p:cNvSpPr txBox="1"/>
          <p:nvPr/>
        </p:nvSpPr>
        <p:spPr>
          <a:xfrm>
            <a:off x="1852012" y="2249028"/>
            <a:ext cx="1243362" cy="369332"/>
          </a:xfrm>
          <a:prstGeom prst="rect">
            <a:avLst/>
          </a:prstGeom>
          <a:noFill/>
        </p:spPr>
        <p:txBody>
          <a:bodyPr wrap="none" rtlCol="0">
            <a:spAutoFit/>
          </a:bodyPr>
          <a:lstStyle/>
          <a:p>
            <a:r>
              <a:rPr kumimoji="1" lang="zh-CN" altLang="en-US" dirty="0" smtClean="0"/>
              <a:t>代码版本</a:t>
            </a:r>
            <a:r>
              <a:rPr kumimoji="1" lang="zh-CN" altLang="zh-CN" dirty="0"/>
              <a:t>2</a:t>
            </a:r>
            <a:endParaRPr kumimoji="1" lang="zh-CN" altLang="en-US" dirty="0"/>
          </a:p>
        </p:txBody>
      </p:sp>
      <p:sp>
        <p:nvSpPr>
          <p:cNvPr id="19" name="文本框 18"/>
          <p:cNvSpPr txBox="1"/>
          <p:nvPr/>
        </p:nvSpPr>
        <p:spPr>
          <a:xfrm>
            <a:off x="3175759" y="2255084"/>
            <a:ext cx="1243362" cy="369332"/>
          </a:xfrm>
          <a:prstGeom prst="rect">
            <a:avLst/>
          </a:prstGeom>
          <a:noFill/>
        </p:spPr>
        <p:txBody>
          <a:bodyPr wrap="none" rtlCol="0">
            <a:spAutoFit/>
          </a:bodyPr>
          <a:lstStyle/>
          <a:p>
            <a:r>
              <a:rPr kumimoji="1" lang="zh-CN" altLang="en-US" dirty="0" smtClean="0"/>
              <a:t>代码版本</a:t>
            </a:r>
            <a:r>
              <a:rPr kumimoji="1" lang="zh-CN" altLang="zh-CN" dirty="0"/>
              <a:t>3</a:t>
            </a:r>
            <a:endParaRPr kumimoji="1" lang="zh-CN" altLang="en-US" dirty="0"/>
          </a:p>
        </p:txBody>
      </p:sp>
      <p:cxnSp>
        <p:nvCxnSpPr>
          <p:cNvPr id="21" name="直线箭头连接符 20"/>
          <p:cNvCxnSpPr>
            <a:stCxn id="17" idx="2"/>
            <a:endCxn id="5" idx="0"/>
          </p:cNvCxnSpPr>
          <p:nvPr/>
        </p:nvCxnSpPr>
        <p:spPr>
          <a:xfrm>
            <a:off x="1064288" y="2622747"/>
            <a:ext cx="61607"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18" idx="2"/>
            <a:endCxn id="5" idx="0"/>
          </p:cNvCxnSpPr>
          <p:nvPr/>
        </p:nvCxnSpPr>
        <p:spPr>
          <a:xfrm flipH="1">
            <a:off x="1125895" y="2618360"/>
            <a:ext cx="1347798"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18" idx="2"/>
            <a:endCxn id="8" idx="0"/>
          </p:cNvCxnSpPr>
          <p:nvPr/>
        </p:nvCxnSpPr>
        <p:spPr>
          <a:xfrm>
            <a:off x="2473693" y="2618360"/>
            <a:ext cx="1248361"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19" idx="2"/>
            <a:endCxn id="8" idx="0"/>
          </p:cNvCxnSpPr>
          <p:nvPr/>
        </p:nvCxnSpPr>
        <p:spPr>
          <a:xfrm flipH="1">
            <a:off x="3722054" y="2624416"/>
            <a:ext cx="75386" cy="45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矩形标注 35"/>
          <p:cNvSpPr/>
          <p:nvPr/>
        </p:nvSpPr>
        <p:spPr>
          <a:xfrm>
            <a:off x="4646358" y="6126479"/>
            <a:ext cx="4115902" cy="627880"/>
          </a:xfrm>
          <a:prstGeom prst="wedgeRectCallout">
            <a:avLst>
              <a:gd name="adj1" fmla="val 10026"/>
              <a:gd name="adj2" fmla="val -936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p>
          <a:p>
            <a:pPr algn="ctr"/>
            <a:r>
              <a:rPr kumimoji="1" lang="zh-CN" altLang="en-US" dirty="0" smtClean="0"/>
              <a:t>核心</a:t>
            </a:r>
            <a:r>
              <a:rPr kumimoji="1" lang="zh-CN" altLang="en-US" dirty="0"/>
              <a:t>思想：将补丁兼容性检测归结为多次变更间的影响域冲突检测过程</a:t>
            </a:r>
            <a:endParaRPr kumimoji="1" lang="en-US" altLang="zh-CN" dirty="0"/>
          </a:p>
          <a:p>
            <a:pPr algn="ctr"/>
            <a:endParaRPr kumimoji="1" lang="zh-CN" altLang="en-US" dirty="0"/>
          </a:p>
        </p:txBody>
      </p:sp>
    </p:spTree>
    <p:extLst>
      <p:ext uri="{BB962C8B-B14F-4D97-AF65-F5344CB8AC3E}">
        <p14:creationId xmlns:p14="http://schemas.microsoft.com/office/powerpoint/2010/main" val="2510979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1">
            <a:normAutofit/>
          </a:bodyPr>
          <a:lstStyle/>
          <a:p>
            <a:r>
              <a:rPr kumimoji="1" lang="zh-CN" altLang="en-US" dirty="0" smtClean="0"/>
              <a:t>检测方法与其工具实现的设计：</a:t>
            </a:r>
            <a:endParaRPr kumimoji="1" lang="en-US" altLang="zh-CN" dirty="0" smtClean="0"/>
          </a:p>
        </p:txBody>
      </p:sp>
      <p:sp>
        <p:nvSpPr>
          <p:cNvPr id="2" name="标题 1"/>
          <p:cNvSpPr>
            <a:spLocks noGrp="1"/>
          </p:cNvSpPr>
          <p:nvPr>
            <p:ph type="title"/>
          </p:nvPr>
        </p:nvSpPr>
        <p:spPr/>
        <p:txBody>
          <a:bodyPr/>
          <a:lstStyle/>
          <a:p>
            <a:r>
              <a:rPr kumimoji="1" lang="zh-CN" altLang="en-US" dirty="0" smtClean="0"/>
              <a:t>检测方法</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5" name="图表 4"/>
          <p:cNvGraphicFramePr/>
          <p:nvPr>
            <p:extLst>
              <p:ext uri="{D42A27DB-BD31-4B8C-83A1-F6EECF244321}">
                <p14:modId xmlns:p14="http://schemas.microsoft.com/office/powerpoint/2010/main" val="2242409416"/>
              </p:ext>
            </p:extLst>
          </p:nvPr>
        </p:nvGraphicFramePr>
        <p:xfrm>
          <a:off x="2681569" y="2377574"/>
          <a:ext cx="6225290" cy="3939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圆角矩形标注 6"/>
          <p:cNvSpPr/>
          <p:nvPr/>
        </p:nvSpPr>
        <p:spPr>
          <a:xfrm>
            <a:off x="398107" y="3351639"/>
            <a:ext cx="2158193" cy="1109175"/>
          </a:xfrm>
          <a:prstGeom prst="wedgeRoundRectCallout">
            <a:avLst>
              <a:gd name="adj1" fmla="val 65374"/>
              <a:gd name="adj2" fmla="val -357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kumimoji="1" lang="zh-CN" altLang="en-US" dirty="0" smtClean="0"/>
              <a:t>两个子分析过程可以使用任意满足需求的成熟算法实现</a:t>
            </a:r>
            <a:endParaRPr kumimoji="1" lang="en-US" altLang="zh-CN" dirty="0"/>
          </a:p>
        </p:txBody>
      </p:sp>
      <p:sp>
        <p:nvSpPr>
          <p:cNvPr id="9" name="圆角矩形标注 8"/>
          <p:cNvSpPr/>
          <p:nvPr/>
        </p:nvSpPr>
        <p:spPr>
          <a:xfrm>
            <a:off x="442991" y="4936616"/>
            <a:ext cx="2158193" cy="1109175"/>
          </a:xfrm>
          <a:prstGeom prst="wedgeRoundRectCallout">
            <a:avLst>
              <a:gd name="adj1" fmla="val 65374"/>
              <a:gd name="adj2" fmla="val -357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kumimoji="1" lang="zh-CN" altLang="en-US" dirty="0"/>
              <a:t>没有固定的冲突判定规则，需要人工分析辅助</a:t>
            </a:r>
          </a:p>
        </p:txBody>
      </p:sp>
    </p:spTree>
    <p:extLst>
      <p:ext uri="{BB962C8B-B14F-4D97-AF65-F5344CB8AC3E}">
        <p14:creationId xmlns:p14="http://schemas.microsoft.com/office/powerpoint/2010/main" val="42698017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lstStyle/>
          <a:p>
            <a:pPr marL="365760" lvl="1"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434340" indent="-342900"/>
            <a:r>
              <a:rPr kumimoji="1" lang="zh-CN" altLang="en-US" dirty="0" smtClean="0"/>
              <a:t>变更影响域分析</a:t>
            </a:r>
            <a:r>
              <a:rPr kumimoji="1" lang="en-US" altLang="zh-CN" dirty="0" smtClean="0"/>
              <a:t>=</a:t>
            </a:r>
            <a:r>
              <a:rPr kumimoji="1" lang="zh-CN" altLang="en-US" dirty="0" smtClean="0"/>
              <a:t>程序间语法差异性分析</a:t>
            </a:r>
            <a:r>
              <a:rPr kumimoji="1" lang="en-US" altLang="zh-CN" dirty="0" smtClean="0"/>
              <a:t>+</a:t>
            </a:r>
            <a:r>
              <a:rPr kumimoji="1" lang="zh-CN" altLang="en-US" dirty="0" smtClean="0"/>
              <a:t>变更语义影响分析</a:t>
            </a:r>
            <a:endParaRPr kumimoji="1" lang="en-US" altLang="zh-CN" dirty="0" smtClean="0"/>
          </a:p>
          <a:p>
            <a:pPr marL="434340" indent="-342900"/>
            <a:endParaRPr kumimoji="1" lang="en-US" altLang="zh-CN" dirty="0"/>
          </a:p>
          <a:p>
            <a:pPr marL="434340" indent="-342900"/>
            <a:r>
              <a:rPr kumimoji="1" lang="zh-CN" altLang="en-US" dirty="0" smtClean="0"/>
              <a:t>程序间语法差异性分析：输入两个不同版本的源代码，输出代码间的变更集合</a:t>
            </a:r>
            <a:endParaRPr kumimoji="1" lang="en-US" altLang="zh-CN" dirty="0" smtClean="0"/>
          </a:p>
          <a:p>
            <a:pPr marL="434340" indent="-342900"/>
            <a:endParaRPr kumimoji="1" lang="en-US" altLang="zh-CN" dirty="0"/>
          </a:p>
          <a:p>
            <a:pPr marL="434340" indent="-342900"/>
            <a:r>
              <a:rPr kumimoji="1" lang="zh-CN" altLang="en-US" dirty="0" smtClean="0"/>
              <a:t>变更语义影响分析：输入变更集合和某个版本的源代码，找到变更在该版本源代码上的语义影响域</a:t>
            </a:r>
            <a:endParaRPr kumimoji="1" lang="zh-CN" altLang="en-US" dirty="0"/>
          </a:p>
        </p:txBody>
      </p:sp>
      <p:sp>
        <p:nvSpPr>
          <p:cNvPr id="2" name="标题 1"/>
          <p:cNvSpPr>
            <a:spLocks noGrp="1"/>
          </p:cNvSpPr>
          <p:nvPr>
            <p:ph type="title"/>
          </p:nvPr>
        </p:nvSpPr>
        <p:spPr/>
        <p:txBody>
          <a:bodyPr/>
          <a:lstStyle/>
          <a:p>
            <a:r>
              <a:rPr kumimoji="1" lang="zh-CN" altLang="en-US" dirty="0" smtClean="0"/>
              <a:t>软件变更影响域分析</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矩形 4"/>
          <p:cNvSpPr/>
          <p:nvPr/>
        </p:nvSpPr>
        <p:spPr>
          <a:xfrm>
            <a:off x="1834291" y="2885127"/>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程序间语法差异性分析</a:t>
            </a:r>
            <a:endParaRPr kumimoji="1" lang="zh-CN" altLang="en-US" dirty="0"/>
          </a:p>
        </p:txBody>
      </p:sp>
      <p:sp>
        <p:nvSpPr>
          <p:cNvPr id="6" name="矩形 5"/>
          <p:cNvSpPr/>
          <p:nvPr/>
        </p:nvSpPr>
        <p:spPr>
          <a:xfrm>
            <a:off x="1834292" y="4701746"/>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变更语义影响分析</a:t>
            </a:r>
            <a:endParaRPr kumimoji="1" lang="zh-CN" altLang="en-US" dirty="0"/>
          </a:p>
        </p:txBody>
      </p:sp>
      <p:cxnSp>
        <p:nvCxnSpPr>
          <p:cNvPr id="8" name="直线箭头连接符 7"/>
          <p:cNvCxnSpPr/>
          <p:nvPr/>
        </p:nvCxnSpPr>
        <p:spPr>
          <a:xfrm>
            <a:off x="2313406" y="2371108"/>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a:off x="3115978" y="2358424"/>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5" idx="2"/>
            <a:endCxn id="6" idx="0"/>
          </p:cNvCxnSpPr>
          <p:nvPr/>
        </p:nvCxnSpPr>
        <p:spPr>
          <a:xfrm>
            <a:off x="2708901" y="3913166"/>
            <a:ext cx="1" cy="788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6" idx="2"/>
            <a:endCxn id="21" idx="0"/>
          </p:cNvCxnSpPr>
          <p:nvPr/>
        </p:nvCxnSpPr>
        <p:spPr>
          <a:xfrm flipH="1">
            <a:off x="2708901" y="5729785"/>
            <a:ext cx="1" cy="537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2039487" y="6266990"/>
            <a:ext cx="1338828" cy="369332"/>
          </a:xfrm>
          <a:prstGeom prst="rect">
            <a:avLst/>
          </a:prstGeom>
          <a:noFill/>
        </p:spPr>
        <p:txBody>
          <a:bodyPr wrap="none" rtlCol="0">
            <a:spAutoFit/>
          </a:bodyPr>
          <a:lstStyle/>
          <a:p>
            <a:r>
              <a:rPr kumimoji="1" lang="zh-CN" altLang="en-US" dirty="0" smtClean="0"/>
              <a:t>变更影响域</a:t>
            </a:r>
            <a:endParaRPr kumimoji="1" lang="zh-CN" altLang="en-US" dirty="0"/>
          </a:p>
        </p:txBody>
      </p:sp>
      <p:sp>
        <p:nvSpPr>
          <p:cNvPr id="22" name="文本框 21"/>
          <p:cNvSpPr txBox="1"/>
          <p:nvPr/>
        </p:nvSpPr>
        <p:spPr>
          <a:xfrm>
            <a:off x="2942287" y="4217102"/>
            <a:ext cx="1107996" cy="369332"/>
          </a:xfrm>
          <a:prstGeom prst="rect">
            <a:avLst/>
          </a:prstGeom>
          <a:noFill/>
        </p:spPr>
        <p:txBody>
          <a:bodyPr wrap="none" rtlCol="0">
            <a:spAutoFit/>
          </a:bodyPr>
          <a:lstStyle/>
          <a:p>
            <a:r>
              <a:rPr kumimoji="1" lang="zh-CN" altLang="en-US" dirty="0" smtClean="0"/>
              <a:t>变更集合</a:t>
            </a:r>
            <a:endParaRPr kumimoji="1" lang="zh-CN" altLang="en-US" dirty="0"/>
          </a:p>
        </p:txBody>
      </p:sp>
      <p:sp>
        <p:nvSpPr>
          <p:cNvPr id="23" name="文本框 22"/>
          <p:cNvSpPr txBox="1"/>
          <p:nvPr/>
        </p:nvSpPr>
        <p:spPr>
          <a:xfrm>
            <a:off x="1834291" y="1852225"/>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1</a:t>
            </a:r>
            <a:endParaRPr kumimoji="1" lang="zh-CN" altLang="en-US" dirty="0" smtClean="0"/>
          </a:p>
        </p:txBody>
      </p:sp>
      <p:sp>
        <p:nvSpPr>
          <p:cNvPr id="24" name="文本框 23"/>
          <p:cNvSpPr txBox="1"/>
          <p:nvPr/>
        </p:nvSpPr>
        <p:spPr>
          <a:xfrm>
            <a:off x="2942287" y="1852225"/>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2</a:t>
            </a:r>
            <a:endParaRPr kumimoji="1" lang="zh-CN" altLang="en-US" dirty="0"/>
          </a:p>
        </p:txBody>
      </p:sp>
      <p:cxnSp>
        <p:nvCxnSpPr>
          <p:cNvPr id="25" name="直线箭头连接符 24"/>
          <p:cNvCxnSpPr>
            <a:stCxn id="23" idx="1"/>
            <a:endCxn id="6" idx="1"/>
          </p:cNvCxnSpPr>
          <p:nvPr/>
        </p:nvCxnSpPr>
        <p:spPr>
          <a:xfrm rot="10800000" flipH="1" flipV="1">
            <a:off x="1834290" y="2036890"/>
            <a:ext cx="1" cy="3178875"/>
          </a:xfrm>
          <a:prstGeom prst="bentConnector3">
            <a:avLst>
              <a:gd name="adj1" fmla="val -22860000000"/>
            </a:avLst>
          </a:prstGeom>
          <a:ln cap="sq">
            <a:tailEnd type="arrow"/>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1724911" y="2582761"/>
            <a:ext cx="2811179" cy="14513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32" name="文本框 31"/>
          <p:cNvSpPr txBox="1"/>
          <p:nvPr/>
        </p:nvSpPr>
        <p:spPr>
          <a:xfrm>
            <a:off x="3614787" y="2959599"/>
            <a:ext cx="921303" cy="923330"/>
          </a:xfrm>
          <a:prstGeom prst="rect">
            <a:avLst/>
          </a:prstGeom>
          <a:noFill/>
        </p:spPr>
        <p:txBody>
          <a:bodyPr wrap="square" rtlCol="0">
            <a:spAutoFit/>
          </a:bodyPr>
          <a:lstStyle/>
          <a:p>
            <a:pPr algn="ctr"/>
            <a:r>
              <a:rPr kumimoji="1" lang="zh-CN" altLang="en-US" dirty="0" smtClean="0"/>
              <a:t>差异性分析</a:t>
            </a:r>
            <a:endParaRPr kumimoji="1" lang="en-US" altLang="zh-CN" dirty="0" smtClean="0"/>
          </a:p>
          <a:p>
            <a:pPr algn="ctr"/>
            <a:r>
              <a:rPr kumimoji="1" lang="zh-CN" altLang="en-US" dirty="0" smtClean="0"/>
              <a:t>模块</a:t>
            </a:r>
            <a:endParaRPr kumimoji="1" lang="zh-CN" altLang="en-US" dirty="0"/>
          </a:p>
        </p:txBody>
      </p:sp>
      <p:sp>
        <p:nvSpPr>
          <p:cNvPr id="43" name="矩形 42"/>
          <p:cNvSpPr/>
          <p:nvPr/>
        </p:nvSpPr>
        <p:spPr>
          <a:xfrm>
            <a:off x="1724911" y="4586434"/>
            <a:ext cx="2811179" cy="14513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44" name="文本框 43"/>
          <p:cNvSpPr txBox="1"/>
          <p:nvPr/>
        </p:nvSpPr>
        <p:spPr>
          <a:xfrm>
            <a:off x="3614787" y="4963272"/>
            <a:ext cx="921303" cy="923330"/>
          </a:xfrm>
          <a:prstGeom prst="rect">
            <a:avLst/>
          </a:prstGeom>
          <a:noFill/>
        </p:spPr>
        <p:txBody>
          <a:bodyPr wrap="square" rtlCol="0">
            <a:spAutoFit/>
          </a:bodyPr>
          <a:lstStyle/>
          <a:p>
            <a:pPr algn="ctr"/>
            <a:r>
              <a:rPr kumimoji="1" lang="zh-CN" altLang="en-US" dirty="0" smtClean="0"/>
              <a:t>影响</a:t>
            </a:r>
            <a:endParaRPr kumimoji="1" lang="en-US" altLang="zh-CN" dirty="0" smtClean="0"/>
          </a:p>
          <a:p>
            <a:pPr algn="ctr"/>
            <a:r>
              <a:rPr kumimoji="1" lang="zh-CN" altLang="en-US" dirty="0" smtClean="0"/>
              <a:t>分析</a:t>
            </a:r>
            <a:endParaRPr kumimoji="1" lang="en-US" altLang="zh-CN" dirty="0" smtClean="0"/>
          </a:p>
          <a:p>
            <a:pPr algn="ctr"/>
            <a:r>
              <a:rPr kumimoji="1" lang="zh-CN" altLang="en-US" dirty="0" smtClean="0"/>
              <a:t>模块</a:t>
            </a:r>
            <a:endParaRPr kumimoji="1" lang="zh-CN" altLang="en-US" dirty="0"/>
          </a:p>
        </p:txBody>
      </p:sp>
      <p:sp>
        <p:nvSpPr>
          <p:cNvPr id="46" name="矩形 45"/>
          <p:cNvSpPr/>
          <p:nvPr/>
        </p:nvSpPr>
        <p:spPr>
          <a:xfrm>
            <a:off x="237695" y="1719071"/>
            <a:ext cx="4298396" cy="49172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47" name="文本框 46"/>
          <p:cNvSpPr txBox="1"/>
          <p:nvPr/>
        </p:nvSpPr>
        <p:spPr>
          <a:xfrm>
            <a:off x="237694" y="2121096"/>
            <a:ext cx="921303" cy="923330"/>
          </a:xfrm>
          <a:prstGeom prst="rect">
            <a:avLst/>
          </a:prstGeom>
          <a:noFill/>
        </p:spPr>
        <p:txBody>
          <a:bodyPr wrap="square" rtlCol="0">
            <a:spAutoFit/>
          </a:bodyP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zh-CN" altLang="en-US" dirty="0"/>
          </a:p>
        </p:txBody>
      </p:sp>
    </p:spTree>
    <p:extLst>
      <p:ext uri="{BB962C8B-B14F-4D97-AF65-F5344CB8AC3E}">
        <p14:creationId xmlns:p14="http://schemas.microsoft.com/office/powerpoint/2010/main" val="477658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43" grpId="0" animBg="1"/>
      <p:bldP spid="44" grpId="0"/>
      <p:bldP spid="46" grpId="0" animBg="1"/>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3" name="内容占位符 12"/>
          <p:cNvSpPr>
            <a:spLocks noGrp="1"/>
          </p:cNvSpPr>
          <p:nvPr>
            <p:ph idx="1"/>
          </p:nvPr>
        </p:nvSpPr>
        <p:spPr/>
        <p:txBody>
          <a:bodyPr>
            <a:normAutofit/>
          </a:bodyPr>
          <a:lstStyle/>
          <a:p>
            <a:r>
              <a:rPr kumimoji="1" lang="zh-CN" altLang="en-US" dirty="0" smtClean="0"/>
              <a:t>程序间差异性分析</a:t>
            </a:r>
            <a:r>
              <a:rPr lang="zh-CN" altLang="en-US" dirty="0" smtClean="0"/>
              <a:t>能够通过分析同一程序的不同版本间的差异</a:t>
            </a:r>
            <a:r>
              <a:rPr lang="en-US" altLang="zh-CN" dirty="0" smtClean="0"/>
              <a:t>, </a:t>
            </a:r>
            <a:r>
              <a:rPr lang="zh-CN" altLang="en-US" dirty="0" smtClean="0"/>
              <a:t>来确定版本间的变更集合 </a:t>
            </a:r>
            <a:endParaRPr lang="en-US" altLang="zh-CN" dirty="0" smtClean="0"/>
          </a:p>
          <a:p>
            <a:endParaRPr lang="zh-CN" altLang="en-US" dirty="0"/>
          </a:p>
          <a:p>
            <a:r>
              <a:rPr lang="zh-CN" altLang="en-US" dirty="0"/>
              <a:t>按分析的深度而言</a:t>
            </a:r>
            <a:r>
              <a:rPr lang="en-US" altLang="zh-CN" dirty="0"/>
              <a:t>,</a:t>
            </a:r>
            <a:r>
              <a:rPr lang="zh-CN" altLang="en-US" dirty="0"/>
              <a:t>程序间差异性分析可以分为三类</a:t>
            </a:r>
            <a:r>
              <a:rPr lang="en-US"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kumimoji="1" lang="en-US" altLang="zh-CN" dirty="0" smtClean="0"/>
          </a:p>
          <a:p>
            <a:endParaRPr kumimoji="1" lang="en-US" altLang="zh-CN" dirty="0" smtClean="0"/>
          </a:p>
          <a:p>
            <a:r>
              <a:rPr kumimoji="1" lang="zh-CN" altLang="en-US" dirty="0" smtClean="0"/>
              <a:t>目的</a:t>
            </a:r>
            <a:r>
              <a:rPr kumimoji="1" lang="zh-CN" altLang="en-US" dirty="0"/>
              <a:t>：寻找不同版本间的变更</a:t>
            </a:r>
            <a:r>
              <a:rPr kumimoji="1" lang="zh-CN" altLang="en-US" dirty="0" smtClean="0"/>
              <a:t>集合</a:t>
            </a:r>
            <a:endParaRPr lang="en-US" altLang="zh-CN" dirty="0"/>
          </a:p>
          <a:p>
            <a:endParaRPr kumimoji="1" lang="en-US" altLang="zh-CN" dirty="0"/>
          </a:p>
          <a:p>
            <a:endParaRPr kumimoji="1" lang="en-US" altLang="zh-CN" dirty="0" smtClean="0"/>
          </a:p>
          <a:p>
            <a:endParaRPr kumimoji="1" lang="en-US" altLang="zh-CN" dirty="0" smtClean="0"/>
          </a:p>
          <a:p>
            <a:endParaRPr kumimoji="1" lang="en-US" altLang="zh-CN" dirty="0"/>
          </a:p>
        </p:txBody>
      </p:sp>
      <p:graphicFrame>
        <p:nvGraphicFramePr>
          <p:cNvPr id="15" name="图表 14"/>
          <p:cNvGraphicFramePr/>
          <p:nvPr>
            <p:extLst>
              <p:ext uri="{D42A27DB-BD31-4B8C-83A1-F6EECF244321}">
                <p14:modId xmlns:p14="http://schemas.microsoft.com/office/powerpoint/2010/main" val="2851324505"/>
              </p:ext>
            </p:extLst>
          </p:nvPr>
        </p:nvGraphicFramePr>
        <p:xfrm>
          <a:off x="1994328" y="2932142"/>
          <a:ext cx="4605969" cy="24902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89659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3" name="内容占位符 12"/>
          <p:cNvSpPr>
            <a:spLocks noGrp="1"/>
          </p:cNvSpPr>
          <p:nvPr>
            <p:ph idx="1"/>
          </p:nvPr>
        </p:nvSpPr>
        <p:spPr/>
        <p:txBody>
          <a:bodyPr>
            <a:normAutofit/>
          </a:bodyPr>
          <a:lstStyle/>
          <a:p>
            <a:r>
              <a:rPr kumimoji="1" lang="zh-CN" altLang="en-US" dirty="0" smtClean="0"/>
              <a:t>对分析算法的要求</a:t>
            </a:r>
            <a:r>
              <a:rPr kumimoji="1" lang="zh-CN" altLang="en-US" dirty="0" smtClean="0"/>
              <a:t>：</a:t>
            </a:r>
            <a:endParaRPr kumimoji="1" lang="en-US" altLang="zh-CN" dirty="0"/>
          </a:p>
        </p:txBody>
      </p:sp>
      <p:graphicFrame>
        <p:nvGraphicFramePr>
          <p:cNvPr id="6" name="图表 5"/>
          <p:cNvGraphicFramePr/>
          <p:nvPr>
            <p:extLst>
              <p:ext uri="{D42A27DB-BD31-4B8C-83A1-F6EECF244321}">
                <p14:modId xmlns:p14="http://schemas.microsoft.com/office/powerpoint/2010/main" val="1677687169"/>
              </p:ext>
            </p:extLst>
          </p:nvPr>
        </p:nvGraphicFramePr>
        <p:xfrm>
          <a:off x="934333" y="2201615"/>
          <a:ext cx="7425896" cy="438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680620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3" name="内容占位符 2"/>
          <p:cNvGraphicFramePr>
            <a:graphicFrameLocks noGrp="1"/>
          </p:cNvGraphicFramePr>
          <p:nvPr>
            <p:ph idx="1"/>
            <p:extLst>
              <p:ext uri="{D42A27DB-BD31-4B8C-83A1-F6EECF244321}">
                <p14:modId xmlns:p14="http://schemas.microsoft.com/office/powerpoint/2010/main" val="3268832005"/>
              </p:ext>
            </p:extLst>
          </p:nvPr>
        </p:nvGraphicFramePr>
        <p:xfrm>
          <a:off x="125422" y="2153405"/>
          <a:ext cx="7932900" cy="42708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3317260" y="3851079"/>
            <a:ext cx="1624463" cy="523220"/>
          </a:xfrm>
          <a:prstGeom prst="rect">
            <a:avLst/>
          </a:prstGeom>
          <a:noFill/>
        </p:spPr>
        <p:txBody>
          <a:bodyPr wrap="none" rtlCol="0">
            <a:spAutoFit/>
          </a:bodyPr>
          <a:lstStyle/>
          <a:p>
            <a:r>
              <a:rPr kumimoji="1" lang="en-US" altLang="zh-CN" sz="2800" dirty="0" smtClean="0"/>
              <a:t>shell</a:t>
            </a:r>
            <a:r>
              <a:rPr kumimoji="1" lang="zh-CN" altLang="en-US" sz="2800" dirty="0" smtClean="0"/>
              <a:t>脚本</a:t>
            </a:r>
            <a:endParaRPr kumimoji="1" lang="zh-CN" altLang="en-US" sz="2800" dirty="0"/>
          </a:p>
        </p:txBody>
      </p:sp>
      <p:sp>
        <p:nvSpPr>
          <p:cNvPr id="6" name="矩形标注 5"/>
          <p:cNvSpPr/>
          <p:nvPr/>
        </p:nvSpPr>
        <p:spPr>
          <a:xfrm>
            <a:off x="6703760" y="3851079"/>
            <a:ext cx="1740223" cy="1204734"/>
          </a:xfrm>
          <a:prstGeom prst="wedgeRectCallout">
            <a:avLst>
              <a:gd name="adj1" fmla="val -72840"/>
              <a:gd name="adj2" fmla="val 46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抽象语法树间差异性分析工具</a:t>
            </a:r>
            <a:endParaRPr kumimoji="1" lang="zh-CN" altLang="en-US" dirty="0"/>
          </a:p>
        </p:txBody>
      </p:sp>
      <p:sp>
        <p:nvSpPr>
          <p:cNvPr id="8" name="矩形标注 7"/>
          <p:cNvSpPr/>
          <p:nvPr/>
        </p:nvSpPr>
        <p:spPr>
          <a:xfrm>
            <a:off x="6703760" y="5219494"/>
            <a:ext cx="1740223" cy="1204734"/>
          </a:xfrm>
          <a:prstGeom prst="wedgeRectCallout">
            <a:avLst>
              <a:gd name="adj1" fmla="val -78245"/>
              <a:gd name="adj2" fmla="val -3173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支持</a:t>
            </a:r>
            <a:r>
              <a:rPr kumimoji="1" lang="en-US" altLang="zh-CN" dirty="0" smtClean="0"/>
              <a:t>Java</a:t>
            </a:r>
            <a:r>
              <a:rPr kumimoji="1" lang="zh-CN" altLang="en-US" dirty="0" smtClean="0"/>
              <a:t>语言输出为</a:t>
            </a:r>
            <a:r>
              <a:rPr kumimoji="1" lang="en-US" altLang="zh-CN" dirty="0" smtClean="0"/>
              <a:t>XML</a:t>
            </a:r>
            <a:r>
              <a:rPr kumimoji="1" lang="zh-CN" altLang="en-US" dirty="0" smtClean="0"/>
              <a:t>格式</a:t>
            </a:r>
            <a:endParaRPr kumimoji="1" lang="zh-CN" altLang="en-US" dirty="0"/>
          </a:p>
        </p:txBody>
      </p:sp>
      <p:sp>
        <p:nvSpPr>
          <p:cNvPr id="9" name="内容占位符 12"/>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差异性分析模块设计与实现：</a:t>
            </a:r>
            <a:endParaRPr kumimoji="1" lang="en-US" altLang="zh-CN" dirty="0" smtClean="0"/>
          </a:p>
        </p:txBody>
      </p:sp>
      <p:sp>
        <p:nvSpPr>
          <p:cNvPr id="10" name="矩形标注 9"/>
          <p:cNvSpPr/>
          <p:nvPr/>
        </p:nvSpPr>
        <p:spPr>
          <a:xfrm>
            <a:off x="380999" y="5456608"/>
            <a:ext cx="1503281" cy="1113274"/>
          </a:xfrm>
          <a:prstGeom prst="wedgeRectCallout">
            <a:avLst>
              <a:gd name="adj1" fmla="val 68695"/>
              <a:gd name="adj2" fmla="val -2040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采用过滤算法进行过滤减少误报</a:t>
            </a:r>
            <a:endParaRPr kumimoji="1" lang="zh-CN" altLang="en-US" dirty="0"/>
          </a:p>
        </p:txBody>
      </p:sp>
    </p:spTree>
    <p:extLst>
      <p:ext uri="{BB962C8B-B14F-4D97-AF65-F5344CB8AC3E}">
        <p14:creationId xmlns:p14="http://schemas.microsoft.com/office/powerpoint/2010/main" val="2317732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3" name="内容占位符 2"/>
          <p:cNvGraphicFramePr>
            <a:graphicFrameLocks noGrp="1"/>
          </p:cNvGraphicFramePr>
          <p:nvPr>
            <p:ph idx="1"/>
            <p:extLst>
              <p:ext uri="{D42A27DB-BD31-4B8C-83A1-F6EECF244321}">
                <p14:modId xmlns:p14="http://schemas.microsoft.com/office/powerpoint/2010/main" val="2110846494"/>
              </p:ext>
            </p:extLst>
          </p:nvPr>
        </p:nvGraphicFramePr>
        <p:xfrm>
          <a:off x="1045681" y="1719071"/>
          <a:ext cx="8407893" cy="44074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图表 4"/>
          <p:cNvGraphicFramePr/>
          <p:nvPr>
            <p:extLst>
              <p:ext uri="{D42A27DB-BD31-4B8C-83A1-F6EECF244321}">
                <p14:modId xmlns:p14="http://schemas.microsoft.com/office/powerpoint/2010/main" val="3633626768"/>
              </p:ext>
            </p:extLst>
          </p:nvPr>
        </p:nvGraphicFramePr>
        <p:xfrm>
          <a:off x="856080" y="2369154"/>
          <a:ext cx="6096000"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9" name="矩形 8"/>
          <p:cNvSpPr/>
          <p:nvPr/>
        </p:nvSpPr>
        <p:spPr>
          <a:xfrm>
            <a:off x="6952080" y="3985700"/>
            <a:ext cx="1639282" cy="8814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endParaRPr kumimoji="1" lang="zh-CN" altLang="en-US" dirty="0"/>
          </a:p>
        </p:txBody>
      </p:sp>
      <p:cxnSp>
        <p:nvCxnSpPr>
          <p:cNvPr id="11" name="直线箭头连接符 10"/>
          <p:cNvCxnSpPr>
            <a:endCxn id="9" idx="0"/>
          </p:cNvCxnSpPr>
          <p:nvPr/>
        </p:nvCxnSpPr>
        <p:spPr>
          <a:xfrm>
            <a:off x="4411645" y="2950826"/>
            <a:ext cx="3360076" cy="1034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9" idx="1"/>
          </p:cNvCxnSpPr>
          <p:nvPr/>
        </p:nvCxnSpPr>
        <p:spPr>
          <a:xfrm>
            <a:off x="5963734" y="4409059"/>
            <a:ext cx="988346" cy="1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endCxn id="9" idx="2"/>
          </p:cNvCxnSpPr>
          <p:nvPr/>
        </p:nvCxnSpPr>
        <p:spPr>
          <a:xfrm flipV="1">
            <a:off x="4411645" y="4867117"/>
            <a:ext cx="3360076" cy="11256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矩形标注 55"/>
          <p:cNvSpPr/>
          <p:nvPr/>
        </p:nvSpPr>
        <p:spPr>
          <a:xfrm>
            <a:off x="1683731" y="5271454"/>
            <a:ext cx="1316924" cy="721276"/>
          </a:xfrm>
          <a:prstGeom prst="wedgeRectCallout">
            <a:avLst>
              <a:gd name="adj1" fmla="val 79908"/>
              <a:gd name="adj2" fmla="val -418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影响关系</a:t>
            </a:r>
            <a:endParaRPr kumimoji="1" lang="zh-CN" altLang="en-US" dirty="0"/>
          </a:p>
        </p:txBody>
      </p:sp>
      <p:grpSp>
        <p:nvGrpSpPr>
          <p:cNvPr id="75" name="组 74"/>
          <p:cNvGrpSpPr/>
          <p:nvPr/>
        </p:nvGrpSpPr>
        <p:grpSpPr>
          <a:xfrm rot="5400000">
            <a:off x="1449212" y="4297606"/>
            <a:ext cx="363319" cy="226245"/>
            <a:chOff x="2866340" y="2660206"/>
            <a:chExt cx="363319" cy="226245"/>
          </a:xfrm>
        </p:grpSpPr>
        <p:sp>
          <p:nvSpPr>
            <p:cNvPr id="79" name="右箭头 78"/>
            <p:cNvSpPr/>
            <p:nvPr/>
          </p:nvSpPr>
          <p:spPr>
            <a:xfrm rot="5400000">
              <a:off x="2934877" y="2591669"/>
              <a:ext cx="226245" cy="363319"/>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80" name="右箭头 4"/>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76" name="组 75"/>
          <p:cNvGrpSpPr/>
          <p:nvPr/>
        </p:nvGrpSpPr>
        <p:grpSpPr>
          <a:xfrm>
            <a:off x="320364" y="3860756"/>
            <a:ext cx="1068585" cy="1068585"/>
            <a:chOff x="2513707" y="2993170"/>
            <a:chExt cx="1068585" cy="1068585"/>
          </a:xfrm>
        </p:grpSpPr>
        <p:sp>
          <p:nvSpPr>
            <p:cNvPr id="77" name="椭圆 76"/>
            <p:cNvSpPr/>
            <p:nvPr/>
          </p:nvSpPr>
          <p:spPr>
            <a:xfrm>
              <a:off x="2513707" y="2993170"/>
              <a:ext cx="1068585" cy="1068585"/>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78" name="椭圆 6"/>
            <p:cNvSpPr/>
            <p:nvPr/>
          </p:nvSpPr>
          <p:spPr>
            <a:xfrm>
              <a:off x="2670198" y="3149661"/>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5</a:t>
              </a:r>
              <a:endParaRPr lang="zh-CN" altLang="en-US" sz="2100" kern="1200" dirty="0"/>
            </a:p>
          </p:txBody>
        </p:sp>
      </p:grpSp>
      <p:cxnSp>
        <p:nvCxnSpPr>
          <p:cNvPr id="108" name="直线箭头连接符 10"/>
          <p:cNvCxnSpPr>
            <a:stCxn id="77" idx="0"/>
            <a:endCxn id="9" idx="0"/>
          </p:cNvCxnSpPr>
          <p:nvPr/>
        </p:nvCxnSpPr>
        <p:spPr>
          <a:xfrm rot="16200000" flipH="1">
            <a:off x="4250717" y="464696"/>
            <a:ext cx="124944" cy="6917064"/>
          </a:xfrm>
          <a:prstGeom prst="bentConnector3">
            <a:avLst>
              <a:gd name="adj1" fmla="val -136262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直线连接符 128"/>
          <p:cNvCxnSpPr/>
          <p:nvPr/>
        </p:nvCxnSpPr>
        <p:spPr>
          <a:xfrm flipV="1">
            <a:off x="2383006" y="2163827"/>
            <a:ext cx="0" cy="16905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20840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对变更语义影响分析算法的要求：</a:t>
            </a:r>
            <a:endParaRPr kumimoji="1" lang="zh-CN" altLang="en-US" dirty="0"/>
          </a:p>
        </p:txBody>
      </p:sp>
      <p:graphicFrame>
        <p:nvGraphicFramePr>
          <p:cNvPr id="3" name="图表 2"/>
          <p:cNvGraphicFramePr/>
          <p:nvPr>
            <p:extLst>
              <p:ext uri="{D42A27DB-BD31-4B8C-83A1-F6EECF244321}">
                <p14:modId xmlns:p14="http://schemas.microsoft.com/office/powerpoint/2010/main" val="1003201806"/>
              </p:ext>
            </p:extLst>
          </p:nvPr>
        </p:nvGraphicFramePr>
        <p:xfrm>
          <a:off x="1320190" y="230643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51649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影响分析模块设计与实现</a:t>
            </a:r>
            <a:endParaRPr kumimoji="1" lang="zh-CN" altLang="en-US" dirty="0"/>
          </a:p>
        </p:txBody>
      </p:sp>
      <p:sp>
        <p:nvSpPr>
          <p:cNvPr id="8" name="矩形 7"/>
          <p:cNvSpPr/>
          <p:nvPr/>
        </p:nvSpPr>
        <p:spPr>
          <a:xfrm>
            <a:off x="533041" y="2934722"/>
            <a:ext cx="4311359" cy="6115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大规模分析层</a:t>
            </a:r>
            <a:endParaRPr kumimoji="1" lang="zh-CN" altLang="en-US" dirty="0"/>
          </a:p>
        </p:txBody>
      </p:sp>
      <p:sp>
        <p:nvSpPr>
          <p:cNvPr id="9" name="矩形 8"/>
          <p:cNvSpPr/>
          <p:nvPr/>
        </p:nvSpPr>
        <p:spPr>
          <a:xfrm>
            <a:off x="533041" y="3722158"/>
            <a:ext cx="4311359" cy="6115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jpf</a:t>
            </a:r>
            <a:r>
              <a:rPr kumimoji="1" lang="en-US" altLang="zh-CN" dirty="0" smtClean="0"/>
              <a:t>-regression</a:t>
            </a:r>
            <a:r>
              <a:rPr kumimoji="1" lang="zh-CN" altLang="en-US" dirty="0" smtClean="0"/>
              <a:t>工具层</a:t>
            </a:r>
            <a:endParaRPr kumimoji="1" lang="zh-CN" altLang="en-US" dirty="0"/>
          </a:p>
        </p:txBody>
      </p:sp>
      <p:sp>
        <p:nvSpPr>
          <p:cNvPr id="11" name="左大括号 10"/>
          <p:cNvSpPr/>
          <p:nvPr/>
        </p:nvSpPr>
        <p:spPr>
          <a:xfrm>
            <a:off x="5040370" y="2245286"/>
            <a:ext cx="423297" cy="1152473"/>
          </a:xfrm>
          <a:prstGeom prst="leftBrace">
            <a:avLst>
              <a:gd name="adj1" fmla="val 8333"/>
              <a:gd name="adj2" fmla="val 704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2" name="矩形 11"/>
          <p:cNvSpPr/>
          <p:nvPr/>
        </p:nvSpPr>
        <p:spPr>
          <a:xfrm>
            <a:off x="5675316" y="2198246"/>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数据准备</a:t>
            </a:r>
            <a:endParaRPr kumimoji="1" lang="zh-CN" altLang="en-US" dirty="0"/>
          </a:p>
        </p:txBody>
      </p:sp>
      <p:sp>
        <p:nvSpPr>
          <p:cNvPr id="13" name="矩形 12"/>
          <p:cNvSpPr/>
          <p:nvPr/>
        </p:nvSpPr>
        <p:spPr>
          <a:xfrm>
            <a:off x="5675316" y="2922961"/>
            <a:ext cx="2351650" cy="5174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循环调用</a:t>
            </a:r>
            <a:endParaRPr kumimoji="1" lang="en-US" altLang="zh-CN" dirty="0" smtClean="0"/>
          </a:p>
          <a:p>
            <a:pPr algn="ctr"/>
            <a:r>
              <a:rPr kumimoji="1" lang="en-US" altLang="zh-CN" dirty="0" err="1" smtClean="0"/>
              <a:t>jpf</a:t>
            </a:r>
            <a:r>
              <a:rPr kumimoji="1" lang="en-US" altLang="zh-CN" dirty="0" smtClean="0"/>
              <a:t>-regression</a:t>
            </a:r>
            <a:endParaRPr kumimoji="1" lang="zh-CN" altLang="en-US" dirty="0"/>
          </a:p>
        </p:txBody>
      </p:sp>
      <p:sp>
        <p:nvSpPr>
          <p:cNvPr id="14" name="左大括号 13"/>
          <p:cNvSpPr/>
          <p:nvPr/>
        </p:nvSpPr>
        <p:spPr>
          <a:xfrm>
            <a:off x="4981121" y="3769198"/>
            <a:ext cx="423297" cy="1948708"/>
          </a:xfrm>
          <a:prstGeom prst="leftBrace">
            <a:avLst>
              <a:gd name="adj1" fmla="val 8333"/>
              <a:gd name="adj2" fmla="val 2104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5678779" y="3722158"/>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读取配置文件</a:t>
            </a:r>
            <a:endParaRPr kumimoji="1" lang="zh-CN" altLang="en-US" dirty="0"/>
          </a:p>
        </p:txBody>
      </p:sp>
      <p:sp>
        <p:nvSpPr>
          <p:cNvPr id="17" name="矩形 16"/>
          <p:cNvSpPr/>
          <p:nvPr/>
        </p:nvSpPr>
        <p:spPr>
          <a:xfrm>
            <a:off x="5675316" y="4293516"/>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读取输入数据</a:t>
            </a:r>
            <a:endParaRPr kumimoji="1" lang="zh-CN" altLang="en-US" dirty="0"/>
          </a:p>
        </p:txBody>
      </p:sp>
      <p:sp>
        <p:nvSpPr>
          <p:cNvPr id="18" name="矩形 17"/>
          <p:cNvSpPr/>
          <p:nvPr/>
        </p:nvSpPr>
        <p:spPr>
          <a:xfrm>
            <a:off x="5675316" y="4796796"/>
            <a:ext cx="2351650" cy="5447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对比单对源文件中的每对匹配方法</a:t>
            </a:r>
            <a:endParaRPr kumimoji="1" lang="zh-CN" altLang="en-US" dirty="0"/>
          </a:p>
        </p:txBody>
      </p:sp>
      <p:sp>
        <p:nvSpPr>
          <p:cNvPr id="19" name="矩形 18"/>
          <p:cNvSpPr/>
          <p:nvPr/>
        </p:nvSpPr>
        <p:spPr>
          <a:xfrm>
            <a:off x="5678779" y="5549347"/>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输出</a:t>
            </a:r>
            <a:r>
              <a:rPr kumimoji="1" lang="en-US" altLang="zh-CN" dirty="0" smtClean="0"/>
              <a:t>Dot</a:t>
            </a:r>
            <a:r>
              <a:rPr kumimoji="1" lang="zh-CN" altLang="en-US" dirty="0" smtClean="0"/>
              <a:t>格式影响域</a:t>
            </a:r>
            <a:endParaRPr kumimoji="1" lang="zh-CN" altLang="en-US" dirty="0"/>
          </a:p>
        </p:txBody>
      </p:sp>
      <p:sp>
        <p:nvSpPr>
          <p:cNvPr id="20" name="矩形标注 19"/>
          <p:cNvSpPr/>
          <p:nvPr/>
        </p:nvSpPr>
        <p:spPr>
          <a:xfrm>
            <a:off x="1379635" y="4665914"/>
            <a:ext cx="2963079" cy="1087272"/>
          </a:xfrm>
          <a:prstGeom prst="wedgeRectCallout">
            <a:avLst>
              <a:gd name="adj1" fmla="val -32204"/>
              <a:gd name="adj2" fmla="val -6729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N" dirty="0" smtClean="0"/>
              <a:t>Java</a:t>
            </a:r>
            <a:r>
              <a:rPr kumimoji="1" lang="zh-CN" altLang="en-US" dirty="0" smtClean="0"/>
              <a:t> </a:t>
            </a:r>
            <a:r>
              <a:rPr kumimoji="1" lang="en-US" altLang="zh-CN" dirty="0" smtClean="0"/>
              <a:t>Path</a:t>
            </a:r>
            <a:r>
              <a:rPr kumimoji="1" lang="zh-CN" altLang="en-US" dirty="0" smtClean="0"/>
              <a:t> </a:t>
            </a:r>
            <a:r>
              <a:rPr kumimoji="1" lang="en-US" altLang="zh-CN" dirty="0" smtClean="0"/>
              <a:t>Finder</a:t>
            </a:r>
            <a:r>
              <a:rPr kumimoji="1" lang="zh-CN" altLang="en-US" dirty="0" smtClean="0"/>
              <a:t>框架的插件</a:t>
            </a:r>
            <a:endParaRPr kumimoji="1" lang="en-US" altLang="zh-CN" dirty="0" smtClean="0"/>
          </a:p>
          <a:p>
            <a:pPr algn="ctr"/>
            <a:r>
              <a:rPr kumimoji="1" lang="zh-CN" altLang="en-US" dirty="0" smtClean="0"/>
              <a:t>支持对</a:t>
            </a:r>
            <a:r>
              <a:rPr kumimoji="1" lang="en-US" altLang="zh-CN" dirty="0" smtClean="0"/>
              <a:t>Java</a:t>
            </a:r>
            <a:r>
              <a:rPr kumimoji="1" lang="zh-CN" altLang="en-US" dirty="0" smtClean="0"/>
              <a:t>语言进行</a:t>
            </a:r>
            <a:endParaRPr kumimoji="1" lang="en-US" altLang="zh-CN" dirty="0" smtClean="0"/>
          </a:p>
          <a:p>
            <a:pPr algn="ctr"/>
            <a:r>
              <a:rPr kumimoji="1" lang="zh-CN" altLang="en-US" dirty="0" smtClean="0"/>
              <a:t>变更语义影响分析</a:t>
            </a:r>
            <a:endParaRPr kumimoji="1" lang="zh-CN" altLang="en-US" dirty="0"/>
          </a:p>
        </p:txBody>
      </p:sp>
      <p:sp>
        <p:nvSpPr>
          <p:cNvPr id="22" name="矩形标注 21"/>
          <p:cNvSpPr/>
          <p:nvPr/>
        </p:nvSpPr>
        <p:spPr>
          <a:xfrm>
            <a:off x="3686441" y="6050965"/>
            <a:ext cx="2221851" cy="521802"/>
          </a:xfrm>
          <a:prstGeom prst="wedgeRectCallout">
            <a:avLst>
              <a:gd name="adj1" fmla="val 35274"/>
              <a:gd name="adj2" fmla="val -7873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影响域为</a:t>
            </a:r>
            <a:r>
              <a:rPr kumimoji="1" lang="en-US" altLang="zh-CN" dirty="0" smtClean="0"/>
              <a:t>CFG</a:t>
            </a:r>
            <a:r>
              <a:rPr kumimoji="1" lang="zh-CN" altLang="en-US" dirty="0" smtClean="0"/>
              <a:t>上带标记的节点</a:t>
            </a:r>
            <a:endParaRPr kumimoji="1" lang="zh-CN" altLang="en-US" dirty="0"/>
          </a:p>
        </p:txBody>
      </p:sp>
      <p:sp>
        <p:nvSpPr>
          <p:cNvPr id="23" name="矩形标注 22"/>
          <p:cNvSpPr/>
          <p:nvPr/>
        </p:nvSpPr>
        <p:spPr>
          <a:xfrm>
            <a:off x="689816" y="2198246"/>
            <a:ext cx="3652897" cy="462078"/>
          </a:xfrm>
          <a:prstGeom prst="wedgeRectCallout">
            <a:avLst>
              <a:gd name="adj1" fmla="val -35952"/>
              <a:gd name="adj2" fmla="val 8286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使</a:t>
            </a:r>
            <a:r>
              <a:rPr kumimoji="1" lang="en-US" altLang="zh-CN" dirty="0" err="1" smtClean="0"/>
              <a:t>jpf</a:t>
            </a:r>
            <a:r>
              <a:rPr kumimoji="1" lang="en-US" altLang="zh-CN" dirty="0" smtClean="0"/>
              <a:t>-regression</a:t>
            </a:r>
            <a:r>
              <a:rPr kumimoji="1" lang="zh-CN" altLang="en-US" dirty="0" smtClean="0"/>
              <a:t>可以对整个项目的所有代码进行分析</a:t>
            </a:r>
            <a:endParaRPr kumimoji="1" lang="zh-CN" altLang="en-US" dirty="0"/>
          </a:p>
        </p:txBody>
      </p:sp>
    </p:spTree>
    <p:extLst>
      <p:ext uri="{BB962C8B-B14F-4D97-AF65-F5344CB8AC3E}">
        <p14:creationId xmlns:p14="http://schemas.microsoft.com/office/powerpoint/2010/main" val="33048438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zh-CN" altLang="en-US" dirty="0" smtClean="0"/>
              <a:t>冲突判定模块设计与实现</a:t>
            </a:r>
            <a:endParaRPr kumimoji="1" lang="zh-CN" altLang="en-US" dirty="0"/>
          </a:p>
        </p:txBody>
      </p:sp>
      <p:sp>
        <p:nvSpPr>
          <p:cNvPr id="3" name="矩形 2"/>
          <p:cNvSpPr/>
          <p:nvPr/>
        </p:nvSpPr>
        <p:spPr>
          <a:xfrm>
            <a:off x="553272" y="2689096"/>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大规模分析</a:t>
            </a:r>
            <a:endParaRPr kumimoji="1" lang="zh-CN" altLang="en-US" dirty="0"/>
          </a:p>
        </p:txBody>
      </p:sp>
      <p:sp>
        <p:nvSpPr>
          <p:cNvPr id="6" name="矩形 5"/>
          <p:cNvSpPr/>
          <p:nvPr/>
        </p:nvSpPr>
        <p:spPr>
          <a:xfrm>
            <a:off x="553272" y="3791652"/>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冲突检测</a:t>
            </a:r>
            <a:endParaRPr kumimoji="1" lang="zh-CN" altLang="en-US" dirty="0"/>
          </a:p>
        </p:txBody>
      </p:sp>
      <p:sp>
        <p:nvSpPr>
          <p:cNvPr id="8" name="矩形 7"/>
          <p:cNvSpPr/>
          <p:nvPr/>
        </p:nvSpPr>
        <p:spPr>
          <a:xfrm>
            <a:off x="553272" y="5003272"/>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a:t>
            </a:r>
            <a:endParaRPr kumimoji="1" lang="zh-CN" altLang="en-US" dirty="0"/>
          </a:p>
        </p:txBody>
      </p:sp>
      <p:sp>
        <p:nvSpPr>
          <p:cNvPr id="9" name="左大括号 8"/>
          <p:cNvSpPr/>
          <p:nvPr/>
        </p:nvSpPr>
        <p:spPr>
          <a:xfrm>
            <a:off x="4661155" y="2230459"/>
            <a:ext cx="423297" cy="1152473"/>
          </a:xfrm>
          <a:prstGeom prst="leftBrace">
            <a:avLst>
              <a:gd name="adj1" fmla="val 8333"/>
              <a:gd name="adj2" fmla="val 704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 name="矩形 9"/>
          <p:cNvSpPr/>
          <p:nvPr/>
        </p:nvSpPr>
        <p:spPr>
          <a:xfrm>
            <a:off x="5296101" y="2183419"/>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数据准备</a:t>
            </a:r>
            <a:endParaRPr kumimoji="1" lang="zh-CN" altLang="en-US" dirty="0"/>
          </a:p>
        </p:txBody>
      </p:sp>
      <p:sp>
        <p:nvSpPr>
          <p:cNvPr id="11" name="矩形 10"/>
          <p:cNvSpPr/>
          <p:nvPr/>
        </p:nvSpPr>
        <p:spPr>
          <a:xfrm>
            <a:off x="5296101" y="2908134"/>
            <a:ext cx="2351650" cy="5174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循环调用</a:t>
            </a:r>
            <a:endParaRPr kumimoji="1" lang="en-US" altLang="zh-CN" dirty="0" smtClean="0"/>
          </a:p>
          <a:p>
            <a:pPr algn="ctr"/>
            <a:r>
              <a:rPr kumimoji="1" lang="zh-CN" altLang="en-US" dirty="0" smtClean="0"/>
              <a:t>冲突检测算法</a:t>
            </a:r>
            <a:endParaRPr kumimoji="1" lang="zh-CN" altLang="en-US" dirty="0"/>
          </a:p>
        </p:txBody>
      </p:sp>
      <p:sp>
        <p:nvSpPr>
          <p:cNvPr id="12" name="左大括号 11"/>
          <p:cNvSpPr/>
          <p:nvPr/>
        </p:nvSpPr>
        <p:spPr>
          <a:xfrm>
            <a:off x="4661155" y="3750737"/>
            <a:ext cx="423297" cy="1005103"/>
          </a:xfrm>
          <a:prstGeom prst="leftBrace">
            <a:avLst>
              <a:gd name="adj1" fmla="val 8333"/>
              <a:gd name="adj2" fmla="val 22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3" name="矩形 12"/>
          <p:cNvSpPr/>
          <p:nvPr/>
        </p:nvSpPr>
        <p:spPr>
          <a:xfrm>
            <a:off x="5296101" y="3703697"/>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读取变更影响域</a:t>
            </a:r>
            <a:endParaRPr kumimoji="1" lang="zh-CN" altLang="en-US" dirty="0"/>
          </a:p>
        </p:txBody>
      </p:sp>
      <p:sp>
        <p:nvSpPr>
          <p:cNvPr id="15" name="矩形 14"/>
          <p:cNvSpPr/>
          <p:nvPr/>
        </p:nvSpPr>
        <p:spPr>
          <a:xfrm>
            <a:off x="5296101" y="4418722"/>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a:t>找到影响</a:t>
            </a:r>
            <a:r>
              <a:rPr kumimoji="1" lang="zh-CN" altLang="en-US" dirty="0" smtClean="0"/>
              <a:t>域的重叠</a:t>
            </a:r>
            <a:endParaRPr kumimoji="1" lang="zh-CN" altLang="en-US" dirty="0"/>
          </a:p>
        </p:txBody>
      </p:sp>
      <p:sp>
        <p:nvSpPr>
          <p:cNvPr id="5" name="矩形标注 4"/>
          <p:cNvSpPr/>
          <p:nvPr/>
        </p:nvSpPr>
        <p:spPr>
          <a:xfrm>
            <a:off x="5255901" y="5293190"/>
            <a:ext cx="2210638" cy="835900"/>
          </a:xfrm>
          <a:prstGeom prst="wedgeRectCallout">
            <a:avLst>
              <a:gd name="adj1" fmla="val -73956"/>
              <a:gd name="adj2" fmla="val -29808"/>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判定是否确实发生冲突</a:t>
            </a:r>
            <a:endParaRPr kumimoji="1" lang="zh-CN" altLang="en-US" dirty="0"/>
          </a:p>
        </p:txBody>
      </p:sp>
    </p:spTree>
    <p:extLst>
      <p:ext uri="{BB962C8B-B14F-4D97-AF65-F5344CB8AC3E}">
        <p14:creationId xmlns:p14="http://schemas.microsoft.com/office/powerpoint/2010/main" val="22603558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sz="2800" dirty="0" smtClean="0"/>
              <a:t>研究背景</a:t>
            </a:r>
            <a:endParaRPr kumimoji="1" lang="en-US" altLang="zh-CN" sz="2800" dirty="0" smtClean="0"/>
          </a:p>
          <a:p>
            <a:r>
              <a:rPr kumimoji="1" lang="zh-CN" altLang="en-US" sz="2800" dirty="0" smtClean="0"/>
              <a:t>研究内容</a:t>
            </a:r>
            <a:endParaRPr kumimoji="1" lang="en-US" altLang="zh-CN" sz="2800" dirty="0" smtClean="0"/>
          </a:p>
          <a:p>
            <a:r>
              <a:rPr kumimoji="1" lang="zh-CN" altLang="en-US" sz="2800" dirty="0" smtClean="0"/>
              <a:t>检测方法</a:t>
            </a:r>
            <a:endParaRPr kumimoji="1" lang="en-US" altLang="zh-CN" sz="2800" dirty="0" smtClean="0"/>
          </a:p>
          <a:p>
            <a:r>
              <a:rPr kumimoji="1" lang="zh-CN" altLang="en-US" sz="2800" dirty="0" smtClean="0"/>
              <a:t>工具实现</a:t>
            </a:r>
            <a:endParaRPr kumimoji="1" lang="en-US" altLang="zh-CN" sz="2800" dirty="0" smtClean="0"/>
          </a:p>
          <a:p>
            <a:r>
              <a:rPr kumimoji="1" lang="zh-CN" altLang="en-US" sz="2800" dirty="0" smtClean="0"/>
              <a:t>实验</a:t>
            </a:r>
            <a:endParaRPr kumimoji="1" lang="en-US" altLang="zh-CN" sz="2800" dirty="0" smtClean="0"/>
          </a:p>
          <a:p>
            <a:r>
              <a:rPr kumimoji="1" lang="zh-CN" altLang="en-US" sz="2800" dirty="0" smtClean="0"/>
              <a:t>总结</a:t>
            </a:r>
            <a:endParaRPr kumimoji="1" lang="en-US" altLang="zh-CN" sz="2800" dirty="0" smtClean="0"/>
          </a:p>
          <a:p>
            <a:r>
              <a:rPr kumimoji="1" lang="zh-CN" altLang="en-US" sz="2800" dirty="0" smtClean="0"/>
              <a:t>致谢</a:t>
            </a:r>
            <a:endParaRPr kumimoji="1" lang="zh-CN" altLang="en-US" sz="2800" dirty="0"/>
          </a:p>
        </p:txBody>
      </p:sp>
      <p:sp>
        <p:nvSpPr>
          <p:cNvPr id="2" name="标题 1"/>
          <p:cNvSpPr>
            <a:spLocks noGrp="1"/>
          </p:cNvSpPr>
          <p:nvPr>
            <p:ph type="title"/>
          </p:nvPr>
        </p:nvSpPr>
        <p:spPr/>
        <p:txBody>
          <a:bodyPr/>
          <a:lstStyle/>
          <a:p>
            <a:r>
              <a:rPr kumimoji="1" lang="zh-CN" altLang="en-US" dirty="0" smtClean="0"/>
              <a:t>目录</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27315277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174687913"/>
              </p:ext>
            </p:extLst>
          </p:nvPr>
        </p:nvGraphicFramePr>
        <p:xfrm>
          <a:off x="3569175" y="2443401"/>
          <a:ext cx="5262154" cy="3522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kumimoji="1" lang="zh-CN" altLang="en-US" dirty="0"/>
              <a:t>实验</a:t>
            </a:r>
            <a:endParaRPr kumimoji="1" lang="zh-CN" altLang="en-US" dirty="0"/>
          </a:p>
        </p:txBody>
      </p:sp>
      <p:pic>
        <p:nvPicPr>
          <p:cNvPr id="4" name="图片 3"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实验目的：</a:t>
            </a:r>
            <a:endParaRPr kumimoji="1" lang="zh-CN" altLang="en-US" dirty="0"/>
          </a:p>
        </p:txBody>
      </p:sp>
      <p:sp>
        <p:nvSpPr>
          <p:cNvPr id="8" name="圆角矩形 7"/>
          <p:cNvSpPr/>
          <p:nvPr/>
        </p:nvSpPr>
        <p:spPr>
          <a:xfrm>
            <a:off x="1049886" y="3777627"/>
            <a:ext cx="1688123" cy="803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兼容性检测</a:t>
            </a:r>
            <a:endParaRPr kumimoji="1" lang="en-US" altLang="zh-CN" dirty="0" smtClean="0"/>
          </a:p>
          <a:p>
            <a:pPr algn="ctr"/>
            <a:r>
              <a:rPr kumimoji="1" lang="zh-CN" altLang="en-US" dirty="0" smtClean="0"/>
              <a:t>工具</a:t>
            </a:r>
            <a:endParaRPr kumimoji="1" lang="zh-CN" altLang="en-US" dirty="0"/>
          </a:p>
        </p:txBody>
      </p:sp>
      <p:sp>
        <p:nvSpPr>
          <p:cNvPr id="11" name="燕尾形箭头 10"/>
          <p:cNvSpPr/>
          <p:nvPr/>
        </p:nvSpPr>
        <p:spPr>
          <a:xfrm>
            <a:off x="3011324" y="3954452"/>
            <a:ext cx="1028952" cy="51440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实验设计：</a:t>
            </a:r>
            <a:endParaRPr kumimoji="1" lang="zh-CN" altLang="en-US" dirty="0"/>
          </a:p>
        </p:txBody>
      </p:sp>
      <p:sp>
        <p:nvSpPr>
          <p:cNvPr id="8" name="矩形 7"/>
          <p:cNvSpPr/>
          <p:nvPr/>
        </p:nvSpPr>
        <p:spPr>
          <a:xfrm>
            <a:off x="789997"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影响域分析模块</a:t>
            </a:r>
            <a:endParaRPr kumimoji="1" lang="zh-CN" altLang="en-US" dirty="0"/>
          </a:p>
        </p:txBody>
      </p:sp>
      <p:sp>
        <p:nvSpPr>
          <p:cNvPr id="9" name="矩形 8"/>
          <p:cNvSpPr/>
          <p:nvPr/>
        </p:nvSpPr>
        <p:spPr>
          <a:xfrm>
            <a:off x="3386156"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zh-CN" altLang="en-US" dirty="0"/>
          </a:p>
        </p:txBody>
      </p:sp>
      <p:sp>
        <p:nvSpPr>
          <p:cNvPr id="10" name="矩形 9"/>
          <p:cNvSpPr/>
          <p:nvPr/>
        </p:nvSpPr>
        <p:spPr>
          <a:xfrm>
            <a:off x="2156573" y="461810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冲突判定模块</a:t>
            </a:r>
            <a:endParaRPr kumimoji="1" lang="zh-CN" altLang="en-US" dirty="0"/>
          </a:p>
        </p:txBody>
      </p:sp>
      <p:cxnSp>
        <p:nvCxnSpPr>
          <p:cNvPr id="11" name="直线箭头连接符 10"/>
          <p:cNvCxnSpPr>
            <a:stCxn id="8" idx="2"/>
            <a:endCxn id="10" idx="0"/>
          </p:cNvCxnSpPr>
          <p:nvPr/>
        </p:nvCxnSpPr>
        <p:spPr>
          <a:xfrm>
            <a:off x="1473285" y="3919160"/>
            <a:ext cx="1366576"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a:stCxn id="9" idx="2"/>
            <a:endCxn id="10" idx="0"/>
          </p:cNvCxnSpPr>
          <p:nvPr/>
        </p:nvCxnSpPr>
        <p:spPr>
          <a:xfrm flipH="1">
            <a:off x="2839861" y="3919160"/>
            <a:ext cx="1229583"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2401279" y="6042110"/>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4" name="直线箭头连接符 13"/>
          <p:cNvCxnSpPr>
            <a:stCxn id="10" idx="2"/>
          </p:cNvCxnSpPr>
          <p:nvPr/>
        </p:nvCxnSpPr>
        <p:spPr>
          <a:xfrm>
            <a:off x="2839861" y="5389710"/>
            <a:ext cx="0" cy="66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文本框 14"/>
          <p:cNvSpPr txBox="1"/>
          <p:nvPr/>
        </p:nvSpPr>
        <p:spPr>
          <a:xfrm>
            <a:off x="789997" y="2321678"/>
            <a:ext cx="1089448"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a:p>
        </p:txBody>
      </p:sp>
      <p:sp>
        <p:nvSpPr>
          <p:cNvPr id="16" name="文本框 15"/>
          <p:cNvSpPr txBox="1"/>
          <p:nvPr/>
        </p:nvSpPr>
        <p:spPr>
          <a:xfrm>
            <a:off x="2199402" y="2317291"/>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a:p>
        </p:txBody>
      </p:sp>
      <p:sp>
        <p:nvSpPr>
          <p:cNvPr id="17" name="文本框 16"/>
          <p:cNvSpPr txBox="1"/>
          <p:nvPr/>
        </p:nvSpPr>
        <p:spPr>
          <a:xfrm>
            <a:off x="3523149" y="2323347"/>
            <a:ext cx="2224137" cy="369332"/>
          </a:xfrm>
          <a:prstGeom prst="rect">
            <a:avLst/>
          </a:prstGeom>
          <a:noFill/>
        </p:spPr>
        <p:txBody>
          <a:bodyPr wrap="none" rtlCol="0">
            <a:spAutoFit/>
          </a:bodyPr>
          <a:lstStyle/>
          <a:p>
            <a:r>
              <a:rPr kumimoji="1" lang="zh-CN" altLang="en-US" dirty="0"/>
              <a:t>新版本补丁后版本</a:t>
            </a:r>
            <a:r>
              <a:rPr kumimoji="1" lang="en-US" altLang="zh-CN" dirty="0"/>
              <a:t>v</a:t>
            </a:r>
            <a:r>
              <a:rPr kumimoji="1" lang="zh-CN" altLang="zh-CN" baseline="-25000" dirty="0"/>
              <a:t>4</a:t>
            </a:r>
            <a:endParaRPr kumimoji="1" lang="en-US" altLang="zh-CN" baseline="-25000" dirty="0"/>
          </a:p>
        </p:txBody>
      </p:sp>
      <p:cxnSp>
        <p:nvCxnSpPr>
          <p:cNvPr id="18" name="直线箭头连接符 17"/>
          <p:cNvCxnSpPr>
            <a:stCxn id="15" idx="2"/>
            <a:endCxn id="8" idx="0"/>
          </p:cNvCxnSpPr>
          <p:nvPr/>
        </p:nvCxnSpPr>
        <p:spPr>
          <a:xfrm>
            <a:off x="1334721" y="2691010"/>
            <a:ext cx="138564"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stCxn id="16" idx="2"/>
            <a:endCxn id="8" idx="0"/>
          </p:cNvCxnSpPr>
          <p:nvPr/>
        </p:nvCxnSpPr>
        <p:spPr>
          <a:xfrm flipH="1">
            <a:off x="1473285" y="2686623"/>
            <a:ext cx="1261104"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a:stCxn id="16" idx="2"/>
            <a:endCxn id="9" idx="0"/>
          </p:cNvCxnSpPr>
          <p:nvPr/>
        </p:nvCxnSpPr>
        <p:spPr>
          <a:xfrm>
            <a:off x="2734389" y="2686623"/>
            <a:ext cx="1335055"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a:stCxn id="17" idx="2"/>
            <a:endCxn id="9" idx="0"/>
          </p:cNvCxnSpPr>
          <p:nvPr/>
        </p:nvCxnSpPr>
        <p:spPr>
          <a:xfrm flipH="1">
            <a:off x="4069444" y="2692679"/>
            <a:ext cx="565774" cy="45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文本框 21"/>
          <p:cNvSpPr txBox="1"/>
          <p:nvPr/>
        </p:nvSpPr>
        <p:spPr>
          <a:xfrm>
            <a:off x="6853144" y="2309762"/>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4" name="直线箭头连接符 23"/>
          <p:cNvCxnSpPr>
            <a:stCxn id="22" idx="1"/>
            <a:endCxn id="17" idx="3"/>
          </p:cNvCxnSpPr>
          <p:nvPr/>
        </p:nvCxnSpPr>
        <p:spPr>
          <a:xfrm flipH="1">
            <a:off x="5747286" y="2494428"/>
            <a:ext cx="1105858" cy="135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988725" y="201117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6" name="矩形标注 25"/>
          <p:cNvSpPr/>
          <p:nvPr/>
        </p:nvSpPr>
        <p:spPr>
          <a:xfrm>
            <a:off x="6004802" y="3147559"/>
            <a:ext cx="2572378" cy="564390"/>
          </a:xfrm>
          <a:prstGeom prst="wedgeRectCallout">
            <a:avLst>
              <a:gd name="adj1" fmla="val -35833"/>
              <a:gd name="adj2" fmla="val -1083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spTree>
    <p:extLst>
      <p:ext uri="{BB962C8B-B14F-4D97-AF65-F5344CB8AC3E}">
        <p14:creationId xmlns:p14="http://schemas.microsoft.com/office/powerpoint/2010/main" val="172314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实验案例：</a:t>
            </a:r>
            <a:endParaRPr kumimoji="1" lang="en-US" altLang="zh-CN" dirty="0" smtClean="0"/>
          </a:p>
          <a:p>
            <a:endParaRPr kumimoji="1" lang="en-US" altLang="zh-CN" dirty="0"/>
          </a:p>
          <a:p>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的八个发行版本</a:t>
            </a:r>
            <a:r>
              <a:rPr kumimoji="1" lang="en-US" altLang="zh-CN" dirty="0" smtClean="0"/>
              <a:t>-&gt;</a:t>
            </a:r>
            <a:r>
              <a:rPr kumimoji="1" lang="zh-CN" altLang="en-US" dirty="0" smtClean="0"/>
              <a:t>不断演进的软件系统</a:t>
            </a:r>
            <a:endParaRPr kumimoji="1" lang="en-US" altLang="zh-CN" dirty="0" smtClean="0"/>
          </a:p>
          <a:p>
            <a:pPr lvl="1"/>
            <a:r>
              <a:rPr kumimoji="1" lang="zh-CN" altLang="en-US" dirty="0" smtClean="0"/>
              <a:t>约</a:t>
            </a:r>
            <a:r>
              <a:rPr kumimoji="1" lang="en-US" altLang="zh-CN" dirty="0" smtClean="0"/>
              <a:t>45W</a:t>
            </a:r>
            <a:r>
              <a:rPr kumimoji="1" lang="zh-CN" altLang="en-US" dirty="0" smtClean="0"/>
              <a:t>行</a:t>
            </a:r>
            <a:endParaRPr kumimoji="1" lang="en-US" altLang="zh-CN" dirty="0" smtClean="0"/>
          </a:p>
          <a:p>
            <a:pPr lvl="1"/>
            <a:r>
              <a:rPr kumimoji="1" lang="zh-CN" altLang="en-US" dirty="0" smtClean="0"/>
              <a:t>约</a:t>
            </a:r>
            <a:r>
              <a:rPr kumimoji="1" lang="en-US" altLang="zh-CN" dirty="0" smtClean="0"/>
              <a:t>1200</a:t>
            </a:r>
            <a:r>
              <a:rPr kumimoji="1" lang="zh-CN" altLang="en-US" dirty="0" smtClean="0"/>
              <a:t>个文件</a:t>
            </a:r>
            <a:endParaRPr kumimoji="1" lang="en-US" altLang="zh-CN" dirty="0"/>
          </a:p>
          <a:p>
            <a:r>
              <a:rPr kumimoji="1" lang="en-US" altLang="zh-CN" dirty="0" smtClean="0"/>
              <a:t>Groovy-Eclipse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的对应发行版本</a:t>
            </a:r>
            <a:r>
              <a:rPr kumimoji="1" lang="zh-CN" altLang="zh-CN" dirty="0" smtClean="0"/>
              <a:t>-</a:t>
            </a:r>
            <a:r>
              <a:rPr kumimoji="1" lang="en-US" altLang="zh-CN" dirty="0" smtClean="0"/>
              <a:t>&gt;</a:t>
            </a:r>
            <a:r>
              <a:rPr kumimoji="1" lang="zh-CN" altLang="en-US" dirty="0" smtClean="0"/>
              <a:t>第三方补丁后系统</a:t>
            </a:r>
            <a:endParaRPr kumimoji="1" lang="en-US" altLang="zh-CN" dirty="0" smtClean="0"/>
          </a:p>
        </p:txBody>
      </p:sp>
      <p:graphicFrame>
        <p:nvGraphicFramePr>
          <p:cNvPr id="9" name="图表 8"/>
          <p:cNvGraphicFramePr/>
          <p:nvPr>
            <p:extLst>
              <p:ext uri="{D42A27DB-BD31-4B8C-83A1-F6EECF244321}">
                <p14:modId xmlns:p14="http://schemas.microsoft.com/office/powerpoint/2010/main" val="2424642181"/>
              </p:ext>
            </p:extLst>
          </p:nvPr>
        </p:nvGraphicFramePr>
        <p:xfrm>
          <a:off x="1057757" y="305272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L 形 9"/>
          <p:cNvSpPr/>
          <p:nvPr/>
        </p:nvSpPr>
        <p:spPr>
          <a:xfrm rot="5400000">
            <a:off x="5059840" y="5443329"/>
            <a:ext cx="419115" cy="697398"/>
          </a:xfrm>
          <a:prstGeom prst="corner">
            <a:avLst>
              <a:gd name="adj1" fmla="val 0"/>
              <a:gd name="adj2" fmla="val 16110"/>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zh-CN" altLang="en-US" dirty="0"/>
          </a:p>
        </p:txBody>
      </p:sp>
      <p:grpSp>
        <p:nvGrpSpPr>
          <p:cNvPr id="11" name="组 10"/>
          <p:cNvGrpSpPr/>
          <p:nvPr/>
        </p:nvGrpSpPr>
        <p:grpSpPr>
          <a:xfrm>
            <a:off x="4988483" y="5725639"/>
            <a:ext cx="629614" cy="551894"/>
            <a:chOff x="3923940" y="1504575"/>
            <a:chExt cx="629614" cy="551894"/>
          </a:xfrm>
        </p:grpSpPr>
        <p:sp>
          <p:nvSpPr>
            <p:cNvPr id="12" name="矩形 11"/>
            <p:cNvSpPr/>
            <p:nvPr/>
          </p:nvSpPr>
          <p:spPr>
            <a:xfrm>
              <a:off x="3923940" y="1504575"/>
              <a:ext cx="629614" cy="5518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3923940" y="1504575"/>
              <a:ext cx="629614" cy="55189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p:txBody>
        </p:sp>
      </p:grpSp>
      <p:cxnSp>
        <p:nvCxnSpPr>
          <p:cNvPr id="15" name="直线箭头连接符 14"/>
          <p:cNvCxnSpPr/>
          <p:nvPr/>
        </p:nvCxnSpPr>
        <p:spPr>
          <a:xfrm>
            <a:off x="5289452" y="4951102"/>
            <a:ext cx="0" cy="631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矩形标注 16"/>
          <p:cNvSpPr/>
          <p:nvPr/>
        </p:nvSpPr>
        <p:spPr>
          <a:xfrm>
            <a:off x="884255" y="4034827"/>
            <a:ext cx="1784587" cy="530475"/>
          </a:xfrm>
          <a:prstGeom prst="wedgeRectCallout">
            <a:avLst>
              <a:gd name="adj1" fmla="val 41329"/>
              <a:gd name="adj2" fmla="val 8371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8" name="矩形标注 17"/>
          <p:cNvSpPr/>
          <p:nvPr/>
        </p:nvSpPr>
        <p:spPr>
          <a:xfrm>
            <a:off x="6438649" y="5861241"/>
            <a:ext cx="1784587" cy="530475"/>
          </a:xfrm>
          <a:prstGeom prst="wedgeRectCallout">
            <a:avLst>
              <a:gd name="adj1" fmla="val -71283"/>
              <a:gd name="adj2" fmla="val -435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Groovy</a:t>
            </a:r>
            <a:r>
              <a:rPr kumimoji="1" lang="en-US" altLang="zh-CN" dirty="0" smtClean="0"/>
              <a:t>-</a:t>
            </a: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9" name="文本框 18"/>
          <p:cNvSpPr txBox="1"/>
          <p:nvPr/>
        </p:nvSpPr>
        <p:spPr>
          <a:xfrm>
            <a:off x="5353264" y="4951102"/>
            <a:ext cx="1924813" cy="369332"/>
          </a:xfrm>
          <a:prstGeom prst="rect">
            <a:avLst/>
          </a:prstGeom>
          <a:noFill/>
        </p:spPr>
        <p:txBody>
          <a:bodyPr wrap="none" rtlCol="0">
            <a:spAutoFit/>
          </a:bodyPr>
          <a:lstStyle/>
          <a:p>
            <a:r>
              <a:rPr kumimoji="1" lang="zh-CN" altLang="en-US" dirty="0" smtClean="0"/>
              <a:t>第三方增强补丁</a:t>
            </a:r>
            <a:r>
              <a:rPr kumimoji="1" lang="en-US" altLang="zh-CN" dirty="0" smtClean="0"/>
              <a:t>p</a:t>
            </a:r>
            <a:endParaRPr kumimoji="1" lang="zh-CN" altLang="en-US" dirty="0"/>
          </a:p>
        </p:txBody>
      </p:sp>
      <p:sp>
        <p:nvSpPr>
          <p:cNvPr id="21" name="文本框 20"/>
          <p:cNvSpPr txBox="1"/>
          <p:nvPr/>
        </p:nvSpPr>
        <p:spPr>
          <a:xfrm>
            <a:off x="4548123" y="4034827"/>
            <a:ext cx="1069974"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smtClean="0"/>
          </a:p>
        </p:txBody>
      </p:sp>
      <p:sp>
        <p:nvSpPr>
          <p:cNvPr id="22" name="文本框 21"/>
          <p:cNvSpPr txBox="1"/>
          <p:nvPr/>
        </p:nvSpPr>
        <p:spPr>
          <a:xfrm>
            <a:off x="4138626" y="6112305"/>
            <a:ext cx="2224137" cy="369332"/>
          </a:xfrm>
          <a:prstGeom prst="rect">
            <a:avLst/>
          </a:prstGeom>
          <a:noFill/>
        </p:spPr>
        <p:txBody>
          <a:bodyPr wrap="none" rtlCol="0">
            <a:spAutoFit/>
          </a:bodyPr>
          <a:lstStyle/>
          <a:p>
            <a:r>
              <a:rPr kumimoji="1" lang="zh-CN" altLang="en-US" dirty="0" smtClean="0"/>
              <a:t>旧版本补丁后版本</a:t>
            </a:r>
            <a:r>
              <a:rPr kumimoji="1" lang="en-US" altLang="zh-CN" dirty="0" smtClean="0"/>
              <a:t>v</a:t>
            </a:r>
            <a:r>
              <a:rPr kumimoji="1" lang="zh-CN" altLang="zh-CN" baseline="-25000" dirty="0" smtClean="0"/>
              <a:t>3</a:t>
            </a:r>
            <a:endParaRPr kumimoji="1" lang="en-US" altLang="zh-CN" baseline="-25000" dirty="0" smtClean="0"/>
          </a:p>
        </p:txBody>
      </p:sp>
      <p:sp>
        <p:nvSpPr>
          <p:cNvPr id="23" name="文本框 22"/>
          <p:cNvSpPr txBox="1"/>
          <p:nvPr/>
        </p:nvSpPr>
        <p:spPr>
          <a:xfrm>
            <a:off x="1999526" y="6087880"/>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5" name="直线箭头连接符 24"/>
          <p:cNvCxnSpPr>
            <a:endCxn id="23" idx="0"/>
          </p:cNvCxnSpPr>
          <p:nvPr/>
        </p:nvCxnSpPr>
        <p:spPr>
          <a:xfrm>
            <a:off x="1244599" y="5725639"/>
            <a:ext cx="1289914" cy="362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endCxn id="23" idx="0"/>
          </p:cNvCxnSpPr>
          <p:nvPr/>
        </p:nvCxnSpPr>
        <p:spPr>
          <a:xfrm>
            <a:off x="2282985" y="5582470"/>
            <a:ext cx="251528" cy="5054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endCxn id="23" idx="0"/>
          </p:cNvCxnSpPr>
          <p:nvPr/>
        </p:nvCxnSpPr>
        <p:spPr>
          <a:xfrm flipH="1">
            <a:off x="2534513" y="5433352"/>
            <a:ext cx="407644" cy="654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endCxn id="23" idx="0"/>
          </p:cNvCxnSpPr>
          <p:nvPr/>
        </p:nvCxnSpPr>
        <p:spPr>
          <a:xfrm flipH="1">
            <a:off x="2534513" y="5320434"/>
            <a:ext cx="1195436" cy="767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endCxn id="23" idx="0"/>
          </p:cNvCxnSpPr>
          <p:nvPr/>
        </p:nvCxnSpPr>
        <p:spPr>
          <a:xfrm flipH="1">
            <a:off x="2534513" y="5079702"/>
            <a:ext cx="2013610" cy="1008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a:endCxn id="23" idx="0"/>
          </p:cNvCxnSpPr>
          <p:nvPr/>
        </p:nvCxnSpPr>
        <p:spPr>
          <a:xfrm flipH="1">
            <a:off x="2534513" y="4709977"/>
            <a:ext cx="3446266" cy="13779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a:endCxn id="23" idx="0"/>
          </p:cNvCxnSpPr>
          <p:nvPr/>
        </p:nvCxnSpPr>
        <p:spPr>
          <a:xfrm flipH="1">
            <a:off x="2534513" y="4565302"/>
            <a:ext cx="4266212" cy="15225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30686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999" y="1719071"/>
            <a:ext cx="8407893" cy="4687874"/>
          </a:xfrm>
        </p:spPr>
        <p:txBody>
          <a:bodyPr numCol="2"/>
          <a:lstStyle/>
          <a:p>
            <a:r>
              <a:rPr kumimoji="1" lang="zh-CN" altLang="en-US" dirty="0" smtClean="0"/>
              <a:t>补丁版本迁移过程：</a:t>
            </a:r>
            <a:endParaRPr kumimoji="1" lang="en-US" altLang="zh-CN" dirty="0" smtClean="0"/>
          </a:p>
          <a:p>
            <a:endParaRPr kumimoji="1" lang="en-US" altLang="zh-CN" dirty="0"/>
          </a:p>
          <a:p>
            <a:endParaRPr kumimoji="1" lang="en-US" altLang="zh-CN" dirty="0"/>
          </a:p>
          <a:p>
            <a:endParaRPr kumimoji="1" lang="en-US" altLang="zh-CN" dirty="0" smtClean="0"/>
          </a:p>
          <a:p>
            <a:endParaRPr kumimoji="1" lang="en-US" altLang="zh-CN" dirty="0"/>
          </a:p>
          <a:p>
            <a:endParaRPr kumimoji="1" lang="en-US" altLang="zh-CN" dirty="0" smtClean="0"/>
          </a:p>
          <a:p>
            <a:r>
              <a:rPr kumimoji="1" lang="en-US" altLang="zh-CN" dirty="0" smtClean="0"/>
              <a:t>maser</a:t>
            </a:r>
            <a:r>
              <a:rPr kumimoji="1" lang="zh-CN" altLang="en-US" dirty="0" smtClean="0"/>
              <a:t>分支：</a:t>
            </a: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 </a:t>
            </a:r>
            <a:r>
              <a:rPr kumimoji="1" lang="en-US" altLang="zh-CN" dirty="0" smtClean="0"/>
              <a:t>4.3.2</a:t>
            </a:r>
            <a:r>
              <a:rPr kumimoji="1" lang="zh-CN" altLang="en-US" dirty="0" smtClean="0"/>
              <a:t>版本</a:t>
            </a:r>
            <a:endParaRPr kumimoji="1" lang="en-US" altLang="zh-CN" dirty="0" smtClean="0"/>
          </a:p>
          <a:p>
            <a:r>
              <a:rPr kumimoji="1" lang="en-US" altLang="zh-CN" dirty="0" smtClean="0"/>
              <a:t>patch</a:t>
            </a:r>
            <a:r>
              <a:rPr kumimoji="1" lang="zh-CN" altLang="en-US" dirty="0" smtClean="0"/>
              <a:t>分支：</a:t>
            </a:r>
            <a:r>
              <a:rPr kumimoji="1" lang="en-US" altLang="zh-CN" dirty="0" smtClean="0"/>
              <a:t>Groovy-</a:t>
            </a:r>
            <a:r>
              <a:rPr kumimoji="1" lang="en-US" altLang="zh-CN" dirty="0" smtClean="0"/>
              <a:t>Eclipse</a:t>
            </a:r>
            <a:r>
              <a:rPr kumimoji="1" lang="zh-CN" altLang="en-US" dirty="0" smtClean="0"/>
              <a:t> </a:t>
            </a:r>
            <a:r>
              <a:rPr kumimoji="1" lang="en-US" altLang="zh-CN" dirty="0"/>
              <a:t>JDT</a:t>
            </a:r>
            <a:r>
              <a:rPr kumimoji="1" lang="zh-CN" altLang="en-US" dirty="0"/>
              <a:t> </a:t>
            </a:r>
            <a:r>
              <a:rPr kumimoji="1" lang="en-US" altLang="zh-CN" dirty="0" smtClean="0"/>
              <a:t>Core</a:t>
            </a:r>
            <a:r>
              <a:rPr kumimoji="1" lang="zh-CN" altLang="en-US" dirty="0"/>
              <a:t> </a:t>
            </a:r>
            <a:r>
              <a:rPr kumimoji="1" lang="en-US" altLang="zh-CN" dirty="0" smtClean="0"/>
              <a:t>4.3.2</a:t>
            </a:r>
            <a:r>
              <a:rPr kumimoji="1" lang="zh-CN" altLang="en-US" dirty="0" smtClean="0"/>
              <a:t>版本</a:t>
            </a:r>
            <a:endParaRPr kumimoji="1" lang="en-US" altLang="zh-CN" dirty="0" smtClean="0"/>
          </a:p>
          <a:p>
            <a:r>
              <a:rPr kumimoji="1" lang="zh-CN" altLang="en-US" dirty="0" smtClean="0"/>
              <a:t>其他分支：其他</a:t>
            </a:r>
            <a:r>
              <a:rPr kumimoji="1" lang="en-US" altLang="zh-CN" dirty="0" smtClean="0"/>
              <a:t>Eclipse</a:t>
            </a:r>
            <a:r>
              <a:rPr kumimoji="1" lang="zh-CN" altLang="en-US" dirty="0" smtClean="0"/>
              <a:t> </a:t>
            </a:r>
            <a:r>
              <a:rPr kumimoji="1" lang="en-US" altLang="zh-CN" dirty="0"/>
              <a:t>JDT</a:t>
            </a:r>
            <a:r>
              <a:rPr kumimoji="1" lang="zh-CN" altLang="en-US" dirty="0"/>
              <a:t> </a:t>
            </a:r>
            <a:r>
              <a:rPr kumimoji="1" lang="en-US" altLang="zh-CN" dirty="0"/>
              <a:t>Core</a:t>
            </a:r>
            <a:r>
              <a:rPr kumimoji="1" lang="zh-CN" altLang="en-US" dirty="0" smtClean="0"/>
              <a:t>版本</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8" name="图片 7" descr="chap07_git_me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222" y="1719071"/>
            <a:ext cx="2888800" cy="4687874"/>
          </a:xfrm>
          <a:prstGeom prst="rect">
            <a:avLst/>
          </a:prstGeom>
        </p:spPr>
      </p:pic>
      <p:sp>
        <p:nvSpPr>
          <p:cNvPr id="9" name="文本框 8"/>
          <p:cNvSpPr txBox="1"/>
          <p:nvPr/>
        </p:nvSpPr>
        <p:spPr>
          <a:xfrm>
            <a:off x="729314" y="2454928"/>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sp>
        <p:nvSpPr>
          <p:cNvPr id="15" name="文本框 14"/>
          <p:cNvSpPr txBox="1"/>
          <p:nvPr/>
        </p:nvSpPr>
        <p:spPr>
          <a:xfrm>
            <a:off x="2794921" y="2458105"/>
            <a:ext cx="2224137" cy="369332"/>
          </a:xfrm>
          <a:prstGeom prst="rect">
            <a:avLst/>
          </a:prstGeom>
          <a:noFill/>
        </p:spPr>
        <p:txBody>
          <a:bodyPr wrap="none" rtlCol="0">
            <a:spAutoFit/>
          </a:bodyPr>
          <a:lstStyle/>
          <a:p>
            <a:r>
              <a:rPr kumimoji="1" lang="zh-CN" altLang="en-US" dirty="0" smtClean="0"/>
              <a:t>新版本补丁后版本</a:t>
            </a:r>
            <a:r>
              <a:rPr kumimoji="1" lang="en-US" altLang="zh-CN" dirty="0" smtClean="0"/>
              <a:t>v</a:t>
            </a:r>
            <a:r>
              <a:rPr kumimoji="1" lang="zh-CN" altLang="zh-CN" baseline="-25000" dirty="0"/>
              <a:t>4</a:t>
            </a:r>
            <a:endParaRPr kumimoji="1" lang="en-US" altLang="zh-CN" baseline="-25000" dirty="0" smtClean="0"/>
          </a:p>
        </p:txBody>
      </p:sp>
      <p:cxnSp>
        <p:nvCxnSpPr>
          <p:cNvPr id="17" name="直线箭头连接符 16"/>
          <p:cNvCxnSpPr>
            <a:stCxn id="9" idx="3"/>
            <a:endCxn id="15" idx="1"/>
          </p:cNvCxnSpPr>
          <p:nvPr/>
        </p:nvCxnSpPr>
        <p:spPr>
          <a:xfrm>
            <a:off x="1799288" y="2639594"/>
            <a:ext cx="995633" cy="3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1976039" y="227343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9" name="矩形标注 18"/>
          <p:cNvSpPr/>
          <p:nvPr/>
        </p:nvSpPr>
        <p:spPr>
          <a:xfrm>
            <a:off x="2299063" y="2988187"/>
            <a:ext cx="2572378" cy="564390"/>
          </a:xfrm>
          <a:prstGeom prst="wedgeRectCallout">
            <a:avLst>
              <a:gd name="adj1" fmla="val -44583"/>
              <a:gd name="adj2" fmla="val -8560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spTree>
    <p:extLst>
      <p:ext uri="{BB962C8B-B14F-4D97-AF65-F5344CB8AC3E}">
        <p14:creationId xmlns:p14="http://schemas.microsoft.com/office/powerpoint/2010/main" val="19666723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补丁版本迁移结果：</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5" name="图片 4" descr="mer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85" y="2262208"/>
            <a:ext cx="3517124" cy="2115879"/>
          </a:xfrm>
          <a:prstGeom prst="rect">
            <a:avLst/>
          </a:prstGeom>
        </p:spPr>
      </p:pic>
      <p:pic>
        <p:nvPicPr>
          <p:cNvPr id="6" name="图片 5" descr="merg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85" y="4378087"/>
            <a:ext cx="3517124" cy="2115879"/>
          </a:xfrm>
          <a:prstGeom prst="rect">
            <a:avLst/>
          </a:prstGeom>
        </p:spPr>
      </p:pic>
      <p:pic>
        <p:nvPicPr>
          <p:cNvPr id="7" name="图片 6" descr="merg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8604" y="2892546"/>
            <a:ext cx="4590288" cy="2761488"/>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差异性分析模块结果：</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8" name="图片 7" descr="diff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84" y="2226629"/>
            <a:ext cx="7572795" cy="4180457"/>
          </a:xfrm>
          <a:prstGeom prst="rect">
            <a:avLst/>
          </a:prstGeom>
        </p:spPr>
      </p:pic>
      <p:pic>
        <p:nvPicPr>
          <p:cNvPr id="9" name="图片 8" descr="diff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684" y="2234907"/>
            <a:ext cx="7323010" cy="4314942"/>
          </a:xfrm>
          <a:prstGeom prst="rect">
            <a:avLst/>
          </a:prstGeom>
        </p:spPr>
      </p:pic>
      <p:pic>
        <p:nvPicPr>
          <p:cNvPr id="10" name="图片 9" descr="differ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2388335"/>
            <a:ext cx="7333654" cy="4018751"/>
          </a:xfrm>
          <a:prstGeom prst="rect">
            <a:avLst/>
          </a:prstGeom>
        </p:spPr>
      </p:pic>
    </p:spTree>
    <p:extLst>
      <p:ext uri="{BB962C8B-B14F-4D97-AF65-F5344CB8AC3E}">
        <p14:creationId xmlns:p14="http://schemas.microsoft.com/office/powerpoint/2010/main" val="36228150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9"/>
                                        </p:tgtEl>
                                        <p:attrNameLst>
                                          <p:attrName>ppt_y</p:attrName>
                                        </p:attrNameLst>
                                      </p:cBhvr>
                                      <p:tavLst>
                                        <p:tav tm="0">
                                          <p:val>
                                            <p:strVal val="#ppt_y"/>
                                          </p:val>
                                        </p:tav>
                                        <p:tav tm="100000">
                                          <p:val>
                                            <p:strVal val="#ppt_y+#ppt_h*1.125000"/>
                                          </p:val>
                                        </p:tav>
                                      </p:tavLst>
                                    </p:anim>
                                    <p:animEffect transition="out" filter="wipe(down)">
                                      <p:cBhvr>
                                        <p:cTn id="13" dur="500"/>
                                        <p:tgtEl>
                                          <p:spTgt spid="9"/>
                                        </p:tgtEl>
                                      </p:cBhvr>
                                    </p:animEffect>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10"/>
                                        </p:tgtEl>
                                        <p:attrNameLst>
                                          <p:attrName>ppt_y</p:attrName>
                                        </p:attrNameLst>
                                      </p:cBhvr>
                                      <p:tavLst>
                                        <p:tav tm="0">
                                          <p:val>
                                            <p:strVal val="#ppt_y"/>
                                          </p:val>
                                        </p:tav>
                                        <p:tav tm="100000">
                                          <p:val>
                                            <p:strVal val="#ppt_y+#ppt_h*1.125000"/>
                                          </p:val>
                                        </p:tav>
                                      </p:tavLst>
                                    </p:anim>
                                    <p:animEffect transition="out" filter="wipe(down)">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xit" presetSubtype="4" fill="hold" nodeType="clickEffect">
                                  <p:stCondLst>
                                    <p:cond delay="0"/>
                                  </p:stCondLst>
                                  <p:childTnLst>
                                    <p:anim calcmode="lin" valueType="num">
                                      <p:cBhvr additive="base">
                                        <p:cTn id="36" dur="500"/>
                                        <p:tgtEl>
                                          <p:spTgt spid="8"/>
                                        </p:tgtEl>
                                        <p:attrNameLst>
                                          <p:attrName>ppt_y</p:attrName>
                                        </p:attrNameLst>
                                      </p:cBhvr>
                                      <p:tavLst>
                                        <p:tav tm="0">
                                          <p:val>
                                            <p:strVal val="#ppt_y"/>
                                          </p:val>
                                        </p:tav>
                                        <p:tav tm="100000">
                                          <p:val>
                                            <p:strVal val="#ppt_y+#ppt_h*1.125000"/>
                                          </p:val>
                                        </p:tav>
                                      </p:tavLst>
                                    </p:anim>
                                    <p:animEffect transition="out" filter="wipe(down)">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影响分析模块：</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5" name="图片 4" descr="impac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59" y="2169171"/>
            <a:ext cx="6984251" cy="4260832"/>
          </a:xfrm>
          <a:prstGeom prst="rect">
            <a:avLst/>
          </a:prstGeom>
        </p:spPr>
      </p:pic>
      <p:pic>
        <p:nvPicPr>
          <p:cNvPr id="6" name="图片 5" descr="impact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58" y="2169171"/>
            <a:ext cx="7549083" cy="4260832"/>
          </a:xfrm>
          <a:prstGeom prst="rect">
            <a:avLst/>
          </a:prstGeom>
        </p:spPr>
      </p:pic>
    </p:spTree>
    <p:extLst>
      <p:ext uri="{BB962C8B-B14F-4D97-AF65-F5344CB8AC3E}">
        <p14:creationId xmlns:p14="http://schemas.microsoft.com/office/powerpoint/2010/main" val="1877116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5"/>
                                        </p:tgtEl>
                                        <p:attrNameLst>
                                          <p:attrName>ppt_y</p:attrName>
                                        </p:attrNameLst>
                                      </p:cBhvr>
                                      <p:tavLst>
                                        <p:tav tm="0">
                                          <p:val>
                                            <p:strVal val="#ppt_y"/>
                                          </p:val>
                                        </p:tav>
                                        <p:tav tm="100000">
                                          <p:val>
                                            <p:strVal val="#ppt_y+#ppt_h*1.125000"/>
                                          </p:val>
                                        </p:tav>
                                      </p:tavLst>
                                    </p:anim>
                                    <p:animEffect transition="out" filter="wipe(down)">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6"/>
                                        </p:tgtEl>
                                        <p:attrNameLst>
                                          <p:attrName>ppt_y</p:attrName>
                                        </p:attrNameLst>
                                      </p:cBhvr>
                                      <p:tavLst>
                                        <p:tav tm="0">
                                          <p:val>
                                            <p:strVal val="#ppt_y"/>
                                          </p:val>
                                        </p:tav>
                                        <p:tav tm="100000">
                                          <p:val>
                                            <p:strVal val="#ppt_y+#ppt_h*1.125000"/>
                                          </p:val>
                                        </p:tav>
                                      </p:tavLst>
                                    </p:anim>
                                    <p:animEffect transition="out" filter="wipe(down)">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7" name="图片 6" descr="conflic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599" y="2161300"/>
            <a:ext cx="6215297" cy="4439498"/>
          </a:xfrm>
          <a:prstGeom prst="rect">
            <a:avLst/>
          </a:prstGeom>
        </p:spPr>
      </p:pic>
      <p:sp>
        <p:nvSpPr>
          <p:cNvPr id="8" name="内容占位符 2"/>
          <p:cNvSpPr>
            <a:spLocks noGrp="1"/>
          </p:cNvSpPr>
          <p:nvPr>
            <p:ph idx="1"/>
          </p:nvPr>
        </p:nvSpPr>
        <p:spPr>
          <a:xfrm>
            <a:off x="380999" y="1719071"/>
            <a:ext cx="8407893" cy="4407408"/>
          </a:xfrm>
        </p:spPr>
        <p:txBody>
          <a:bodyPr/>
          <a:lstStyle/>
          <a:p>
            <a:r>
              <a:rPr kumimoji="1" lang="zh-CN" altLang="en-US" dirty="0" smtClean="0"/>
              <a:t>冲突判定</a:t>
            </a:r>
            <a:r>
              <a:rPr kumimoji="1" lang="zh-CN" altLang="en-US" dirty="0" smtClean="0"/>
              <a:t>模块：</a:t>
            </a:r>
            <a:endParaRPr kumimoji="1" lang="zh-CN" altLang="en-US" dirty="0"/>
          </a:p>
        </p:txBody>
      </p:sp>
    </p:spTree>
    <p:extLst>
      <p:ext uri="{BB962C8B-B14F-4D97-AF65-F5344CB8AC3E}">
        <p14:creationId xmlns:p14="http://schemas.microsoft.com/office/powerpoint/2010/main" val="41524454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zh-CN" altLang="en-US" dirty="0" smtClean="0"/>
              <a:t>主要工作：</a:t>
            </a:r>
            <a:endParaRPr kumimoji="1" lang="zh-CN" altLang="en-US" dirty="0"/>
          </a:p>
        </p:txBody>
      </p:sp>
      <p:grpSp>
        <p:nvGrpSpPr>
          <p:cNvPr id="15" name="组 14"/>
          <p:cNvGrpSpPr/>
          <p:nvPr/>
        </p:nvGrpSpPr>
        <p:grpSpPr>
          <a:xfrm>
            <a:off x="1507922" y="2216825"/>
            <a:ext cx="6096000" cy="4064000"/>
            <a:chOff x="1507922" y="2216825"/>
            <a:chExt cx="6096000" cy="4064000"/>
          </a:xfrm>
        </p:grpSpPr>
        <p:graphicFrame>
          <p:nvGraphicFramePr>
            <p:cNvPr id="9" name="图表 8"/>
            <p:cNvGraphicFramePr/>
            <p:nvPr>
              <p:extLst>
                <p:ext uri="{D42A27DB-BD31-4B8C-83A1-F6EECF244321}">
                  <p14:modId xmlns:p14="http://schemas.microsoft.com/office/powerpoint/2010/main" val="3244545819"/>
                </p:ext>
              </p:extLst>
            </p:nvPr>
          </p:nvGraphicFramePr>
          <p:xfrm>
            <a:off x="1507922" y="22168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881810" y="2700995"/>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162826" y="3914345"/>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sp>
          <p:nvSpPr>
            <p:cNvPr id="14" name="文本框 13"/>
            <p:cNvSpPr txBox="1"/>
            <p:nvPr/>
          </p:nvSpPr>
          <p:spPr>
            <a:xfrm>
              <a:off x="1881810" y="5159845"/>
              <a:ext cx="425317" cy="584776"/>
            </a:xfrm>
            <a:prstGeom prst="rect">
              <a:avLst/>
            </a:prstGeom>
            <a:noFill/>
          </p:spPr>
          <p:txBody>
            <a:bodyPr wrap="none" rtlCol="0">
              <a:spAutoFit/>
            </a:bodyPr>
            <a:lstStyle/>
            <a:p>
              <a:r>
                <a:rPr kumimoji="1" lang="en-US" altLang="zh-CN" sz="3200" dirty="0" smtClean="0"/>
                <a:t>3</a:t>
              </a:r>
              <a:endParaRPr kumimoji="1" lang="zh-CN" altLang="en-US" sz="3200" dirty="0"/>
            </a:p>
          </p:txBody>
        </p:sp>
      </p:grpSp>
    </p:spTree>
    <p:extLst>
      <p:ext uri="{BB962C8B-B14F-4D97-AF65-F5344CB8AC3E}">
        <p14:creationId xmlns:p14="http://schemas.microsoft.com/office/powerpoint/2010/main" val="40672825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en-US" altLang="en-US" dirty="0" smtClean="0"/>
              <a:t>未来</a:t>
            </a:r>
            <a:r>
              <a:rPr kumimoji="1" lang="zh-CN" altLang="en-US" dirty="0" smtClean="0"/>
              <a:t>工作：</a:t>
            </a:r>
            <a:endParaRPr kumimoji="1" lang="zh-CN" altLang="en-US" dirty="0"/>
          </a:p>
        </p:txBody>
      </p:sp>
      <p:grpSp>
        <p:nvGrpSpPr>
          <p:cNvPr id="3" name="组 2"/>
          <p:cNvGrpSpPr/>
          <p:nvPr/>
        </p:nvGrpSpPr>
        <p:grpSpPr>
          <a:xfrm>
            <a:off x="1636541" y="2538325"/>
            <a:ext cx="5903742" cy="3087927"/>
            <a:chOff x="1636541" y="2538325"/>
            <a:chExt cx="5903742" cy="3087927"/>
          </a:xfrm>
        </p:grpSpPr>
        <p:graphicFrame>
          <p:nvGraphicFramePr>
            <p:cNvPr id="9" name="图表 8"/>
            <p:cNvGraphicFramePr/>
            <p:nvPr>
              <p:extLst>
                <p:ext uri="{D42A27DB-BD31-4B8C-83A1-F6EECF244321}">
                  <p14:modId xmlns:p14="http://schemas.microsoft.com/office/powerpoint/2010/main" val="3567434699"/>
                </p:ext>
              </p:extLst>
            </p:nvPr>
          </p:nvGraphicFramePr>
          <p:xfrm>
            <a:off x="1636541" y="2538325"/>
            <a:ext cx="5903742" cy="3087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998398" y="3089833"/>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022935" y="4380520"/>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grpSp>
    </p:spTree>
    <p:extLst>
      <p:ext uri="{BB962C8B-B14F-4D97-AF65-F5344CB8AC3E}">
        <p14:creationId xmlns:p14="http://schemas.microsoft.com/office/powerpoint/2010/main" val="4364950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dirty="0" smtClean="0"/>
              <a:t>软件补丁可用于</a:t>
            </a:r>
            <a:r>
              <a:rPr kumimoji="1" lang="zh-CN" altLang="en-US" dirty="0"/>
              <a:t>在不修改软件代码的情况下对</a:t>
            </a:r>
            <a:r>
              <a:rPr kumimoji="1" lang="zh-CN" altLang="en-US" dirty="0" smtClean="0"/>
              <a:t>其行为进行改变</a:t>
            </a:r>
            <a:r>
              <a:rPr kumimoji="1" lang="zh-CN" altLang="zh-CN" dirty="0"/>
              <a:t>，</a:t>
            </a:r>
            <a:r>
              <a:rPr kumimoji="1" lang="zh-CN" altLang="en-US" dirty="0" smtClean="0"/>
              <a:t>常用于软</a:t>
            </a:r>
            <a:r>
              <a:rPr kumimoji="1" lang="zh-CN" altLang="en-US" dirty="0"/>
              <a:t>件版本演进、功能增强、漏洞修补等任务</a:t>
            </a:r>
            <a:endParaRPr kumimoji="1" lang="zh-CN" altLang="en-US" dirty="0"/>
          </a:p>
        </p:txBody>
      </p:sp>
      <p:sp>
        <p:nvSpPr>
          <p:cNvPr id="2" name="标题 1"/>
          <p:cNvSpPr>
            <a:spLocks noGrp="1"/>
          </p:cNvSpPr>
          <p:nvPr>
            <p:ph type="title"/>
          </p:nvPr>
        </p:nvSpPr>
        <p:spPr>
          <a:xfrm>
            <a:off x="381370" y="222151"/>
            <a:ext cx="8381260" cy="1054394"/>
          </a:xfrm>
        </p:spPr>
        <p:txBody>
          <a:bodyPr/>
          <a:lstStyle/>
          <a:p>
            <a:r>
              <a:rPr kumimoji="1" lang="zh-CN" altLang="en-US" dirty="0" smtClean="0"/>
              <a:t>研究背景</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5" name="图表 4"/>
          <p:cNvGraphicFramePr/>
          <p:nvPr>
            <p:extLst>
              <p:ext uri="{D42A27DB-BD31-4B8C-83A1-F6EECF244321}">
                <p14:modId xmlns:p14="http://schemas.microsoft.com/office/powerpoint/2010/main" val="1951621691"/>
              </p:ext>
            </p:extLst>
          </p:nvPr>
        </p:nvGraphicFramePr>
        <p:xfrm>
          <a:off x="1437527" y="240493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左箭头 5"/>
          <p:cNvSpPr/>
          <p:nvPr/>
        </p:nvSpPr>
        <p:spPr>
          <a:xfrm>
            <a:off x="5369839" y="4131277"/>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6842200" y="4002677"/>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8" name="左箭头 7"/>
          <p:cNvSpPr/>
          <p:nvPr/>
        </p:nvSpPr>
        <p:spPr>
          <a:xfrm rot="10800000">
            <a:off x="2470724" y="5577714"/>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883528" y="5465189"/>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10" name="乘 9"/>
          <p:cNvSpPr/>
          <p:nvPr/>
        </p:nvSpPr>
        <p:spPr>
          <a:xfrm>
            <a:off x="2682407" y="5965415"/>
            <a:ext cx="785113" cy="674205"/>
          </a:xfrm>
          <a:prstGeom prst="mathMultiply">
            <a:avLst/>
          </a:prstGeom>
          <a:solidFill>
            <a:srgbClr val="FF0000"/>
          </a:solidFill>
          <a:ln>
            <a:solidFill>
              <a:srgbClr val="C669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883528" y="4163426"/>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a:t>q</a:t>
            </a:r>
            <a:endParaRPr kumimoji="1" lang="zh-CN" altLang="en-US" dirty="0"/>
          </a:p>
        </p:txBody>
      </p:sp>
      <p:cxnSp>
        <p:nvCxnSpPr>
          <p:cNvPr id="15" name="直线箭头连接符 14"/>
          <p:cNvCxnSpPr>
            <a:stCxn id="9" idx="0"/>
            <a:endCxn id="13" idx="2"/>
          </p:cNvCxnSpPr>
          <p:nvPr/>
        </p:nvCxnSpPr>
        <p:spPr>
          <a:xfrm flipV="1">
            <a:off x="1574855" y="4822501"/>
            <a:ext cx="0" cy="6426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1712183" y="4959139"/>
            <a:ext cx="1107996" cy="369332"/>
          </a:xfrm>
          <a:prstGeom prst="rect">
            <a:avLst/>
          </a:prstGeom>
          <a:noFill/>
        </p:spPr>
        <p:txBody>
          <a:bodyPr wrap="none" rtlCol="0">
            <a:spAutoFit/>
          </a:bodyPr>
          <a:lstStyle/>
          <a:p>
            <a:r>
              <a:rPr kumimoji="1" lang="zh-CN" altLang="en-US" dirty="0" smtClean="0"/>
              <a:t>重新开发</a:t>
            </a:r>
            <a:endParaRPr kumimoji="1" lang="zh-CN" altLang="en-US" dirty="0"/>
          </a:p>
        </p:txBody>
      </p:sp>
      <p:sp>
        <p:nvSpPr>
          <p:cNvPr id="17" name="左箭头 16"/>
          <p:cNvSpPr/>
          <p:nvPr/>
        </p:nvSpPr>
        <p:spPr>
          <a:xfrm rot="12833999">
            <a:off x="2369032" y="4769566"/>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圆角矩形 17"/>
          <p:cNvSpPr/>
          <p:nvPr/>
        </p:nvSpPr>
        <p:spPr>
          <a:xfrm>
            <a:off x="1374347"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smtClean="0">
                <a:solidFill>
                  <a:schemeClr val="accent6">
                    <a:lumMod val="75000"/>
                  </a:schemeClr>
                </a:solidFill>
              </a:rPr>
              <a:t>研究背景</a:t>
            </a:r>
            <a:endParaRPr kumimoji="1" lang="zh-CN" altLang="en-US" dirty="0">
              <a:solidFill>
                <a:schemeClr val="accent6">
                  <a:lumMod val="75000"/>
                </a:schemeClr>
              </a:solidFill>
            </a:endParaRPr>
          </a:p>
        </p:txBody>
      </p:sp>
      <p:sp>
        <p:nvSpPr>
          <p:cNvPr id="19" name="圆角矩形 18"/>
          <p:cNvSpPr/>
          <p:nvPr/>
        </p:nvSpPr>
        <p:spPr>
          <a:xfrm>
            <a:off x="263911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研究内容</a:t>
            </a:r>
            <a:endParaRPr kumimoji="1" lang="zh-CN" altLang="en-US" dirty="0"/>
          </a:p>
        </p:txBody>
      </p:sp>
      <p:sp>
        <p:nvSpPr>
          <p:cNvPr id="20" name="圆角矩形 19"/>
          <p:cNvSpPr/>
          <p:nvPr/>
        </p:nvSpPr>
        <p:spPr>
          <a:xfrm>
            <a:off x="390387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检测方法</a:t>
            </a:r>
            <a:endParaRPr kumimoji="1" lang="zh-CN" altLang="en-US" dirty="0"/>
          </a:p>
        </p:txBody>
      </p:sp>
      <p:sp>
        <p:nvSpPr>
          <p:cNvPr id="21" name="圆角矩形 20"/>
          <p:cNvSpPr/>
          <p:nvPr/>
        </p:nvSpPr>
        <p:spPr>
          <a:xfrm>
            <a:off x="5168639"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2" name="圆角矩形 21"/>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23" name="圆角矩形 22"/>
          <p:cNvSpPr/>
          <p:nvPr/>
        </p:nvSpPr>
        <p:spPr>
          <a:xfrm>
            <a:off x="7698168"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致谢</a:t>
            </a:r>
            <a:endParaRPr kumimoji="1" lang="zh-CN" altLang="en-US" dirty="0"/>
          </a:p>
        </p:txBody>
      </p:sp>
      <p:sp>
        <p:nvSpPr>
          <p:cNvPr id="24" name="矩形标注 23"/>
          <p:cNvSpPr/>
          <p:nvPr/>
        </p:nvSpPr>
        <p:spPr>
          <a:xfrm>
            <a:off x="6263581" y="5328471"/>
            <a:ext cx="2529529" cy="795793"/>
          </a:xfrm>
          <a:prstGeom prst="wedgeRectCallout">
            <a:avLst>
              <a:gd name="adj1" fmla="val -62448"/>
              <a:gd name="adj2" fmla="val -68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关键问题：检查已有的补丁对新版本的软件是否仍然适用。</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ppt_y</p:attrName>
                                        </p:attrNameLst>
                                      </p:cBhvr>
                                      <p:tavLst>
                                        <p:tav tm="0">
                                          <p:val>
                                            <p:strVal val="#ppt_y+#ppt_h*1.125000"/>
                                          </p:val>
                                        </p:tav>
                                        <p:tav tm="100000">
                                          <p:val>
                                            <p:strVal val="#ppt_y"/>
                                          </p:val>
                                        </p:tav>
                                      </p:tavLst>
                                    </p:anim>
                                    <p:animEffect transition="in" filter="wipe(up)">
                                      <p:cBhvr>
                                        <p:cTn id="40" dur="500"/>
                                        <p:tgtEl>
                                          <p:spTgt spid="16"/>
                                        </p:tgtEl>
                                      </p:cBhvr>
                                    </p:animEffect>
                                  </p:childTnLst>
                                </p:cTn>
                              </p:par>
                              <p:par>
                                <p:cTn id="41" presetID="1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6" grpId="0"/>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r>
              <a:rPr kumimoji="1" lang="zh-CN" altLang="en-US" dirty="0" smtClean="0"/>
              <a:t>感谢各位老师的聆听与意见</a:t>
            </a:r>
            <a:endParaRPr kumimoji="1" lang="en-US" altLang="zh-CN" dirty="0" smtClean="0"/>
          </a:p>
          <a:p>
            <a:pPr marL="45720" indent="0">
              <a:buNone/>
            </a:pPr>
            <a:endParaRPr kumimoji="1" lang="en-US" altLang="zh-CN" dirty="0" smtClean="0"/>
          </a:p>
          <a:p>
            <a:pPr marL="45720" indent="0">
              <a:buNone/>
            </a:pPr>
            <a:endParaRPr kumimoji="1" lang="en-US" altLang="zh-CN" dirty="0" smtClean="0"/>
          </a:p>
          <a:p>
            <a:endParaRPr kumimoji="1" lang="en-US" altLang="zh-CN" dirty="0"/>
          </a:p>
          <a:p>
            <a:r>
              <a:rPr kumimoji="1" lang="zh-CN" altLang="en-US" dirty="0" smtClean="0"/>
              <a:t>感谢贺飞老师的指导和帮助</a:t>
            </a:r>
            <a:endParaRPr kumimoji="1" lang="en-US" altLang="zh-CN" dirty="0" smtClean="0"/>
          </a:p>
          <a:p>
            <a:endParaRPr kumimoji="1" lang="en-US" altLang="zh-CN" dirty="0" smtClean="0"/>
          </a:p>
          <a:p>
            <a:endParaRPr kumimoji="1" lang="en-US" altLang="zh-CN" dirty="0"/>
          </a:p>
          <a:p>
            <a:endParaRPr kumimoji="1" lang="en-US" altLang="zh-CN" dirty="0"/>
          </a:p>
          <a:p>
            <a:r>
              <a:rPr kumimoji="1" lang="zh-CN" altLang="en-US" dirty="0" smtClean="0"/>
              <a:t>感谢实验室同学们的帮助</a:t>
            </a:r>
            <a:endParaRPr kumimoji="1" lang="zh-CN" altLang="en-US" dirty="0"/>
          </a:p>
        </p:txBody>
      </p:sp>
      <p:sp>
        <p:nvSpPr>
          <p:cNvPr id="2" name="标题 1"/>
          <p:cNvSpPr>
            <a:spLocks noGrp="1"/>
          </p:cNvSpPr>
          <p:nvPr>
            <p:ph type="title"/>
          </p:nvPr>
        </p:nvSpPr>
        <p:spPr/>
        <p:txBody>
          <a:bodyPr/>
          <a:lstStyle/>
          <a:p>
            <a:r>
              <a:rPr kumimoji="1" lang="zh-CN" altLang="en-US" dirty="0" smtClean="0"/>
              <a:t>致谢</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endParaRPr kumimoji="1" lang="en-US" altLang="zh-CN" dirty="0"/>
          </a:p>
          <a:p>
            <a:endParaRPr kumimoji="1" lang="en-US" altLang="zh-CN" dirty="0" smtClean="0"/>
          </a:p>
          <a:p>
            <a:r>
              <a:rPr kumimoji="1" lang="en-US" altLang="zh-CN" dirty="0" smtClean="0"/>
              <a:t>Question</a:t>
            </a:r>
            <a:r>
              <a:rPr kumimoji="1" lang="en-US" altLang="en-US" dirty="0" smtClean="0"/>
              <a:t>?</a:t>
            </a:r>
          </a:p>
          <a:p>
            <a:endParaRPr kumimoji="1" lang="en-US" altLang="zh-CN" dirty="0"/>
          </a:p>
          <a:p>
            <a:endParaRPr kumimoji="1" lang="en-US" altLang="zh-CN" dirty="0" smtClean="0"/>
          </a:p>
          <a:p>
            <a:endParaRPr kumimoji="1" lang="en-US" altLang="zh-CN" dirty="0"/>
          </a:p>
          <a:p>
            <a:r>
              <a:rPr kumimoji="1" lang="en-US" altLang="zh-CN" dirty="0" smtClean="0"/>
              <a:t>Answer!</a:t>
            </a:r>
            <a:endParaRPr kumimoji="1" lang="zh-CN" altLang="en-US" dirty="0"/>
          </a:p>
        </p:txBody>
      </p:sp>
      <p:sp>
        <p:nvSpPr>
          <p:cNvPr id="2" name="标题 1"/>
          <p:cNvSpPr>
            <a:spLocks noGrp="1"/>
          </p:cNvSpPr>
          <p:nvPr>
            <p:ph type="title"/>
          </p:nvPr>
        </p:nvSpPr>
        <p:spPr/>
        <p:txBody>
          <a:bodyPr/>
          <a:lstStyle/>
          <a:p>
            <a:r>
              <a:rPr kumimoji="1" lang="en-US" altLang="zh-CN" dirty="0" smtClean="0"/>
              <a:t>Q</a:t>
            </a:r>
            <a:r>
              <a:rPr kumimoji="1" lang="en-US" altLang="zh-CN" dirty="0" smtClean="0"/>
              <a:t>&amp;A</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5187378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a:t>
            </a:r>
            <a:r>
              <a:rPr kumimoji="1" lang="zh-CN" altLang="en-US" dirty="0" smtClean="0"/>
              <a:t>内容</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1" name="内容占位符 10"/>
          <p:cNvSpPr>
            <a:spLocks noGrp="1"/>
          </p:cNvSpPr>
          <p:nvPr>
            <p:ph idx="1"/>
          </p:nvPr>
        </p:nvSpPr>
        <p:spPr/>
        <p:txBody>
          <a:bodyPr/>
          <a:lstStyle/>
          <a:p>
            <a:r>
              <a:rPr lang="zh-CN" altLang="en-US" dirty="0" smtClean="0"/>
              <a:t>考虑某个应用场景</a:t>
            </a:r>
            <a:r>
              <a:rPr lang="zh-CN" altLang="zh-CN" dirty="0"/>
              <a:t>：</a:t>
            </a:r>
            <a:endParaRPr lang="en-US" altLang="zh-CN" dirty="0"/>
          </a:p>
          <a:p>
            <a:pPr lvl="1"/>
            <a:r>
              <a:rPr lang="zh-CN" altLang="en-US" dirty="0"/>
              <a:t>某项目团队在开发过程中使用了某开源第三方软件</a:t>
            </a:r>
            <a:r>
              <a:rPr lang="en-US" altLang="zh-CN" dirty="0"/>
              <a:t>,</a:t>
            </a:r>
            <a:r>
              <a:rPr lang="zh-CN" altLang="en-US" dirty="0"/>
              <a:t>并针对该开源软件开发了专门的补丁以适用于本项目。</a:t>
            </a:r>
            <a:endParaRPr lang="en-US" altLang="zh-CN" dirty="0"/>
          </a:p>
          <a:p>
            <a:pPr lvl="1"/>
            <a:r>
              <a:rPr lang="zh-CN" altLang="en-US" dirty="0"/>
              <a:t>当第三方软件更新到新版本</a:t>
            </a:r>
            <a:r>
              <a:rPr lang="en-US" altLang="zh-CN" dirty="0"/>
              <a:t>,</a:t>
            </a:r>
            <a:r>
              <a:rPr lang="zh-CN" altLang="en-US" dirty="0"/>
              <a:t>如果集成该新版本</a:t>
            </a:r>
            <a:r>
              <a:rPr lang="en-US" altLang="zh-CN" dirty="0"/>
              <a:t>,</a:t>
            </a:r>
            <a:r>
              <a:rPr lang="zh-CN" altLang="en-US" dirty="0"/>
              <a:t>原有的补丁是否还适用</a:t>
            </a:r>
            <a:r>
              <a:rPr lang="en-US" altLang="zh-CN" dirty="0"/>
              <a:t>? </a:t>
            </a:r>
            <a:endParaRPr kumimoji="1" lang="en-US" altLang="zh-CN" dirty="0"/>
          </a:p>
          <a:p>
            <a:endParaRPr kumimoji="1" lang="en-US" altLang="zh-CN" dirty="0" smtClean="0"/>
          </a:p>
          <a:p>
            <a:endParaRPr kumimoji="1" lang="en-US" altLang="zh-CN" dirty="0"/>
          </a:p>
          <a:p>
            <a:endParaRPr kumimoji="1"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关键问题</a:t>
            </a:r>
            <a:r>
              <a:rPr lang="zh-CN" altLang="en-US" dirty="0"/>
              <a:t>：检查已有的补丁对新版本的软件是否仍然适用。 </a:t>
            </a:r>
          </a:p>
          <a:p>
            <a:endParaRPr kumimoji="1" lang="zh-CN" altLang="en-US" dirty="0"/>
          </a:p>
        </p:txBody>
      </p:sp>
      <p:sp>
        <p:nvSpPr>
          <p:cNvPr id="14" name="椭圆 13"/>
          <p:cNvSpPr/>
          <p:nvPr/>
        </p:nvSpPr>
        <p:spPr>
          <a:xfrm>
            <a:off x="4824602" y="3085616"/>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en-US" altLang="zh-CN" dirty="0" smtClean="0"/>
              <a:t>1</a:t>
            </a:r>
            <a:endParaRPr kumimoji="1" lang="zh-CN" altLang="en-US" dirty="0"/>
          </a:p>
        </p:txBody>
      </p:sp>
      <p:sp>
        <p:nvSpPr>
          <p:cNvPr id="18" name="椭圆 17"/>
          <p:cNvSpPr/>
          <p:nvPr/>
        </p:nvSpPr>
        <p:spPr>
          <a:xfrm>
            <a:off x="2588453" y="3101299"/>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3</a:t>
            </a:r>
            <a:endParaRPr kumimoji="1" lang="zh-CN" altLang="en-US" dirty="0"/>
          </a:p>
        </p:txBody>
      </p:sp>
      <p:cxnSp>
        <p:nvCxnSpPr>
          <p:cNvPr id="20" name="直线箭头连接符 19"/>
          <p:cNvCxnSpPr>
            <a:stCxn id="14" idx="2"/>
            <a:endCxn id="18" idx="6"/>
          </p:cNvCxnSpPr>
          <p:nvPr/>
        </p:nvCxnSpPr>
        <p:spPr>
          <a:xfrm flipH="1">
            <a:off x="3569172" y="3551791"/>
            <a:ext cx="1255430" cy="15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椭圆 20"/>
          <p:cNvSpPr/>
          <p:nvPr/>
        </p:nvSpPr>
        <p:spPr>
          <a:xfrm>
            <a:off x="4824602" y="4534268"/>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2</a:t>
            </a:r>
            <a:endParaRPr kumimoji="1" lang="zh-CN" altLang="en-US" dirty="0"/>
          </a:p>
        </p:txBody>
      </p:sp>
      <p:cxnSp>
        <p:nvCxnSpPr>
          <p:cNvPr id="24" name="直线箭头连接符 23"/>
          <p:cNvCxnSpPr>
            <a:stCxn id="14" idx="4"/>
            <a:endCxn id="21" idx="0"/>
          </p:cNvCxnSpPr>
          <p:nvPr/>
        </p:nvCxnSpPr>
        <p:spPr>
          <a:xfrm>
            <a:off x="5314962" y="4017966"/>
            <a:ext cx="0" cy="516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3836179" y="3085616"/>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6" name="文本框 25"/>
          <p:cNvSpPr txBox="1"/>
          <p:nvPr/>
        </p:nvSpPr>
        <p:spPr>
          <a:xfrm>
            <a:off x="5524301" y="4181011"/>
            <a:ext cx="1107996" cy="369332"/>
          </a:xfrm>
          <a:prstGeom prst="rect">
            <a:avLst/>
          </a:prstGeom>
          <a:noFill/>
        </p:spPr>
        <p:txBody>
          <a:bodyPr wrap="none" rtlCol="0">
            <a:spAutoFit/>
          </a:bodyPr>
          <a:lstStyle/>
          <a:p>
            <a:r>
              <a:rPr kumimoji="1" lang="zh-CN" altLang="en-US" dirty="0" smtClean="0"/>
              <a:t>版本升级</a:t>
            </a:r>
            <a:endParaRPr kumimoji="1" lang="zh-CN" altLang="en-US" dirty="0"/>
          </a:p>
        </p:txBody>
      </p:sp>
      <p:cxnSp>
        <p:nvCxnSpPr>
          <p:cNvPr id="31" name="直线箭头连接符 30"/>
          <p:cNvCxnSpPr>
            <a:stCxn id="21" idx="2"/>
            <a:endCxn id="34" idx="6"/>
          </p:cNvCxnSpPr>
          <p:nvPr/>
        </p:nvCxnSpPr>
        <p:spPr>
          <a:xfrm flipH="1">
            <a:off x="3569172" y="5000443"/>
            <a:ext cx="12554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椭圆 33"/>
          <p:cNvSpPr/>
          <p:nvPr/>
        </p:nvSpPr>
        <p:spPr>
          <a:xfrm>
            <a:off x="2588453" y="4534268"/>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a:t>
            </a:r>
            <a:endParaRPr kumimoji="1" lang="zh-CN" altLang="en-US" dirty="0"/>
          </a:p>
        </p:txBody>
      </p:sp>
      <p:sp>
        <p:nvSpPr>
          <p:cNvPr id="41" name="文本框 40"/>
          <p:cNvSpPr txBox="1"/>
          <p:nvPr/>
        </p:nvSpPr>
        <p:spPr>
          <a:xfrm>
            <a:off x="3836179" y="4541600"/>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Tree>
    <p:extLst>
      <p:ext uri="{BB962C8B-B14F-4D97-AF65-F5344CB8AC3E}">
        <p14:creationId xmlns:p14="http://schemas.microsoft.com/office/powerpoint/2010/main" val="42511094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考虑上文中的应用场景，由于版本升级可以使用补丁完成：</a:t>
            </a:r>
            <a:endParaRPr lang="en-US" altLang="zh-CN" dirty="0"/>
          </a:p>
          <a:p>
            <a:pPr marL="45720" indent="0">
              <a:buNone/>
            </a:pP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lang="zh-CN" altLang="en-US" dirty="0"/>
              <a:t>软件补丁的兼容性检测问题可以归结为多次变更之间的冲突检测 问题。 </a:t>
            </a:r>
          </a:p>
          <a:p>
            <a:endParaRPr kumimoji="1" lang="zh-CN" altLang="en-US" dirty="0"/>
          </a:p>
        </p:txBody>
      </p:sp>
      <p:sp>
        <p:nvSpPr>
          <p:cNvPr id="2" name="标题 1"/>
          <p:cNvSpPr>
            <a:spLocks noGrp="1"/>
          </p:cNvSpPr>
          <p:nvPr>
            <p:ph type="title"/>
          </p:nvPr>
        </p:nvSpPr>
        <p:spPr/>
        <p:txBody>
          <a:bodyPr/>
          <a:lstStyle/>
          <a:p>
            <a:r>
              <a:rPr kumimoji="1" lang="zh-CN" altLang="en-US" dirty="0" smtClean="0"/>
              <a:t>研究内容</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椭圆 4"/>
          <p:cNvSpPr/>
          <p:nvPr/>
        </p:nvSpPr>
        <p:spPr>
          <a:xfrm>
            <a:off x="4116470" y="2281866"/>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en-US" altLang="zh-CN" dirty="0" smtClean="0"/>
              <a:t>1</a:t>
            </a:r>
            <a:endParaRPr kumimoji="1" lang="zh-CN" altLang="en-US" dirty="0"/>
          </a:p>
        </p:txBody>
      </p:sp>
      <p:sp>
        <p:nvSpPr>
          <p:cNvPr id="6" name="椭圆 5"/>
          <p:cNvSpPr/>
          <p:nvPr/>
        </p:nvSpPr>
        <p:spPr>
          <a:xfrm>
            <a:off x="1880321" y="2297549"/>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3</a:t>
            </a:r>
            <a:endParaRPr kumimoji="1" lang="zh-CN" altLang="en-US" dirty="0"/>
          </a:p>
        </p:txBody>
      </p:sp>
      <p:cxnSp>
        <p:nvCxnSpPr>
          <p:cNvPr id="7" name="直线箭头连接符 6"/>
          <p:cNvCxnSpPr>
            <a:stCxn id="5" idx="2"/>
            <a:endCxn id="6" idx="6"/>
          </p:cNvCxnSpPr>
          <p:nvPr/>
        </p:nvCxnSpPr>
        <p:spPr>
          <a:xfrm flipH="1">
            <a:off x="2861040" y="2748041"/>
            <a:ext cx="1255430" cy="15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椭圆 7"/>
          <p:cNvSpPr/>
          <p:nvPr/>
        </p:nvSpPr>
        <p:spPr>
          <a:xfrm>
            <a:off x="6292438" y="2281866"/>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2</a:t>
            </a:r>
            <a:endParaRPr kumimoji="1" lang="zh-CN" altLang="en-US" dirty="0"/>
          </a:p>
        </p:txBody>
      </p:sp>
      <p:cxnSp>
        <p:nvCxnSpPr>
          <p:cNvPr id="9" name="直线箭头连接符 8"/>
          <p:cNvCxnSpPr>
            <a:stCxn id="5" idx="6"/>
            <a:endCxn id="8" idx="2"/>
          </p:cNvCxnSpPr>
          <p:nvPr/>
        </p:nvCxnSpPr>
        <p:spPr>
          <a:xfrm>
            <a:off x="5097189" y="2748041"/>
            <a:ext cx="11952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3128047" y="2281866"/>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1" name="文本框 10"/>
          <p:cNvSpPr txBox="1"/>
          <p:nvPr/>
        </p:nvSpPr>
        <p:spPr>
          <a:xfrm>
            <a:off x="5210066" y="2297549"/>
            <a:ext cx="1165704" cy="923330"/>
          </a:xfrm>
          <a:prstGeom prst="rect">
            <a:avLst/>
          </a:prstGeom>
          <a:noFill/>
        </p:spPr>
        <p:txBody>
          <a:bodyPr wrap="none" rtlCol="0">
            <a:spAutoFit/>
          </a:bodyPr>
          <a:lstStyle/>
          <a:p>
            <a:r>
              <a:rPr kumimoji="1" lang="zh-CN" altLang="en-US" dirty="0" smtClean="0"/>
              <a:t>版本升级</a:t>
            </a:r>
            <a:endParaRPr kumimoji="1" lang="en-US" altLang="zh-CN" dirty="0" smtClean="0"/>
          </a:p>
          <a:p>
            <a:endParaRPr kumimoji="1" lang="en-US" altLang="zh-CN" dirty="0"/>
          </a:p>
          <a:p>
            <a:r>
              <a:rPr kumimoji="1" lang="zh-CN" altLang="en-US" dirty="0" smtClean="0"/>
              <a:t> </a:t>
            </a:r>
            <a:r>
              <a:rPr kumimoji="1" lang="en-US" altLang="zh-CN" dirty="0" smtClean="0"/>
              <a:t>=</a:t>
            </a:r>
            <a:r>
              <a:rPr kumimoji="1" lang="zh-CN" altLang="en-US" dirty="0" smtClean="0"/>
              <a:t> 补丁</a:t>
            </a:r>
            <a:r>
              <a:rPr kumimoji="1" lang="en-US" altLang="zh-CN" dirty="0" smtClean="0"/>
              <a:t>q</a:t>
            </a:r>
            <a:endParaRPr kumimoji="1" lang="zh-CN" altLang="en-US" dirty="0"/>
          </a:p>
        </p:txBody>
      </p:sp>
      <p:cxnSp>
        <p:nvCxnSpPr>
          <p:cNvPr id="12" name="直线箭头连接符 11"/>
          <p:cNvCxnSpPr>
            <a:stCxn id="5" idx="4"/>
            <a:endCxn id="13" idx="0"/>
          </p:cNvCxnSpPr>
          <p:nvPr/>
        </p:nvCxnSpPr>
        <p:spPr>
          <a:xfrm>
            <a:off x="4606830" y="3214216"/>
            <a:ext cx="0" cy="9824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4116470" y="4196693"/>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a:t>
            </a:r>
            <a:endParaRPr kumimoji="1" lang="zh-CN" altLang="en-US" dirty="0"/>
          </a:p>
        </p:txBody>
      </p:sp>
      <p:sp>
        <p:nvSpPr>
          <p:cNvPr id="28" name="文本框 27"/>
          <p:cNvSpPr txBox="1"/>
          <p:nvPr/>
        </p:nvSpPr>
        <p:spPr>
          <a:xfrm>
            <a:off x="3665772" y="3430917"/>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9" name="文本框 28"/>
          <p:cNvSpPr txBox="1"/>
          <p:nvPr/>
        </p:nvSpPr>
        <p:spPr>
          <a:xfrm>
            <a:off x="4776509" y="3446992"/>
            <a:ext cx="771327" cy="369332"/>
          </a:xfrm>
          <a:prstGeom prst="rect">
            <a:avLst/>
          </a:prstGeom>
          <a:noFill/>
        </p:spPr>
        <p:txBody>
          <a:bodyPr wrap="none" rtlCol="0">
            <a:spAutoFit/>
          </a:bodyPr>
          <a:lstStyle/>
          <a:p>
            <a:r>
              <a:rPr kumimoji="1" lang="zh-CN" altLang="en-US" dirty="0" smtClean="0"/>
              <a:t>补丁</a:t>
            </a:r>
            <a:r>
              <a:rPr kumimoji="1" lang="en-US" altLang="zh-CN" dirty="0" smtClean="0"/>
              <a:t>q</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目标：找到受变更影响的其他语法结构，即变更影响域</a:t>
            </a:r>
            <a:endParaRPr kumimoji="1" lang="zh-CN" altLang="en-US" dirty="0"/>
          </a:p>
        </p:txBody>
      </p:sp>
      <p:graphicFrame>
        <p:nvGraphicFramePr>
          <p:cNvPr id="10" name="图表 9"/>
          <p:cNvGraphicFramePr/>
          <p:nvPr>
            <p:extLst>
              <p:ext uri="{D42A27DB-BD31-4B8C-83A1-F6EECF244321}">
                <p14:modId xmlns:p14="http://schemas.microsoft.com/office/powerpoint/2010/main" val="1575679605"/>
              </p:ext>
            </p:extLst>
          </p:nvPr>
        </p:nvGraphicFramePr>
        <p:xfrm>
          <a:off x="-325964" y="23392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矩形标注 12"/>
          <p:cNvSpPr/>
          <p:nvPr/>
        </p:nvSpPr>
        <p:spPr>
          <a:xfrm>
            <a:off x="5596928" y="2791023"/>
            <a:ext cx="1646155" cy="1097594"/>
          </a:xfrm>
          <a:prstGeom prst="wedgeRectCallout">
            <a:avLst>
              <a:gd name="adj1" fmla="val -72262"/>
              <a:gd name="adj2" fmla="val 45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语法结构间存在耦合，即各种依赖关系</a:t>
            </a:r>
            <a:endParaRPr kumimoji="1" lang="zh-CN" altLang="en-US" dirty="0"/>
          </a:p>
        </p:txBody>
      </p:sp>
      <p:sp>
        <p:nvSpPr>
          <p:cNvPr id="14" name="矩形标注 13"/>
          <p:cNvSpPr/>
          <p:nvPr/>
        </p:nvSpPr>
        <p:spPr>
          <a:xfrm>
            <a:off x="5596928" y="4139496"/>
            <a:ext cx="1646155" cy="1019194"/>
          </a:xfrm>
          <a:prstGeom prst="wedgeRectCallout">
            <a:avLst>
              <a:gd name="adj1" fmla="val -70357"/>
              <a:gd name="adj2" fmla="val -673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相互依赖，所以相互影响</a:t>
            </a:r>
            <a:endParaRPr kumimoji="1" lang="zh-CN" altLang="en-US" dirty="0"/>
          </a:p>
        </p:txBody>
      </p:sp>
      <p:sp>
        <p:nvSpPr>
          <p:cNvPr id="26" name="矩形标注 25"/>
          <p:cNvSpPr/>
          <p:nvPr/>
        </p:nvSpPr>
        <p:spPr>
          <a:xfrm>
            <a:off x="5596928" y="5384091"/>
            <a:ext cx="1646155" cy="1019194"/>
          </a:xfrm>
          <a:prstGeom prst="wedgeRectCallout">
            <a:avLst>
              <a:gd name="adj1" fmla="val -66547"/>
              <a:gd name="adj2" fmla="val -34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影响是直接或间接地</a:t>
            </a:r>
            <a:endParaRPr kumimoji="1" lang="zh-CN" altLang="en-US" dirty="0"/>
          </a:p>
        </p:txBody>
      </p:sp>
      <p:sp>
        <p:nvSpPr>
          <p:cNvPr id="15" name="文本框 14"/>
          <p:cNvSpPr txBox="1"/>
          <p:nvPr/>
        </p:nvSpPr>
        <p:spPr>
          <a:xfrm>
            <a:off x="209779" y="2339285"/>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en-US" altLang="zh-CN" dirty="0" smtClean="0"/>
              <a:t>if(x</a:t>
            </a:r>
            <a:r>
              <a:rPr kumimoji="1" lang="zh-CN" altLang="en-US" dirty="0" smtClean="0"/>
              <a:t> </a:t>
            </a:r>
            <a:r>
              <a:rPr kumimoji="1" lang="en-US" altLang="zh-CN" dirty="0" smtClean="0"/>
              <a:t>&gt;</a:t>
            </a:r>
            <a:r>
              <a:rPr kumimoji="1" lang="zh-CN" altLang="en-US" dirty="0" smtClean="0"/>
              <a:t> </a:t>
            </a:r>
            <a:r>
              <a:rPr kumimoji="1" lang="en-US" altLang="zh-CN" dirty="0" smtClean="0"/>
              <a:t>0)</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Tree>
    <p:extLst>
      <p:ext uri="{BB962C8B-B14F-4D97-AF65-F5344CB8AC3E}">
        <p14:creationId xmlns:p14="http://schemas.microsoft.com/office/powerpoint/2010/main" val="27746111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目标：找到受变更影响的其他语法结构，即变更影响域</a:t>
            </a:r>
            <a:endParaRPr kumimoji="1" lang="zh-CN" altLang="en-US" dirty="0"/>
          </a:p>
        </p:txBody>
      </p:sp>
      <p:graphicFrame>
        <p:nvGraphicFramePr>
          <p:cNvPr id="10" name="图表 9"/>
          <p:cNvGraphicFramePr/>
          <p:nvPr>
            <p:extLst>
              <p:ext uri="{D42A27DB-BD31-4B8C-83A1-F6EECF244321}">
                <p14:modId xmlns:p14="http://schemas.microsoft.com/office/powerpoint/2010/main" val="325834845"/>
              </p:ext>
            </p:extLst>
          </p:nvPr>
        </p:nvGraphicFramePr>
        <p:xfrm>
          <a:off x="-325964" y="23392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文本框 14"/>
          <p:cNvSpPr txBox="1"/>
          <p:nvPr/>
        </p:nvSpPr>
        <p:spPr>
          <a:xfrm>
            <a:off x="209779" y="2339285"/>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en-US" altLang="zh-CN" dirty="0" smtClean="0">
                <a:solidFill>
                  <a:schemeClr val="accent1">
                    <a:lumMod val="75000"/>
                  </a:schemeClr>
                </a:solidFill>
              </a:rPr>
              <a:t>if(x</a:t>
            </a:r>
            <a:r>
              <a:rPr kumimoji="1" lang="zh-CN" altLang="en-US" dirty="0" smtClean="0">
                <a:solidFill>
                  <a:schemeClr val="accent1">
                    <a:lumMod val="75000"/>
                  </a:schemeClr>
                </a:solidFill>
              </a:rPr>
              <a:t> </a:t>
            </a:r>
            <a:r>
              <a:rPr kumimoji="1" lang="en-US" altLang="zh-CN" dirty="0" smtClean="0">
                <a:solidFill>
                  <a:schemeClr val="accent1">
                    <a:lumMod val="75000"/>
                  </a:schemeClr>
                </a:solidFill>
              </a:rPr>
              <a:t>&gt;</a:t>
            </a:r>
            <a:r>
              <a:rPr kumimoji="1" lang="zh-CN" altLang="en-US" dirty="0" smtClean="0">
                <a:solidFill>
                  <a:schemeClr val="accent1">
                    <a:lumMod val="75000"/>
                  </a:schemeClr>
                </a:solidFill>
              </a:rPr>
              <a:t> </a:t>
            </a:r>
            <a:r>
              <a:rPr kumimoji="1" lang="zh-CN" altLang="zh-CN" dirty="0">
                <a:solidFill>
                  <a:schemeClr val="accent1">
                    <a:lumMod val="75000"/>
                  </a:schemeClr>
                </a:solidFill>
              </a:rPr>
              <a:t>5</a:t>
            </a:r>
            <a:r>
              <a:rPr kumimoji="1" lang="en-US" altLang="zh-CN" dirty="0" smtClean="0">
                <a:solidFill>
                  <a:schemeClr val="accent1">
                    <a:lumMod val="75000"/>
                  </a:schemeClr>
                </a:solidFill>
              </a:rPr>
              <a:t>)</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5" name="矩形 4"/>
          <p:cNvSpPr/>
          <p:nvPr/>
        </p:nvSpPr>
        <p:spPr>
          <a:xfrm>
            <a:off x="5770036" y="3700458"/>
            <a:ext cx="1222858" cy="7839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a:t>
            </a:r>
            <a:endParaRPr kumimoji="1" lang="en-US" altLang="zh-CN" dirty="0" smtClean="0"/>
          </a:p>
          <a:p>
            <a:pPr algn="ctr"/>
            <a:r>
              <a:rPr kumimoji="1" lang="zh-CN" altLang="en-US" dirty="0" smtClean="0"/>
              <a:t>影响域</a:t>
            </a:r>
            <a:endParaRPr kumimoji="1" lang="zh-CN" altLang="en-US" dirty="0"/>
          </a:p>
        </p:txBody>
      </p:sp>
      <p:cxnSp>
        <p:nvCxnSpPr>
          <p:cNvPr id="9" name="直线箭头连接符 8"/>
          <p:cNvCxnSpPr>
            <a:endCxn id="5" idx="1"/>
          </p:cNvCxnSpPr>
          <p:nvPr/>
        </p:nvCxnSpPr>
        <p:spPr>
          <a:xfrm>
            <a:off x="3731939" y="3262615"/>
            <a:ext cx="2038097" cy="82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5" idx="1"/>
          </p:cNvCxnSpPr>
          <p:nvPr/>
        </p:nvCxnSpPr>
        <p:spPr>
          <a:xfrm flipV="1">
            <a:off x="5063887" y="4092456"/>
            <a:ext cx="706149" cy="391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5" idx="1"/>
          </p:cNvCxnSpPr>
          <p:nvPr/>
        </p:nvCxnSpPr>
        <p:spPr>
          <a:xfrm>
            <a:off x="4044838" y="3841578"/>
            <a:ext cx="1725198" cy="250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左大括号 20"/>
          <p:cNvSpPr/>
          <p:nvPr/>
        </p:nvSpPr>
        <p:spPr>
          <a:xfrm>
            <a:off x="7007918" y="3512300"/>
            <a:ext cx="313554" cy="1238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7321472" y="3566325"/>
            <a:ext cx="1569660" cy="369332"/>
          </a:xfrm>
          <a:prstGeom prst="rect">
            <a:avLst/>
          </a:prstGeom>
          <a:noFill/>
        </p:spPr>
        <p:txBody>
          <a:bodyPr wrap="none" rtlCol="0">
            <a:spAutoFit/>
          </a:bodyPr>
          <a:lstStyle/>
          <a:p>
            <a:r>
              <a:rPr kumimoji="1" lang="zh-CN" altLang="en-US" dirty="0" smtClean="0"/>
              <a:t>语法结构类型</a:t>
            </a:r>
            <a:endParaRPr kumimoji="1" lang="zh-CN" altLang="en-US" dirty="0"/>
          </a:p>
        </p:txBody>
      </p:sp>
      <p:sp>
        <p:nvSpPr>
          <p:cNvPr id="24" name="文本框 23"/>
          <p:cNvSpPr txBox="1"/>
          <p:nvPr/>
        </p:nvSpPr>
        <p:spPr>
          <a:xfrm>
            <a:off x="7321469" y="4303281"/>
            <a:ext cx="1107996" cy="369332"/>
          </a:xfrm>
          <a:prstGeom prst="rect">
            <a:avLst/>
          </a:prstGeom>
          <a:noFill/>
        </p:spPr>
        <p:txBody>
          <a:bodyPr wrap="none" rtlCol="0">
            <a:spAutoFit/>
          </a:bodyPr>
          <a:lstStyle/>
          <a:p>
            <a:r>
              <a:rPr kumimoji="1" lang="zh-CN" altLang="en-US" dirty="0" smtClean="0"/>
              <a:t>影响范围</a:t>
            </a:r>
            <a:endParaRPr kumimoji="1" lang="zh-CN" altLang="en-US" dirty="0"/>
          </a:p>
        </p:txBody>
      </p:sp>
      <p:sp>
        <p:nvSpPr>
          <p:cNvPr id="29" name="矩形标注 28"/>
          <p:cNvSpPr/>
          <p:nvPr/>
        </p:nvSpPr>
        <p:spPr>
          <a:xfrm>
            <a:off x="7219231" y="2525659"/>
            <a:ext cx="1569661" cy="736956"/>
          </a:xfrm>
          <a:prstGeom prst="wedgeRectCallout">
            <a:avLst>
              <a:gd name="adj1" fmla="val 36098"/>
              <a:gd name="adj2" fmla="val 7526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语句、语句块、方法、类</a:t>
            </a:r>
            <a:r>
              <a:rPr kumimoji="1" lang="en-US" altLang="zh-CN" dirty="0" smtClean="0"/>
              <a:t>…</a:t>
            </a:r>
            <a:endParaRPr kumimoji="1" lang="zh-CN" altLang="en-US" dirty="0"/>
          </a:p>
        </p:txBody>
      </p:sp>
      <p:sp>
        <p:nvSpPr>
          <p:cNvPr id="30" name="矩形标注 29"/>
          <p:cNvSpPr/>
          <p:nvPr/>
        </p:nvSpPr>
        <p:spPr>
          <a:xfrm>
            <a:off x="7219231" y="5124125"/>
            <a:ext cx="1569661" cy="736956"/>
          </a:xfrm>
          <a:prstGeom prst="wedgeRectCallout">
            <a:avLst>
              <a:gd name="adj1" fmla="val 39094"/>
              <a:gd name="adj2" fmla="val -7579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方法内、方法间</a:t>
            </a:r>
            <a:r>
              <a:rPr kumimoji="1" lang="en-US" altLang="zh-CN" dirty="0" smtClean="0"/>
              <a:t>…</a:t>
            </a:r>
            <a:endParaRPr kumimoji="1" lang="zh-CN" altLang="en-US" dirty="0"/>
          </a:p>
        </p:txBody>
      </p:sp>
    </p:spTree>
    <p:extLst>
      <p:ext uri="{BB962C8B-B14F-4D97-AF65-F5344CB8AC3E}">
        <p14:creationId xmlns:p14="http://schemas.microsoft.com/office/powerpoint/2010/main" val="2820627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ppt_y</p:attrName>
                                        </p:attrNameLst>
                                      </p:cBhvr>
                                      <p:tavLst>
                                        <p:tav tm="0">
                                          <p:val>
                                            <p:strVal val="#ppt_y+#ppt_h*1.125000"/>
                                          </p:val>
                                        </p:tav>
                                        <p:tav tm="100000">
                                          <p:val>
                                            <p:strVal val="#ppt_y"/>
                                          </p:val>
                                        </p:tav>
                                      </p:tavLst>
                                    </p:anim>
                                    <p:animEffect transition="in" filter="wipe(up)">
                                      <p:cBhvr>
                                        <p:cTn id="12" dur="500"/>
                                        <p:tgtEl>
                                          <p:spTgt spid="2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p:tgtEl>
                                          <p:spTgt spid="24"/>
                                        </p:tgtEl>
                                        <p:attrNameLst>
                                          <p:attrName>ppt_y</p:attrName>
                                        </p:attrNameLst>
                                      </p:cBhvr>
                                      <p:tavLst>
                                        <p:tav tm="0">
                                          <p:val>
                                            <p:strVal val="#ppt_y+#ppt_h*1.125000"/>
                                          </p:val>
                                        </p:tav>
                                        <p:tav tm="100000">
                                          <p:val>
                                            <p:strVal val="#ppt_y"/>
                                          </p:val>
                                        </p:tav>
                                      </p:tavLst>
                                    </p:anim>
                                    <p:animEffect transition="in" filter="wipe(up)">
                                      <p:cBhvr>
                                        <p:cTn id="16" dur="500"/>
                                        <p:tgtEl>
                                          <p:spTgt spid="2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ppt_y</p:attrName>
                                        </p:attrNameLst>
                                      </p:cBhvr>
                                      <p:tavLst>
                                        <p:tav tm="0">
                                          <p:val>
                                            <p:strVal val="#ppt_y+#ppt_h*1.125000"/>
                                          </p:val>
                                        </p:tav>
                                        <p:tav tm="100000">
                                          <p:val>
                                            <p:strVal val="#ppt_y"/>
                                          </p:val>
                                        </p:tav>
                                      </p:tavLst>
                                    </p:anim>
                                    <p:animEffect transition="in" filter="wipe(up)">
                                      <p:cBhvr>
                                        <p:cTn id="20" dur="500"/>
                                        <p:tgtEl>
                                          <p:spTgt spid="2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up)">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055219195"/>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3888061" y="4594214"/>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1969038140"/>
              </p:ext>
            </p:extLst>
          </p:nvPr>
        </p:nvGraphicFramePr>
        <p:xfrm>
          <a:off x="5238053" y="4152980"/>
          <a:ext cx="2616460" cy="200922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zh-CN" altLang="zh-CN" dirty="0" smtClean="0"/>
              <a:t> </a:t>
            </a:r>
            <a:endParaRPr kumimoji="1" lang="en-US" altLang="zh-CN" dirty="0" smtClean="0"/>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Tree>
    <p:extLst>
      <p:ext uri="{BB962C8B-B14F-4D97-AF65-F5344CB8AC3E}">
        <p14:creationId xmlns:p14="http://schemas.microsoft.com/office/powerpoint/2010/main" val="2717853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586846419"/>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7758889" y="4439199"/>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2485122164"/>
              </p:ext>
            </p:extLst>
          </p:nvPr>
        </p:nvGraphicFramePr>
        <p:xfrm>
          <a:off x="5238053" y="4147880"/>
          <a:ext cx="2616460" cy="2009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en-US" dirty="0" smtClean="0"/>
              <a:t> </a:t>
            </a:r>
            <a:r>
              <a:rPr kumimoji="1" lang="en-US" altLang="zh-CN" dirty="0" smtClean="0">
                <a:solidFill>
                  <a:schemeClr val="accent1"/>
                </a:solidFill>
              </a:rPr>
              <a:t>x</a:t>
            </a:r>
            <a:r>
              <a:rPr kumimoji="1" lang="zh-CN" altLang="en-US" dirty="0" smtClean="0">
                <a:solidFill>
                  <a:schemeClr val="accent1"/>
                </a:solidFill>
              </a:rPr>
              <a:t> </a:t>
            </a:r>
            <a:r>
              <a:rPr kumimoji="1" lang="en-US" altLang="zh-CN" dirty="0" smtClean="0">
                <a:solidFill>
                  <a:schemeClr val="accent1"/>
                </a:solidFill>
              </a:rPr>
              <a:t>=</a:t>
            </a:r>
            <a:r>
              <a:rPr kumimoji="1" lang="zh-CN" altLang="en-US" dirty="0" smtClean="0">
                <a:solidFill>
                  <a:schemeClr val="accent1"/>
                </a:solidFill>
              </a:rPr>
              <a:t> </a:t>
            </a:r>
            <a:r>
              <a:rPr kumimoji="1" lang="en-US" altLang="zh-CN" dirty="0" smtClean="0">
                <a:solidFill>
                  <a:schemeClr val="accent1"/>
                </a:solidFill>
              </a:rPr>
              <a:t>x</a:t>
            </a:r>
            <a:r>
              <a:rPr kumimoji="1" lang="zh-CN" altLang="en-US" dirty="0" smtClean="0">
                <a:solidFill>
                  <a:schemeClr val="accent1"/>
                </a:solidFill>
              </a:rPr>
              <a:t> </a:t>
            </a:r>
            <a:r>
              <a:rPr kumimoji="1" lang="zh-CN" altLang="en-US" dirty="0" smtClean="0">
                <a:solidFill>
                  <a:schemeClr val="accent1"/>
                </a:solidFill>
              </a:rPr>
              <a:t>+ </a:t>
            </a:r>
            <a:r>
              <a:rPr kumimoji="1" lang="en-US" altLang="zh-CN" dirty="0" smtClean="0">
                <a:solidFill>
                  <a:schemeClr val="accent1"/>
                </a:solidFill>
              </a:rPr>
              <a:t>1;</a:t>
            </a:r>
            <a:r>
              <a:rPr kumimoji="1" lang="zh-CN" altLang="zh-CN" dirty="0" smtClean="0">
                <a:solidFill>
                  <a:schemeClr val="accent1"/>
                </a:solidFill>
              </a:rPr>
              <a:t> </a:t>
            </a:r>
            <a:endParaRPr kumimoji="1" lang="en-US" altLang="zh-CN" dirty="0" smtClean="0">
              <a:solidFill>
                <a:schemeClr val="accent1"/>
              </a:solidFill>
            </a:endParaRP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solidFill>
                  <a:schemeClr val="accent2"/>
                </a:solidFill>
              </a:rPr>
              <a:t>y</a:t>
            </a:r>
            <a:r>
              <a:rPr kumimoji="1" lang="zh-CN" altLang="en-US" dirty="0" smtClean="0">
                <a:solidFill>
                  <a:schemeClr val="accent2"/>
                </a:solidFill>
              </a:rPr>
              <a:t> </a:t>
            </a:r>
            <a:r>
              <a:rPr kumimoji="1" lang="en-US"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y</a:t>
            </a:r>
            <a:r>
              <a:rPr kumimoji="1" lang="zh-CN" altLang="en-US" dirty="0" smtClean="0">
                <a:solidFill>
                  <a:schemeClr val="accent2"/>
                </a:solidFill>
              </a:rPr>
              <a:t> </a:t>
            </a:r>
            <a:r>
              <a:rPr kumimoji="1" lang="zh-CN"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15" name="矩形 14"/>
          <p:cNvSpPr/>
          <p:nvPr/>
        </p:nvSpPr>
        <p:spPr>
          <a:xfrm>
            <a:off x="5537548" y="2782477"/>
            <a:ext cx="1623813" cy="239623"/>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31960" y="3054688"/>
            <a:ext cx="1623813" cy="239623"/>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5531960" y="3321510"/>
            <a:ext cx="1623813" cy="239623"/>
          </a:xfrm>
          <a:prstGeom prst="rect">
            <a:avLst/>
          </a:prstGeom>
          <a:noFill/>
          <a:ln>
            <a:solidFill>
              <a:schemeClr val="bg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5415001" y="6157104"/>
            <a:ext cx="3347259" cy="3854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人工分析辅助</a:t>
            </a:r>
            <a:endParaRPr kumimoji="1" lang="zh-CN" altLang="en-US" dirty="0"/>
          </a:p>
        </p:txBody>
      </p:sp>
    </p:spTree>
    <p:extLst>
      <p:ext uri="{BB962C8B-B14F-4D97-AF65-F5344CB8AC3E}">
        <p14:creationId xmlns:p14="http://schemas.microsoft.com/office/powerpoint/2010/main" val="236914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格">
  <a:themeElements>
    <a:clrScheme name="网格">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网格.thmx</Template>
  <TotalTime>7309</TotalTime>
  <Words>1362</Words>
  <Application>Microsoft Macintosh PowerPoint</Application>
  <PresentationFormat>全屏显示(4:3)</PresentationFormat>
  <Paragraphs>441</Paragraphs>
  <Slides>31</Slides>
  <Notes>16</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网格</vt:lpstr>
      <vt:lpstr>基于影响域分析的软件补丁兼容性检测</vt:lpstr>
      <vt:lpstr>目录</vt:lpstr>
      <vt:lpstr>研究背景</vt:lpstr>
      <vt:lpstr>研究内容</vt:lpstr>
      <vt:lpstr>研究内容</vt:lpstr>
      <vt:lpstr>变更语义影响分析</vt:lpstr>
      <vt:lpstr>变更语义影响分析</vt:lpstr>
      <vt:lpstr>软件变更冲突检测</vt:lpstr>
      <vt:lpstr>软件变更冲突检测</vt:lpstr>
      <vt:lpstr>检测方法</vt:lpstr>
      <vt:lpstr>检测方法</vt:lpstr>
      <vt:lpstr>软件变更影响域分析</vt:lpstr>
      <vt:lpstr>程序间语法差异性分析</vt:lpstr>
      <vt:lpstr>程序间语法差异性分析</vt:lpstr>
      <vt:lpstr>程序间语法差异性分析</vt:lpstr>
      <vt:lpstr>变更语义影响分析</vt:lpstr>
      <vt:lpstr>变更语义影响分析</vt:lpstr>
      <vt:lpstr>变更语义影响分析</vt:lpstr>
      <vt:lpstr>软件变更冲突检测</vt:lpstr>
      <vt:lpstr>实验</vt:lpstr>
      <vt:lpstr>实验</vt:lpstr>
      <vt:lpstr>实验</vt:lpstr>
      <vt:lpstr>实验</vt:lpstr>
      <vt:lpstr>实验</vt:lpstr>
      <vt:lpstr>实验</vt:lpstr>
      <vt:lpstr>实验</vt:lpstr>
      <vt:lpstr>实验</vt:lpstr>
      <vt:lpstr>总结</vt:lpstr>
      <vt:lpstr>总结</vt:lpstr>
      <vt:lpstr>致谢</vt:lpstr>
      <vt:lpstr>Q&amp;A</vt:lpstr>
    </vt:vector>
  </TitlesOfParts>
  <Company>THU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基于影响域分析的软件补丁兼容性检测</dc:title>
  <dc:creator>Barry Pan</dc:creator>
  <cp:lastModifiedBy>Barry Pan</cp:lastModifiedBy>
  <cp:revision>401</cp:revision>
  <dcterms:created xsi:type="dcterms:W3CDTF">2015-05-31T06:10:24Z</dcterms:created>
  <dcterms:modified xsi:type="dcterms:W3CDTF">2015-06-05T08:06:03Z</dcterms:modified>
</cp:coreProperties>
</file>