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F8530-32B3-9C4E-9004-4E41813784BE}" type="doc">
      <dgm:prSet loTypeId="urn:microsoft.com/office/officeart/2005/8/layout/hierarchy3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95D9FE2-1F47-224D-A51D-5D3308B2A0D4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变更影响域分析</a:t>
          </a:r>
          <a:endParaRPr lang="zh-CN" altLang="en-US" dirty="0"/>
        </a:p>
      </dgm:t>
    </dgm:pt>
    <dgm:pt modelId="{B07B1C7B-B99B-734C-B8E6-5D06428B52C8}" type="parTrans" cxnId="{F634BF2B-4244-D245-BD4A-AC2697D0E5B3}">
      <dgm:prSet/>
      <dgm:spPr/>
      <dgm:t>
        <a:bodyPr/>
        <a:lstStyle/>
        <a:p>
          <a:endParaRPr lang="zh-CN" altLang="en-US"/>
        </a:p>
      </dgm:t>
    </dgm:pt>
    <dgm:pt modelId="{C509BC38-983D-EF4B-B421-86C0A176A9FF}" type="sibTrans" cxnId="{F634BF2B-4244-D245-BD4A-AC2697D0E5B3}">
      <dgm:prSet/>
      <dgm:spPr/>
      <dgm:t>
        <a:bodyPr/>
        <a:lstStyle/>
        <a:p>
          <a:endParaRPr lang="zh-CN" altLang="en-US"/>
        </a:p>
      </dgm:t>
    </dgm:pt>
    <dgm:pt modelId="{789A4AFF-B6B1-CE4F-86E2-FE432F43CABE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软件冲突检测</a:t>
          </a:r>
          <a:endParaRPr lang="zh-CN" altLang="en-US" dirty="0"/>
        </a:p>
      </dgm:t>
    </dgm:pt>
    <dgm:pt modelId="{50949AC1-EC30-284E-9E0E-A097558A5DAE}" type="parTrans" cxnId="{69CB5EF9-E9B3-EF4D-8E32-DBA14ADBBD9A}">
      <dgm:prSet/>
      <dgm:spPr/>
      <dgm:t>
        <a:bodyPr/>
        <a:lstStyle/>
        <a:p>
          <a:endParaRPr lang="zh-CN" altLang="en-US"/>
        </a:p>
      </dgm:t>
    </dgm:pt>
    <dgm:pt modelId="{FE31CAF8-DAEF-6A4A-BA32-A84B8F6FEA28}" type="sibTrans" cxnId="{69CB5EF9-E9B3-EF4D-8E32-DBA14ADBBD9A}">
      <dgm:prSet/>
      <dgm:spPr/>
      <dgm:t>
        <a:bodyPr/>
        <a:lstStyle/>
        <a:p>
          <a:endParaRPr lang="zh-CN" altLang="en-US"/>
        </a:p>
      </dgm:t>
    </dgm:pt>
    <dgm:pt modelId="{86D35A52-0E10-C648-B641-23F241C0971A}">
      <dgm:prSet phldrT="[文本]"/>
      <dgm:spPr/>
      <dgm:t>
        <a:bodyPr/>
        <a:lstStyle/>
        <a:p>
          <a:r>
            <a:rPr lang="zh-CN" altLang="en-US" dirty="0" smtClean="0"/>
            <a:t>工具实现</a:t>
          </a:r>
          <a:endParaRPr lang="zh-CN" altLang="en-US" dirty="0"/>
        </a:p>
      </dgm:t>
    </dgm:pt>
    <dgm:pt modelId="{936D349F-D957-CF4E-8986-9AC403866521}" type="parTrans" cxnId="{32A591E1-5BBD-BF43-8ED9-1F17A93DA925}">
      <dgm:prSet/>
      <dgm:spPr/>
      <dgm:t>
        <a:bodyPr/>
        <a:lstStyle/>
        <a:p>
          <a:endParaRPr lang="zh-CN" altLang="en-US"/>
        </a:p>
      </dgm:t>
    </dgm:pt>
    <dgm:pt modelId="{295BD5D2-F14E-9348-ADFA-B93768DFCC2E}" type="sibTrans" cxnId="{32A591E1-5BBD-BF43-8ED9-1F17A93DA925}">
      <dgm:prSet/>
      <dgm:spPr/>
      <dgm:t>
        <a:bodyPr/>
        <a:lstStyle/>
        <a:p>
          <a:endParaRPr lang="zh-CN" altLang="en-US"/>
        </a:p>
      </dgm:t>
    </dgm:pt>
    <dgm:pt modelId="{A97AB00D-46EE-8641-BFAA-B31024AA84F5}">
      <dgm:prSet phldrT="[文本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影响域分析模块</a:t>
          </a:r>
          <a:endParaRPr lang="zh-CN" altLang="en-US" dirty="0"/>
        </a:p>
      </dgm:t>
    </dgm:pt>
    <dgm:pt modelId="{48025356-585C-F74A-881B-736610DFDD79}" type="parTrans" cxnId="{C3FE9311-FAED-3149-926C-920158A227A6}">
      <dgm:prSet/>
      <dgm:spPr/>
      <dgm:t>
        <a:bodyPr/>
        <a:lstStyle/>
        <a:p>
          <a:endParaRPr lang="zh-CN" altLang="en-US"/>
        </a:p>
      </dgm:t>
    </dgm:pt>
    <dgm:pt modelId="{8A48628D-DC42-B444-9133-0F0BFFA7780C}" type="sibTrans" cxnId="{C3FE9311-FAED-3149-926C-920158A227A6}">
      <dgm:prSet/>
      <dgm:spPr/>
      <dgm:t>
        <a:bodyPr/>
        <a:lstStyle/>
        <a:p>
          <a:endParaRPr lang="zh-CN" altLang="en-US"/>
        </a:p>
      </dgm:t>
    </dgm:pt>
    <dgm:pt modelId="{CA9C3C1E-82F7-A042-9D5B-920AF28C08FD}">
      <dgm:prSet phldrT="[文本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冲突判定模块</a:t>
          </a:r>
          <a:endParaRPr lang="zh-CN" altLang="en-US" dirty="0"/>
        </a:p>
      </dgm:t>
    </dgm:pt>
    <dgm:pt modelId="{6C576EEB-CD46-F740-9F68-E25894763015}" type="parTrans" cxnId="{93BB9835-12CA-F143-A5AA-12D8CE00507D}">
      <dgm:prSet/>
      <dgm:spPr/>
      <dgm:t>
        <a:bodyPr/>
        <a:lstStyle/>
        <a:p>
          <a:endParaRPr lang="zh-CN" altLang="en-US"/>
        </a:p>
      </dgm:t>
    </dgm:pt>
    <dgm:pt modelId="{91D8F11D-58BD-1348-9BAB-17D96DEF1945}" type="sibTrans" cxnId="{93BB9835-12CA-F143-A5AA-12D8CE00507D}">
      <dgm:prSet/>
      <dgm:spPr/>
      <dgm:t>
        <a:bodyPr/>
        <a:lstStyle/>
        <a:p>
          <a:endParaRPr lang="zh-CN" altLang="en-US"/>
        </a:p>
      </dgm:t>
    </dgm:pt>
    <dgm:pt modelId="{E5E92866-B76E-5D4F-A9CF-86A043DE46F1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自动分析算法</a:t>
          </a:r>
          <a:endParaRPr lang="zh-CN" altLang="en-US" dirty="0"/>
        </a:p>
      </dgm:t>
    </dgm:pt>
    <dgm:pt modelId="{08BAC576-4B95-1C4F-BC55-1D0539F799D5}" type="parTrans" cxnId="{52ECB353-23D5-0B45-AC3E-0EE87AF80B61}">
      <dgm:prSet/>
      <dgm:spPr/>
      <dgm:t>
        <a:bodyPr/>
        <a:lstStyle/>
        <a:p>
          <a:endParaRPr lang="zh-CN" altLang="en-US"/>
        </a:p>
      </dgm:t>
    </dgm:pt>
    <dgm:pt modelId="{29B24B1A-178E-0B48-9BCF-963C7146A640}" type="sibTrans" cxnId="{52ECB353-23D5-0B45-AC3E-0EE87AF80B61}">
      <dgm:prSet/>
      <dgm:spPr/>
      <dgm:t>
        <a:bodyPr/>
        <a:lstStyle/>
        <a:p>
          <a:endParaRPr lang="zh-CN" altLang="en-US"/>
        </a:p>
      </dgm:t>
    </dgm:pt>
    <dgm:pt modelId="{F4C68509-C4CF-B24C-9A37-85A3C804E5BD}">
      <dgm:prSet phldrT="[文本]"/>
      <dgm:spPr/>
      <dgm:t>
        <a:bodyPr/>
        <a:lstStyle/>
        <a:p>
          <a:r>
            <a:rPr lang="zh-CN" altLang="en-US" dirty="0" smtClean="0"/>
            <a:t>检测方法</a:t>
          </a:r>
          <a:endParaRPr lang="zh-CN" altLang="en-US" dirty="0"/>
        </a:p>
      </dgm:t>
    </dgm:pt>
    <dgm:pt modelId="{C5F2AB5E-F44A-044F-BAC4-7E3AB8637149}" type="sibTrans" cxnId="{98EA1CB1-2D07-E649-8107-7F73685FAA2D}">
      <dgm:prSet/>
      <dgm:spPr/>
      <dgm:t>
        <a:bodyPr/>
        <a:lstStyle/>
        <a:p>
          <a:endParaRPr lang="zh-CN" altLang="en-US"/>
        </a:p>
      </dgm:t>
    </dgm:pt>
    <dgm:pt modelId="{DC8885B8-1DE0-5B40-8CE3-71867B732978}" type="parTrans" cxnId="{98EA1CB1-2D07-E649-8107-7F73685FAA2D}">
      <dgm:prSet/>
      <dgm:spPr/>
      <dgm:t>
        <a:bodyPr/>
        <a:lstStyle/>
        <a:p>
          <a:endParaRPr lang="zh-CN" altLang="en-US"/>
        </a:p>
      </dgm:t>
    </dgm:pt>
    <dgm:pt modelId="{B65DD025-72A8-E440-98BA-7609DEFBF206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人工分析</a:t>
          </a:r>
          <a:endParaRPr lang="zh-CN" altLang="en-US" dirty="0"/>
        </a:p>
      </dgm:t>
    </dgm:pt>
    <dgm:pt modelId="{C4180891-7F2B-1047-A0B9-7522EA998272}" type="parTrans" cxnId="{F4422FF8-AC05-0945-9D60-8421B7E9E38B}">
      <dgm:prSet/>
      <dgm:spPr/>
      <dgm:t>
        <a:bodyPr/>
        <a:lstStyle/>
        <a:p>
          <a:endParaRPr lang="zh-CN" altLang="en-US"/>
        </a:p>
      </dgm:t>
    </dgm:pt>
    <dgm:pt modelId="{558C48EF-DE94-8E4E-B70D-41B8DEAA9D4E}" type="sibTrans" cxnId="{F4422FF8-AC05-0945-9D60-8421B7E9E38B}">
      <dgm:prSet/>
      <dgm:spPr/>
      <dgm:t>
        <a:bodyPr/>
        <a:lstStyle/>
        <a:p>
          <a:endParaRPr lang="zh-CN" altLang="en-US"/>
        </a:p>
      </dgm:t>
    </dgm:pt>
    <dgm:pt modelId="{700801B7-C0FD-8A41-9F4D-26AE27965CEF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程序间语法差异性分析</a:t>
          </a:r>
          <a:endParaRPr lang="zh-CN" altLang="en-US" dirty="0"/>
        </a:p>
      </dgm:t>
    </dgm:pt>
    <dgm:pt modelId="{1E45B4C4-04C5-964A-976D-52B2CE13638D}" type="parTrans" cxnId="{0931A852-0D26-4548-A4A7-DA3A75EC7BB1}">
      <dgm:prSet/>
      <dgm:spPr/>
      <dgm:t>
        <a:bodyPr/>
        <a:lstStyle/>
        <a:p>
          <a:endParaRPr lang="zh-CN" altLang="en-US"/>
        </a:p>
      </dgm:t>
    </dgm:pt>
    <dgm:pt modelId="{6D1F41A8-0219-DD4A-9623-B014E3F09BE9}" type="sibTrans" cxnId="{0931A852-0D26-4548-A4A7-DA3A75EC7BB1}">
      <dgm:prSet/>
      <dgm:spPr/>
      <dgm:t>
        <a:bodyPr/>
        <a:lstStyle/>
        <a:p>
          <a:endParaRPr lang="zh-CN" altLang="en-US"/>
        </a:p>
      </dgm:t>
    </dgm:pt>
    <dgm:pt modelId="{4FA08737-44A0-8346-B31F-121AD8026D19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变更语义影响分析</a:t>
          </a:r>
          <a:endParaRPr lang="zh-CN" altLang="en-US" dirty="0"/>
        </a:p>
      </dgm:t>
    </dgm:pt>
    <dgm:pt modelId="{E54E54ED-7D4A-4D46-8096-970A10EA9E4D}" type="parTrans" cxnId="{0268E559-59E1-6945-8DAB-22B9695851F7}">
      <dgm:prSet/>
      <dgm:spPr/>
      <dgm:t>
        <a:bodyPr/>
        <a:lstStyle/>
        <a:p>
          <a:endParaRPr lang="zh-CN" altLang="en-US"/>
        </a:p>
      </dgm:t>
    </dgm:pt>
    <dgm:pt modelId="{77F2E7CC-2E3B-5E43-86A2-4CD3E696C33B}" type="sibTrans" cxnId="{0268E559-59E1-6945-8DAB-22B9695851F7}">
      <dgm:prSet/>
      <dgm:spPr/>
      <dgm:t>
        <a:bodyPr/>
        <a:lstStyle/>
        <a:p>
          <a:endParaRPr lang="zh-CN" altLang="en-US"/>
        </a:p>
      </dgm:t>
    </dgm:pt>
    <dgm:pt modelId="{1524C8F6-D56A-C44C-B59D-EB7F90CD116A}">
      <dgm:prSet phldrT="[文本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差异性分析子模块</a:t>
          </a:r>
          <a:endParaRPr lang="zh-CN" altLang="en-US" dirty="0"/>
        </a:p>
      </dgm:t>
    </dgm:pt>
    <dgm:pt modelId="{71031B60-B8A9-1A4E-8334-74949104EA3D}" type="parTrans" cxnId="{3CFAB8E9-D0D9-EE46-9770-49881893FA07}">
      <dgm:prSet/>
      <dgm:spPr/>
      <dgm:t>
        <a:bodyPr/>
        <a:lstStyle/>
        <a:p>
          <a:endParaRPr lang="zh-CN" altLang="en-US"/>
        </a:p>
      </dgm:t>
    </dgm:pt>
    <dgm:pt modelId="{2FEEF8C7-C0DA-E643-A1B3-534109E6F436}" type="sibTrans" cxnId="{3CFAB8E9-D0D9-EE46-9770-49881893FA07}">
      <dgm:prSet/>
      <dgm:spPr/>
      <dgm:t>
        <a:bodyPr/>
        <a:lstStyle/>
        <a:p>
          <a:endParaRPr lang="zh-CN" altLang="en-US"/>
        </a:p>
      </dgm:t>
    </dgm:pt>
    <dgm:pt modelId="{407F4B1F-3A03-8F4E-99BD-F5627A9A4544}">
      <dgm:prSet phldrT="[文本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影响分析子模块</a:t>
          </a:r>
          <a:endParaRPr lang="zh-CN" altLang="en-US" dirty="0"/>
        </a:p>
      </dgm:t>
    </dgm:pt>
    <dgm:pt modelId="{12F2BA30-793F-9B41-A967-2DCA787DE732}" type="parTrans" cxnId="{93C10D56-9DDB-E240-8A6C-B379640F8346}">
      <dgm:prSet/>
      <dgm:spPr/>
      <dgm:t>
        <a:bodyPr/>
        <a:lstStyle/>
        <a:p>
          <a:endParaRPr lang="zh-CN" altLang="en-US"/>
        </a:p>
      </dgm:t>
    </dgm:pt>
    <dgm:pt modelId="{CFAE9338-3CC3-204A-803C-EDFC1389538E}" type="sibTrans" cxnId="{93C10D56-9DDB-E240-8A6C-B379640F8346}">
      <dgm:prSet/>
      <dgm:spPr/>
      <dgm:t>
        <a:bodyPr/>
        <a:lstStyle/>
        <a:p>
          <a:endParaRPr lang="zh-CN" altLang="en-US"/>
        </a:p>
      </dgm:t>
    </dgm:pt>
    <dgm:pt modelId="{A900A07E-6B23-AB47-B5C4-68358A8C709B}" type="pres">
      <dgm:prSet presAssocID="{2E4F8530-32B3-9C4E-9004-4E41813784B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D80D1AE-1500-C349-B92E-7391BDE16E52}" type="pres">
      <dgm:prSet presAssocID="{F4C68509-C4CF-B24C-9A37-85A3C804E5BD}" presName="root" presStyleCnt="0"/>
      <dgm:spPr/>
    </dgm:pt>
    <dgm:pt modelId="{CF8A602F-3D83-A245-974D-3DDE635A2245}" type="pres">
      <dgm:prSet presAssocID="{F4C68509-C4CF-B24C-9A37-85A3C804E5BD}" presName="rootComposite" presStyleCnt="0"/>
      <dgm:spPr/>
    </dgm:pt>
    <dgm:pt modelId="{B7A3EC4D-5C2A-B14B-B055-09908A801D78}" type="pres">
      <dgm:prSet presAssocID="{F4C68509-C4CF-B24C-9A37-85A3C804E5BD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C66A09CF-7BDA-5B48-B67A-0DB8E7C01A48}" type="pres">
      <dgm:prSet presAssocID="{F4C68509-C4CF-B24C-9A37-85A3C804E5BD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FF6E6850-C8A3-7B47-A9A9-CB829DE23871}" type="pres">
      <dgm:prSet presAssocID="{F4C68509-C4CF-B24C-9A37-85A3C804E5BD}" presName="childShape" presStyleCnt="0"/>
      <dgm:spPr/>
    </dgm:pt>
    <dgm:pt modelId="{01267CC0-89F0-4F4B-9D04-FD7A5096AF32}" type="pres">
      <dgm:prSet presAssocID="{B07B1C7B-B99B-734C-B8E6-5D06428B52C8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76620CF8-83AC-F241-AB85-CA0499B42AB6}" type="pres">
      <dgm:prSet presAssocID="{795D9FE2-1F47-224D-A51D-5D3308B2A0D4}" presName="childText" presStyleLbl="bgAcc1" presStyleIdx="0" presStyleCnt="4" custScaleX="1242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4E944C-57A7-BD46-A337-545039159470}" type="pres">
      <dgm:prSet presAssocID="{50949AC1-EC30-284E-9E0E-A097558A5DAE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07C10BF0-AA86-9240-9024-B43265FB303A}" type="pres">
      <dgm:prSet presAssocID="{789A4AFF-B6B1-CE4F-86E2-FE432F43CABE}" presName="childText" presStyleLbl="bgAcc1" presStyleIdx="1" presStyleCnt="4" custScaleX="1270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0D68D1-F907-6D4D-B049-B4955A93FA0E}" type="pres">
      <dgm:prSet presAssocID="{86D35A52-0E10-C648-B641-23F241C0971A}" presName="root" presStyleCnt="0"/>
      <dgm:spPr/>
    </dgm:pt>
    <dgm:pt modelId="{05ABA7DA-50D3-7045-A7AF-0EBBF41C28F2}" type="pres">
      <dgm:prSet presAssocID="{86D35A52-0E10-C648-B641-23F241C0971A}" presName="rootComposite" presStyleCnt="0"/>
      <dgm:spPr/>
    </dgm:pt>
    <dgm:pt modelId="{9A07D412-492E-A040-B0D6-0E4904348F8A}" type="pres">
      <dgm:prSet presAssocID="{86D35A52-0E10-C648-B641-23F241C0971A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1C4EFF37-0983-B245-B944-C2918E7151F4}" type="pres">
      <dgm:prSet presAssocID="{86D35A52-0E10-C648-B641-23F241C0971A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5100C1CE-632A-6245-905E-538F8871ABCC}" type="pres">
      <dgm:prSet presAssocID="{86D35A52-0E10-C648-B641-23F241C0971A}" presName="childShape" presStyleCnt="0"/>
      <dgm:spPr/>
    </dgm:pt>
    <dgm:pt modelId="{627F92D2-E0F4-054D-A0E5-9BF16B30FE45}" type="pres">
      <dgm:prSet presAssocID="{48025356-585C-F74A-881B-736610DFDD79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5A480C83-1D19-864D-BC1D-F12FCAFB4805}" type="pres">
      <dgm:prSet presAssocID="{A97AB00D-46EE-8641-BFAA-B31024AA84F5}" presName="childText" presStyleLbl="bgAcc1" presStyleIdx="2" presStyleCnt="4" custScaleX="1108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D9BEB9-726B-AF45-A9A2-7D7304414AD1}" type="pres">
      <dgm:prSet presAssocID="{6C576EEB-CD46-F740-9F68-E25894763015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8F256BB4-27EA-634C-8A74-E699DF430E41}" type="pres">
      <dgm:prSet presAssocID="{CA9C3C1E-82F7-A042-9D5B-920AF28C08FD}" presName="childText" presStyleLbl="bgAcc1" presStyleIdx="3" presStyleCnt="4" custScaleX="1133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4422FF8-AC05-0945-9D60-8421B7E9E38B}" srcId="{789A4AFF-B6B1-CE4F-86E2-FE432F43CABE}" destId="{B65DD025-72A8-E440-98BA-7609DEFBF206}" srcOrd="1" destOrd="0" parTransId="{C4180891-7F2B-1047-A0B9-7522EA998272}" sibTransId="{558C48EF-DE94-8E4E-B70D-41B8DEAA9D4E}"/>
    <dgm:cxn modelId="{A804DF2B-E976-FB46-B593-7FAEE2E135D1}" type="presOf" srcId="{1524C8F6-D56A-C44C-B59D-EB7F90CD116A}" destId="{5A480C83-1D19-864D-BC1D-F12FCAFB4805}" srcOrd="0" destOrd="1" presId="urn:microsoft.com/office/officeart/2005/8/layout/hierarchy3"/>
    <dgm:cxn modelId="{8C577EC9-80D2-D944-9878-B6A79FE5417B}" type="presOf" srcId="{50949AC1-EC30-284E-9E0E-A097558A5DAE}" destId="{754E944C-57A7-BD46-A337-545039159470}" srcOrd="0" destOrd="0" presId="urn:microsoft.com/office/officeart/2005/8/layout/hierarchy3"/>
    <dgm:cxn modelId="{00BE6315-BD15-C24B-8EB5-1CC62E057A32}" type="presOf" srcId="{6C576EEB-CD46-F740-9F68-E25894763015}" destId="{10D9BEB9-726B-AF45-A9A2-7D7304414AD1}" srcOrd="0" destOrd="0" presId="urn:microsoft.com/office/officeart/2005/8/layout/hierarchy3"/>
    <dgm:cxn modelId="{24FE1B7F-F5F4-0748-874F-1503BCE038AB}" type="presOf" srcId="{2E4F8530-32B3-9C4E-9004-4E41813784BE}" destId="{A900A07E-6B23-AB47-B5C4-68358A8C709B}" srcOrd="0" destOrd="0" presId="urn:microsoft.com/office/officeart/2005/8/layout/hierarchy3"/>
    <dgm:cxn modelId="{C3FE9311-FAED-3149-926C-920158A227A6}" srcId="{86D35A52-0E10-C648-B641-23F241C0971A}" destId="{A97AB00D-46EE-8641-BFAA-B31024AA84F5}" srcOrd="0" destOrd="0" parTransId="{48025356-585C-F74A-881B-736610DFDD79}" sibTransId="{8A48628D-DC42-B444-9133-0F0BFFA7780C}"/>
    <dgm:cxn modelId="{3CFAB8E9-D0D9-EE46-9770-49881893FA07}" srcId="{A97AB00D-46EE-8641-BFAA-B31024AA84F5}" destId="{1524C8F6-D56A-C44C-B59D-EB7F90CD116A}" srcOrd="0" destOrd="0" parTransId="{71031B60-B8A9-1A4E-8334-74949104EA3D}" sibTransId="{2FEEF8C7-C0DA-E643-A1B3-534109E6F436}"/>
    <dgm:cxn modelId="{93C10D56-9DDB-E240-8A6C-B379640F8346}" srcId="{A97AB00D-46EE-8641-BFAA-B31024AA84F5}" destId="{407F4B1F-3A03-8F4E-99BD-F5627A9A4544}" srcOrd="1" destOrd="0" parTransId="{12F2BA30-793F-9B41-A967-2DCA787DE732}" sibTransId="{CFAE9338-3CC3-204A-803C-EDFC1389538E}"/>
    <dgm:cxn modelId="{0931A852-0D26-4548-A4A7-DA3A75EC7BB1}" srcId="{795D9FE2-1F47-224D-A51D-5D3308B2A0D4}" destId="{700801B7-C0FD-8A41-9F4D-26AE27965CEF}" srcOrd="0" destOrd="0" parTransId="{1E45B4C4-04C5-964A-976D-52B2CE13638D}" sibTransId="{6D1F41A8-0219-DD4A-9623-B014E3F09BE9}"/>
    <dgm:cxn modelId="{2E944EA3-D1F6-1044-8CE1-69CC2E5AE6BA}" type="presOf" srcId="{795D9FE2-1F47-224D-A51D-5D3308B2A0D4}" destId="{76620CF8-83AC-F241-AB85-CA0499B42AB6}" srcOrd="0" destOrd="0" presId="urn:microsoft.com/office/officeart/2005/8/layout/hierarchy3"/>
    <dgm:cxn modelId="{052840CA-1E40-BD48-A728-F79DE5DDD8E7}" type="presOf" srcId="{E5E92866-B76E-5D4F-A9CF-86A043DE46F1}" destId="{07C10BF0-AA86-9240-9024-B43265FB303A}" srcOrd="0" destOrd="1" presId="urn:microsoft.com/office/officeart/2005/8/layout/hierarchy3"/>
    <dgm:cxn modelId="{447E3BC5-FBA2-EF4E-B3A7-F1398B89D1D0}" type="presOf" srcId="{86D35A52-0E10-C648-B641-23F241C0971A}" destId="{9A07D412-492E-A040-B0D6-0E4904348F8A}" srcOrd="0" destOrd="0" presId="urn:microsoft.com/office/officeart/2005/8/layout/hierarchy3"/>
    <dgm:cxn modelId="{187EA908-A6C3-F24A-9C84-7FB5A2949A2D}" type="presOf" srcId="{A97AB00D-46EE-8641-BFAA-B31024AA84F5}" destId="{5A480C83-1D19-864D-BC1D-F12FCAFB4805}" srcOrd="0" destOrd="0" presId="urn:microsoft.com/office/officeart/2005/8/layout/hierarchy3"/>
    <dgm:cxn modelId="{244911BA-66AD-F542-8D17-889E6A10151C}" type="presOf" srcId="{F4C68509-C4CF-B24C-9A37-85A3C804E5BD}" destId="{C66A09CF-7BDA-5B48-B67A-0DB8E7C01A48}" srcOrd="1" destOrd="0" presId="urn:microsoft.com/office/officeart/2005/8/layout/hierarchy3"/>
    <dgm:cxn modelId="{F634BF2B-4244-D245-BD4A-AC2697D0E5B3}" srcId="{F4C68509-C4CF-B24C-9A37-85A3C804E5BD}" destId="{795D9FE2-1F47-224D-A51D-5D3308B2A0D4}" srcOrd="0" destOrd="0" parTransId="{B07B1C7B-B99B-734C-B8E6-5D06428B52C8}" sibTransId="{C509BC38-983D-EF4B-B421-86C0A176A9FF}"/>
    <dgm:cxn modelId="{98EA1CB1-2D07-E649-8107-7F73685FAA2D}" srcId="{2E4F8530-32B3-9C4E-9004-4E41813784BE}" destId="{F4C68509-C4CF-B24C-9A37-85A3C804E5BD}" srcOrd="0" destOrd="0" parTransId="{DC8885B8-1DE0-5B40-8CE3-71867B732978}" sibTransId="{C5F2AB5E-F44A-044F-BAC4-7E3AB8637149}"/>
    <dgm:cxn modelId="{52ECB353-23D5-0B45-AC3E-0EE87AF80B61}" srcId="{789A4AFF-B6B1-CE4F-86E2-FE432F43CABE}" destId="{E5E92866-B76E-5D4F-A9CF-86A043DE46F1}" srcOrd="0" destOrd="0" parTransId="{08BAC576-4B95-1C4F-BC55-1D0539F799D5}" sibTransId="{29B24B1A-178E-0B48-9BCF-963C7146A640}"/>
    <dgm:cxn modelId="{7926C4AD-C69B-F948-94A2-BDDF284FE42F}" type="presOf" srcId="{407F4B1F-3A03-8F4E-99BD-F5627A9A4544}" destId="{5A480C83-1D19-864D-BC1D-F12FCAFB4805}" srcOrd="0" destOrd="2" presId="urn:microsoft.com/office/officeart/2005/8/layout/hierarchy3"/>
    <dgm:cxn modelId="{3939F3B1-7F5B-1046-B833-DAF415854467}" type="presOf" srcId="{CA9C3C1E-82F7-A042-9D5B-920AF28C08FD}" destId="{8F256BB4-27EA-634C-8A74-E699DF430E41}" srcOrd="0" destOrd="0" presId="urn:microsoft.com/office/officeart/2005/8/layout/hierarchy3"/>
    <dgm:cxn modelId="{D3F8B936-62B5-2B4F-AE0A-92CB202D9DD8}" type="presOf" srcId="{B65DD025-72A8-E440-98BA-7609DEFBF206}" destId="{07C10BF0-AA86-9240-9024-B43265FB303A}" srcOrd="0" destOrd="2" presId="urn:microsoft.com/office/officeart/2005/8/layout/hierarchy3"/>
    <dgm:cxn modelId="{F39E81AC-7FE1-2B42-B728-F54D54C902CD}" type="presOf" srcId="{4FA08737-44A0-8346-B31F-121AD8026D19}" destId="{76620CF8-83AC-F241-AB85-CA0499B42AB6}" srcOrd="0" destOrd="2" presId="urn:microsoft.com/office/officeart/2005/8/layout/hierarchy3"/>
    <dgm:cxn modelId="{DDF7BADE-9E34-FF41-AFAE-FD08828900A0}" type="presOf" srcId="{F4C68509-C4CF-B24C-9A37-85A3C804E5BD}" destId="{B7A3EC4D-5C2A-B14B-B055-09908A801D78}" srcOrd="0" destOrd="0" presId="urn:microsoft.com/office/officeart/2005/8/layout/hierarchy3"/>
    <dgm:cxn modelId="{93BB9835-12CA-F143-A5AA-12D8CE00507D}" srcId="{86D35A52-0E10-C648-B641-23F241C0971A}" destId="{CA9C3C1E-82F7-A042-9D5B-920AF28C08FD}" srcOrd="1" destOrd="0" parTransId="{6C576EEB-CD46-F740-9F68-E25894763015}" sibTransId="{91D8F11D-58BD-1348-9BAB-17D96DEF1945}"/>
    <dgm:cxn modelId="{69CB5EF9-E9B3-EF4D-8E32-DBA14ADBBD9A}" srcId="{F4C68509-C4CF-B24C-9A37-85A3C804E5BD}" destId="{789A4AFF-B6B1-CE4F-86E2-FE432F43CABE}" srcOrd="1" destOrd="0" parTransId="{50949AC1-EC30-284E-9E0E-A097558A5DAE}" sibTransId="{FE31CAF8-DAEF-6A4A-BA32-A84B8F6FEA28}"/>
    <dgm:cxn modelId="{FC451A5A-25EF-F640-A619-DC6B4689C4B6}" type="presOf" srcId="{48025356-585C-F74A-881B-736610DFDD79}" destId="{627F92D2-E0F4-054D-A0E5-9BF16B30FE45}" srcOrd="0" destOrd="0" presId="urn:microsoft.com/office/officeart/2005/8/layout/hierarchy3"/>
    <dgm:cxn modelId="{32A591E1-5BBD-BF43-8ED9-1F17A93DA925}" srcId="{2E4F8530-32B3-9C4E-9004-4E41813784BE}" destId="{86D35A52-0E10-C648-B641-23F241C0971A}" srcOrd="1" destOrd="0" parTransId="{936D349F-D957-CF4E-8986-9AC403866521}" sibTransId="{295BD5D2-F14E-9348-ADFA-B93768DFCC2E}"/>
    <dgm:cxn modelId="{0DEFBCE7-A0A0-514B-818D-54FBA9D68556}" type="presOf" srcId="{789A4AFF-B6B1-CE4F-86E2-FE432F43CABE}" destId="{07C10BF0-AA86-9240-9024-B43265FB303A}" srcOrd="0" destOrd="0" presId="urn:microsoft.com/office/officeart/2005/8/layout/hierarchy3"/>
    <dgm:cxn modelId="{CAC1B3A0-8164-6944-B345-59E74F701F15}" type="presOf" srcId="{86D35A52-0E10-C648-B641-23F241C0971A}" destId="{1C4EFF37-0983-B245-B944-C2918E7151F4}" srcOrd="1" destOrd="0" presId="urn:microsoft.com/office/officeart/2005/8/layout/hierarchy3"/>
    <dgm:cxn modelId="{957C6349-49A2-FF46-99B6-9B7A5A366CA4}" type="presOf" srcId="{B07B1C7B-B99B-734C-B8E6-5D06428B52C8}" destId="{01267CC0-89F0-4F4B-9D04-FD7A5096AF32}" srcOrd="0" destOrd="0" presId="urn:microsoft.com/office/officeart/2005/8/layout/hierarchy3"/>
    <dgm:cxn modelId="{0268E559-59E1-6945-8DAB-22B9695851F7}" srcId="{795D9FE2-1F47-224D-A51D-5D3308B2A0D4}" destId="{4FA08737-44A0-8346-B31F-121AD8026D19}" srcOrd="1" destOrd="0" parTransId="{E54E54ED-7D4A-4D46-8096-970A10EA9E4D}" sibTransId="{77F2E7CC-2E3B-5E43-86A2-4CD3E696C33B}"/>
    <dgm:cxn modelId="{D301056E-850D-4E45-90ED-4D7D97B0E0FD}" type="presOf" srcId="{700801B7-C0FD-8A41-9F4D-26AE27965CEF}" destId="{76620CF8-83AC-F241-AB85-CA0499B42AB6}" srcOrd="0" destOrd="1" presId="urn:microsoft.com/office/officeart/2005/8/layout/hierarchy3"/>
    <dgm:cxn modelId="{1123A497-D150-A747-B095-1120E4109E12}" type="presParOf" srcId="{A900A07E-6B23-AB47-B5C4-68358A8C709B}" destId="{0D80D1AE-1500-C349-B92E-7391BDE16E52}" srcOrd="0" destOrd="0" presId="urn:microsoft.com/office/officeart/2005/8/layout/hierarchy3"/>
    <dgm:cxn modelId="{DE9CCEAF-ECBB-C44D-972B-7C70E55A40DF}" type="presParOf" srcId="{0D80D1AE-1500-C349-B92E-7391BDE16E52}" destId="{CF8A602F-3D83-A245-974D-3DDE635A2245}" srcOrd="0" destOrd="0" presId="urn:microsoft.com/office/officeart/2005/8/layout/hierarchy3"/>
    <dgm:cxn modelId="{8DB15A1D-1197-8E48-ACC6-1DE625B657EC}" type="presParOf" srcId="{CF8A602F-3D83-A245-974D-3DDE635A2245}" destId="{B7A3EC4D-5C2A-B14B-B055-09908A801D78}" srcOrd="0" destOrd="0" presId="urn:microsoft.com/office/officeart/2005/8/layout/hierarchy3"/>
    <dgm:cxn modelId="{7C992F5C-6555-094F-BE46-7191709C5C3A}" type="presParOf" srcId="{CF8A602F-3D83-A245-974D-3DDE635A2245}" destId="{C66A09CF-7BDA-5B48-B67A-0DB8E7C01A48}" srcOrd="1" destOrd="0" presId="urn:microsoft.com/office/officeart/2005/8/layout/hierarchy3"/>
    <dgm:cxn modelId="{E09C9E5C-2FB1-DF4F-A6D9-4EC03FA348A7}" type="presParOf" srcId="{0D80D1AE-1500-C349-B92E-7391BDE16E52}" destId="{FF6E6850-C8A3-7B47-A9A9-CB829DE23871}" srcOrd="1" destOrd="0" presId="urn:microsoft.com/office/officeart/2005/8/layout/hierarchy3"/>
    <dgm:cxn modelId="{BDCC2DC0-4B40-5C4F-B987-079502B73215}" type="presParOf" srcId="{FF6E6850-C8A3-7B47-A9A9-CB829DE23871}" destId="{01267CC0-89F0-4F4B-9D04-FD7A5096AF32}" srcOrd="0" destOrd="0" presId="urn:microsoft.com/office/officeart/2005/8/layout/hierarchy3"/>
    <dgm:cxn modelId="{2D075C75-E2CC-124B-AD36-EA44A958B23A}" type="presParOf" srcId="{FF6E6850-C8A3-7B47-A9A9-CB829DE23871}" destId="{76620CF8-83AC-F241-AB85-CA0499B42AB6}" srcOrd="1" destOrd="0" presId="urn:microsoft.com/office/officeart/2005/8/layout/hierarchy3"/>
    <dgm:cxn modelId="{91567AA3-3A2B-FC48-A98B-E063655DE819}" type="presParOf" srcId="{FF6E6850-C8A3-7B47-A9A9-CB829DE23871}" destId="{754E944C-57A7-BD46-A337-545039159470}" srcOrd="2" destOrd="0" presId="urn:microsoft.com/office/officeart/2005/8/layout/hierarchy3"/>
    <dgm:cxn modelId="{EDF960BD-D113-354D-9D25-4728C1FB4987}" type="presParOf" srcId="{FF6E6850-C8A3-7B47-A9A9-CB829DE23871}" destId="{07C10BF0-AA86-9240-9024-B43265FB303A}" srcOrd="3" destOrd="0" presId="urn:microsoft.com/office/officeart/2005/8/layout/hierarchy3"/>
    <dgm:cxn modelId="{F954DE13-E3CB-CF49-A189-0C410C6BB41F}" type="presParOf" srcId="{A900A07E-6B23-AB47-B5C4-68358A8C709B}" destId="{3D0D68D1-F907-6D4D-B049-B4955A93FA0E}" srcOrd="1" destOrd="0" presId="urn:microsoft.com/office/officeart/2005/8/layout/hierarchy3"/>
    <dgm:cxn modelId="{8C16F0AB-5077-EE47-B6C8-DDDE0619E1E6}" type="presParOf" srcId="{3D0D68D1-F907-6D4D-B049-B4955A93FA0E}" destId="{05ABA7DA-50D3-7045-A7AF-0EBBF41C28F2}" srcOrd="0" destOrd="0" presId="urn:microsoft.com/office/officeart/2005/8/layout/hierarchy3"/>
    <dgm:cxn modelId="{E3B46FC7-3975-B248-AC5F-E06027044676}" type="presParOf" srcId="{05ABA7DA-50D3-7045-A7AF-0EBBF41C28F2}" destId="{9A07D412-492E-A040-B0D6-0E4904348F8A}" srcOrd="0" destOrd="0" presId="urn:microsoft.com/office/officeart/2005/8/layout/hierarchy3"/>
    <dgm:cxn modelId="{14231E40-CA25-3E4A-A49E-ADC0521DB4CD}" type="presParOf" srcId="{05ABA7DA-50D3-7045-A7AF-0EBBF41C28F2}" destId="{1C4EFF37-0983-B245-B944-C2918E7151F4}" srcOrd="1" destOrd="0" presId="urn:microsoft.com/office/officeart/2005/8/layout/hierarchy3"/>
    <dgm:cxn modelId="{7A432F49-04E6-8945-BF21-BFD993FB60AF}" type="presParOf" srcId="{3D0D68D1-F907-6D4D-B049-B4955A93FA0E}" destId="{5100C1CE-632A-6245-905E-538F8871ABCC}" srcOrd="1" destOrd="0" presId="urn:microsoft.com/office/officeart/2005/8/layout/hierarchy3"/>
    <dgm:cxn modelId="{E9060382-B29E-8D4F-817F-C4664D34C1BA}" type="presParOf" srcId="{5100C1CE-632A-6245-905E-538F8871ABCC}" destId="{627F92D2-E0F4-054D-A0E5-9BF16B30FE45}" srcOrd="0" destOrd="0" presId="urn:microsoft.com/office/officeart/2005/8/layout/hierarchy3"/>
    <dgm:cxn modelId="{ABD355E2-836F-9D48-90AA-337AB7E140E9}" type="presParOf" srcId="{5100C1CE-632A-6245-905E-538F8871ABCC}" destId="{5A480C83-1D19-864D-BC1D-F12FCAFB4805}" srcOrd="1" destOrd="0" presId="urn:microsoft.com/office/officeart/2005/8/layout/hierarchy3"/>
    <dgm:cxn modelId="{505EDAA7-66C8-3A46-854D-8A3C725ED657}" type="presParOf" srcId="{5100C1CE-632A-6245-905E-538F8871ABCC}" destId="{10D9BEB9-726B-AF45-A9A2-7D7304414AD1}" srcOrd="2" destOrd="0" presId="urn:microsoft.com/office/officeart/2005/8/layout/hierarchy3"/>
    <dgm:cxn modelId="{61C14090-9C37-B64D-890E-F7D33A033144}" type="presParOf" srcId="{5100C1CE-632A-6245-905E-538F8871ABCC}" destId="{8F256BB4-27EA-634C-8A74-E699DF430E4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3B5277-3839-CE48-A73F-D2F65F8306EA}" type="doc">
      <dgm:prSet loTypeId="urn:microsoft.com/office/officeart/2008/layout/HorizontalMultiLevelHierarchy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55450AB-2D97-4641-8930-64265306331F}">
      <dgm:prSet phldrT="[文本]"/>
      <dgm:spPr/>
      <dgm:t>
        <a:bodyPr vert="vert"/>
        <a:lstStyle/>
        <a:p>
          <a:r>
            <a:rPr lang="zh-CN" altLang="en-US" dirty="0" smtClean="0"/>
            <a:t>要求</a:t>
          </a:r>
          <a:endParaRPr lang="zh-CN" altLang="en-US" dirty="0"/>
        </a:p>
      </dgm:t>
    </dgm:pt>
    <dgm:pt modelId="{3F18A340-561B-0F42-80EB-398FE57C7ADA}" type="parTrans" cxnId="{58D0C5AB-46CF-0B46-887B-9506C33B1364}">
      <dgm:prSet/>
      <dgm:spPr/>
      <dgm:t>
        <a:bodyPr/>
        <a:lstStyle/>
        <a:p>
          <a:endParaRPr lang="zh-CN" altLang="en-US"/>
        </a:p>
      </dgm:t>
    </dgm:pt>
    <dgm:pt modelId="{EE7BD7AC-0167-9348-8DB8-3D1E8B2ED2FE}" type="sibTrans" cxnId="{58D0C5AB-46CF-0B46-887B-9506C33B1364}">
      <dgm:prSet/>
      <dgm:spPr/>
      <dgm:t>
        <a:bodyPr/>
        <a:lstStyle/>
        <a:p>
          <a:endParaRPr lang="zh-CN" altLang="en-US"/>
        </a:p>
      </dgm:t>
    </dgm:pt>
    <dgm:pt modelId="{79FA3F18-FDFC-4B4A-8BFF-1ACDE9EC26A9}">
      <dgm:prSet phldrT="[文本]"/>
      <dgm:spPr/>
      <dgm:t>
        <a:bodyPr/>
        <a:lstStyle/>
        <a:p>
          <a:r>
            <a:rPr lang="zh-CN" altLang="en-US" dirty="0" smtClean="0"/>
            <a:t>输入：两个不同版本的源代码</a:t>
          </a:r>
          <a:endParaRPr lang="zh-CN" altLang="en-US" dirty="0"/>
        </a:p>
      </dgm:t>
    </dgm:pt>
    <dgm:pt modelId="{66EF3C6D-5A20-4349-BEA5-1F4A986E606C}" type="parTrans" cxnId="{7C05A797-EACE-3942-B223-CFA888C6D2D0}">
      <dgm:prSet/>
      <dgm:spPr/>
      <dgm:t>
        <a:bodyPr/>
        <a:lstStyle/>
        <a:p>
          <a:endParaRPr lang="zh-CN" altLang="en-US"/>
        </a:p>
      </dgm:t>
    </dgm:pt>
    <dgm:pt modelId="{61E5CEE2-31AF-B64D-9938-A433FA330610}" type="sibTrans" cxnId="{7C05A797-EACE-3942-B223-CFA888C6D2D0}">
      <dgm:prSet/>
      <dgm:spPr/>
      <dgm:t>
        <a:bodyPr/>
        <a:lstStyle/>
        <a:p>
          <a:endParaRPr lang="zh-CN" altLang="en-US"/>
        </a:p>
      </dgm:t>
    </dgm:pt>
    <dgm:pt modelId="{236BCDF7-9929-4F4F-8ED7-A9EAD393702A}">
      <dgm:prSet phldrT="[文本]"/>
      <dgm:spPr/>
      <dgm:t>
        <a:bodyPr/>
        <a:lstStyle/>
        <a:p>
          <a:r>
            <a:rPr lang="zh-CN" altLang="en-US" dirty="0" smtClean="0"/>
            <a:t>输出：源代码间的软件变更集合</a:t>
          </a:r>
          <a:endParaRPr lang="zh-CN" altLang="en-US" dirty="0"/>
        </a:p>
      </dgm:t>
    </dgm:pt>
    <dgm:pt modelId="{3BA14E10-562C-844D-A0F1-B39EB632CF13}" type="parTrans" cxnId="{B7F792E4-B45C-0349-B269-EDE6C5DAEEFF}">
      <dgm:prSet/>
      <dgm:spPr/>
      <dgm:t>
        <a:bodyPr/>
        <a:lstStyle/>
        <a:p>
          <a:endParaRPr lang="zh-CN" altLang="en-US"/>
        </a:p>
      </dgm:t>
    </dgm:pt>
    <dgm:pt modelId="{A42AC054-679A-3248-B597-28A28392D4D6}" type="sibTrans" cxnId="{B7F792E4-B45C-0349-B269-EDE6C5DAEEFF}">
      <dgm:prSet/>
      <dgm:spPr/>
      <dgm:t>
        <a:bodyPr/>
        <a:lstStyle/>
        <a:p>
          <a:endParaRPr lang="zh-CN" altLang="en-US"/>
        </a:p>
      </dgm:t>
    </dgm:pt>
    <dgm:pt modelId="{8A6BD55B-CBD6-4944-BBCF-1A969C1A2DB3}">
      <dgm:prSet phldrT="[文本]"/>
      <dgm:spPr/>
      <dgm:t>
        <a:bodyPr/>
        <a:lstStyle/>
        <a:p>
          <a:r>
            <a:rPr lang="zh-CN" altLang="en-US" dirty="0" smtClean="0"/>
            <a:t>每条变更描述对于该编程语言的合法语法结构的变更</a:t>
          </a:r>
          <a:endParaRPr lang="zh-CN" altLang="en-US" dirty="0"/>
        </a:p>
      </dgm:t>
    </dgm:pt>
    <dgm:pt modelId="{3149883A-9754-B440-A788-FF98F6FBD9EE}" type="parTrans" cxnId="{7364AD10-2AD6-8744-9FF6-8F66E0A4D423}">
      <dgm:prSet/>
      <dgm:spPr/>
      <dgm:t>
        <a:bodyPr/>
        <a:lstStyle/>
        <a:p>
          <a:endParaRPr lang="zh-CN" altLang="en-US"/>
        </a:p>
      </dgm:t>
    </dgm:pt>
    <dgm:pt modelId="{28FB7E0F-FDFA-4C45-BA31-357880F28509}" type="sibTrans" cxnId="{7364AD10-2AD6-8744-9FF6-8F66E0A4D423}">
      <dgm:prSet/>
      <dgm:spPr/>
      <dgm:t>
        <a:bodyPr/>
        <a:lstStyle/>
        <a:p>
          <a:endParaRPr lang="zh-CN" altLang="en-US"/>
        </a:p>
      </dgm:t>
    </dgm:pt>
    <dgm:pt modelId="{A1222953-E9DD-974F-B148-473F9AADC43E}">
      <dgm:prSet phldrT="[文本]"/>
      <dgm:spPr/>
      <dgm:t>
        <a:bodyPr/>
        <a:lstStyle/>
        <a:p>
          <a:r>
            <a:rPr lang="zh-CN" altLang="en-US" dirty="0" smtClean="0"/>
            <a:t>每条变更描述变更前后语法结构的相关信息</a:t>
          </a:r>
          <a:endParaRPr lang="zh-CN" altLang="en-US" dirty="0"/>
        </a:p>
      </dgm:t>
    </dgm:pt>
    <dgm:pt modelId="{844F9EC7-469D-F442-9A2B-0E790A7DB961}" type="parTrans" cxnId="{FC43B943-0AC2-224A-B830-94A361DC5FC4}">
      <dgm:prSet/>
      <dgm:spPr/>
      <dgm:t>
        <a:bodyPr/>
        <a:lstStyle/>
        <a:p>
          <a:endParaRPr lang="zh-CN" altLang="en-US"/>
        </a:p>
      </dgm:t>
    </dgm:pt>
    <dgm:pt modelId="{2540901C-0046-0F4D-BDE3-A9A3E8450D20}" type="sibTrans" cxnId="{FC43B943-0AC2-224A-B830-94A361DC5FC4}">
      <dgm:prSet/>
      <dgm:spPr/>
      <dgm:t>
        <a:bodyPr/>
        <a:lstStyle/>
        <a:p>
          <a:endParaRPr lang="zh-CN" altLang="en-US"/>
        </a:p>
      </dgm:t>
    </dgm:pt>
    <dgm:pt modelId="{02B2923C-67A2-F249-85CB-C1DD555C5CF4}">
      <dgm:prSet phldrT="[文本]"/>
      <dgm:spPr/>
      <dgm:t>
        <a:bodyPr/>
        <a:lstStyle/>
        <a:p>
          <a:r>
            <a:rPr lang="zh-CN" altLang="en-US" dirty="0" smtClean="0"/>
            <a:t>每条变更描述了其所属的作用域</a:t>
          </a:r>
          <a:endParaRPr lang="zh-CN" altLang="en-US" dirty="0"/>
        </a:p>
      </dgm:t>
    </dgm:pt>
    <dgm:pt modelId="{4473E4B9-792B-4543-BD03-3A89563B6D6F}" type="parTrans" cxnId="{DD79723A-C73C-EF4E-A652-FC2427E2F1A8}">
      <dgm:prSet/>
      <dgm:spPr/>
      <dgm:t>
        <a:bodyPr/>
        <a:lstStyle/>
        <a:p>
          <a:endParaRPr lang="zh-CN" altLang="en-US"/>
        </a:p>
      </dgm:t>
    </dgm:pt>
    <dgm:pt modelId="{B211CCB2-A896-9F4B-BB78-7B8B3331688D}" type="sibTrans" cxnId="{DD79723A-C73C-EF4E-A652-FC2427E2F1A8}">
      <dgm:prSet/>
      <dgm:spPr/>
      <dgm:t>
        <a:bodyPr/>
        <a:lstStyle/>
        <a:p>
          <a:endParaRPr lang="zh-CN" altLang="en-US"/>
        </a:p>
      </dgm:t>
    </dgm:pt>
    <dgm:pt modelId="{CFAFD143-1B36-AB4F-A5B1-586E5063D91B}" type="pres">
      <dgm:prSet presAssocID="{A73B5277-3839-CE48-A73F-D2F65F8306E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53193E-D7C1-C941-8BC2-3A44BD88CC05}" type="pres">
      <dgm:prSet presAssocID="{755450AB-2D97-4641-8930-64265306331F}" presName="root1" presStyleCnt="0"/>
      <dgm:spPr/>
    </dgm:pt>
    <dgm:pt modelId="{0B2979FB-1C7C-5A4E-A07D-7E37E7DA0D94}" type="pres">
      <dgm:prSet presAssocID="{755450AB-2D97-4641-8930-64265306331F}" presName="LevelOneTextNode" presStyleLbl="node0" presStyleIdx="0" presStyleCnt="1" custLinFactNeighborY="-38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999774-ED08-4041-A2C7-2D0B0445D92A}" type="pres">
      <dgm:prSet presAssocID="{755450AB-2D97-4641-8930-64265306331F}" presName="level2hierChild" presStyleCnt="0"/>
      <dgm:spPr/>
    </dgm:pt>
    <dgm:pt modelId="{0FC9466D-C3B2-0046-9863-3301A371DAE0}" type="pres">
      <dgm:prSet presAssocID="{66EF3C6D-5A20-4349-BEA5-1F4A986E606C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D47CE1D3-C1F6-EF48-BD17-E296D9B11CE1}" type="pres">
      <dgm:prSet presAssocID="{66EF3C6D-5A20-4349-BEA5-1F4A986E606C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7210B3E6-39CD-474E-A37F-7482605DE327}" type="pres">
      <dgm:prSet presAssocID="{79FA3F18-FDFC-4B4A-8BFF-1ACDE9EC26A9}" presName="root2" presStyleCnt="0"/>
      <dgm:spPr/>
    </dgm:pt>
    <dgm:pt modelId="{B621B5F3-8C3B-8642-8E3F-9DBB1C5CF4FD}" type="pres">
      <dgm:prSet presAssocID="{79FA3F18-FDFC-4B4A-8BFF-1ACDE9EC26A9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EAA7A7-DE9C-4B4A-89AF-FBF80BC743A1}" type="pres">
      <dgm:prSet presAssocID="{79FA3F18-FDFC-4B4A-8BFF-1ACDE9EC26A9}" presName="level3hierChild" presStyleCnt="0"/>
      <dgm:spPr/>
    </dgm:pt>
    <dgm:pt modelId="{EFD4E49A-902F-CB4C-A424-427B5F64FC66}" type="pres">
      <dgm:prSet presAssocID="{3BA14E10-562C-844D-A0F1-B39EB632CF13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7725E4AD-629E-0C44-AC00-579DD61866FC}" type="pres">
      <dgm:prSet presAssocID="{3BA14E10-562C-844D-A0F1-B39EB632CF13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392929C5-1E09-0D4F-9FB2-E1BA87AEA710}" type="pres">
      <dgm:prSet presAssocID="{236BCDF7-9929-4F4F-8ED7-A9EAD393702A}" presName="root2" presStyleCnt="0"/>
      <dgm:spPr/>
    </dgm:pt>
    <dgm:pt modelId="{D70F98ED-6ECE-BB48-A00F-7655379BC0B5}" type="pres">
      <dgm:prSet presAssocID="{236BCDF7-9929-4F4F-8ED7-A9EAD393702A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883B2E-24B1-194E-A038-BC377345FDAD}" type="pres">
      <dgm:prSet presAssocID="{236BCDF7-9929-4F4F-8ED7-A9EAD393702A}" presName="level3hierChild" presStyleCnt="0"/>
      <dgm:spPr/>
    </dgm:pt>
    <dgm:pt modelId="{06677D9E-25EB-974A-AAEE-81A47795AABA}" type="pres">
      <dgm:prSet presAssocID="{3149883A-9754-B440-A788-FF98F6FBD9EE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7A59FAD3-76B9-D249-A6D2-0CA5EFA5BCB4}" type="pres">
      <dgm:prSet presAssocID="{3149883A-9754-B440-A788-FF98F6FBD9EE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38472D0F-3FB7-2A46-BF72-6679801DCE19}" type="pres">
      <dgm:prSet presAssocID="{8A6BD55B-CBD6-4944-BBCF-1A969C1A2DB3}" presName="root2" presStyleCnt="0"/>
      <dgm:spPr/>
    </dgm:pt>
    <dgm:pt modelId="{C359CAD8-CD85-3640-B75E-00B718B5FA33}" type="pres">
      <dgm:prSet presAssocID="{8A6BD55B-CBD6-4944-BBCF-1A969C1A2DB3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91CB4A-6F1D-5B48-8253-BCCC1A717822}" type="pres">
      <dgm:prSet presAssocID="{8A6BD55B-CBD6-4944-BBCF-1A969C1A2DB3}" presName="level3hierChild" presStyleCnt="0"/>
      <dgm:spPr/>
    </dgm:pt>
    <dgm:pt modelId="{4ECFBADC-BC8B-1044-8F8A-CECA1AFB8D26}" type="pres">
      <dgm:prSet presAssocID="{844F9EC7-469D-F442-9A2B-0E790A7DB961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6101DF07-8184-4049-AC6E-C30EFDEBC180}" type="pres">
      <dgm:prSet presAssocID="{844F9EC7-469D-F442-9A2B-0E790A7DB961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BA4D55B1-73D3-CE4E-9855-73B58830C5C8}" type="pres">
      <dgm:prSet presAssocID="{A1222953-E9DD-974F-B148-473F9AADC43E}" presName="root2" presStyleCnt="0"/>
      <dgm:spPr/>
    </dgm:pt>
    <dgm:pt modelId="{83B6BCB6-E5FA-2F45-AAA1-307B7EC94FE5}" type="pres">
      <dgm:prSet presAssocID="{A1222953-E9DD-974F-B148-473F9AADC43E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CEFCFA-F13E-AD45-AC4D-93A69523B6A7}" type="pres">
      <dgm:prSet presAssocID="{A1222953-E9DD-974F-B148-473F9AADC43E}" presName="level3hierChild" presStyleCnt="0"/>
      <dgm:spPr/>
    </dgm:pt>
    <dgm:pt modelId="{7B1AEF16-693C-0048-868C-291509C2F736}" type="pres">
      <dgm:prSet presAssocID="{4473E4B9-792B-4543-BD03-3A89563B6D6F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80687526-60A4-C641-AA39-E199166230BC}" type="pres">
      <dgm:prSet presAssocID="{4473E4B9-792B-4543-BD03-3A89563B6D6F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5EC9C892-D73D-5B45-9B2E-ECF01CAD0433}" type="pres">
      <dgm:prSet presAssocID="{02B2923C-67A2-F249-85CB-C1DD555C5CF4}" presName="root2" presStyleCnt="0"/>
      <dgm:spPr/>
    </dgm:pt>
    <dgm:pt modelId="{84F61203-4FF6-304E-818B-2DE58342882D}" type="pres">
      <dgm:prSet presAssocID="{02B2923C-67A2-F249-85CB-C1DD555C5CF4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B61DA8-FDC3-804F-AFA1-40EC89DA471F}" type="pres">
      <dgm:prSet presAssocID="{02B2923C-67A2-F249-85CB-C1DD555C5CF4}" presName="level3hierChild" presStyleCnt="0"/>
      <dgm:spPr/>
    </dgm:pt>
  </dgm:ptLst>
  <dgm:cxnLst>
    <dgm:cxn modelId="{B4E33F25-5C4D-4040-B8AB-D69D8A2BAEDC}" type="presOf" srcId="{A1222953-E9DD-974F-B148-473F9AADC43E}" destId="{83B6BCB6-E5FA-2F45-AAA1-307B7EC94FE5}" srcOrd="0" destOrd="0" presId="urn:microsoft.com/office/officeart/2008/layout/HorizontalMultiLevelHierarchy"/>
    <dgm:cxn modelId="{13200B7D-15FD-8D49-9DEF-972EAFBEC98F}" type="presOf" srcId="{236BCDF7-9929-4F4F-8ED7-A9EAD393702A}" destId="{D70F98ED-6ECE-BB48-A00F-7655379BC0B5}" srcOrd="0" destOrd="0" presId="urn:microsoft.com/office/officeart/2008/layout/HorizontalMultiLevelHierarchy"/>
    <dgm:cxn modelId="{3E7F1CA1-5560-E149-BAF6-E00A221F49DA}" type="presOf" srcId="{3BA14E10-562C-844D-A0F1-B39EB632CF13}" destId="{EFD4E49A-902F-CB4C-A424-427B5F64FC66}" srcOrd="0" destOrd="0" presId="urn:microsoft.com/office/officeart/2008/layout/HorizontalMultiLevelHierarchy"/>
    <dgm:cxn modelId="{5B67510F-5ED7-4D48-A419-B3DEBEE77812}" type="presOf" srcId="{8A6BD55B-CBD6-4944-BBCF-1A969C1A2DB3}" destId="{C359CAD8-CD85-3640-B75E-00B718B5FA33}" srcOrd="0" destOrd="0" presId="urn:microsoft.com/office/officeart/2008/layout/HorizontalMultiLevelHierarchy"/>
    <dgm:cxn modelId="{B7F792E4-B45C-0349-B269-EDE6C5DAEEFF}" srcId="{755450AB-2D97-4641-8930-64265306331F}" destId="{236BCDF7-9929-4F4F-8ED7-A9EAD393702A}" srcOrd="1" destOrd="0" parTransId="{3BA14E10-562C-844D-A0F1-B39EB632CF13}" sibTransId="{A42AC054-679A-3248-B597-28A28392D4D6}"/>
    <dgm:cxn modelId="{6EFEC941-D3BD-1A4B-8B48-2AECA86F8265}" type="presOf" srcId="{4473E4B9-792B-4543-BD03-3A89563B6D6F}" destId="{80687526-60A4-C641-AA39-E199166230BC}" srcOrd="1" destOrd="0" presId="urn:microsoft.com/office/officeart/2008/layout/HorizontalMultiLevelHierarchy"/>
    <dgm:cxn modelId="{7364AD10-2AD6-8744-9FF6-8F66E0A4D423}" srcId="{755450AB-2D97-4641-8930-64265306331F}" destId="{8A6BD55B-CBD6-4944-BBCF-1A969C1A2DB3}" srcOrd="2" destOrd="0" parTransId="{3149883A-9754-B440-A788-FF98F6FBD9EE}" sibTransId="{28FB7E0F-FDFA-4C45-BA31-357880F28509}"/>
    <dgm:cxn modelId="{58D0C5AB-46CF-0B46-887B-9506C33B1364}" srcId="{A73B5277-3839-CE48-A73F-D2F65F8306EA}" destId="{755450AB-2D97-4641-8930-64265306331F}" srcOrd="0" destOrd="0" parTransId="{3F18A340-561B-0F42-80EB-398FE57C7ADA}" sibTransId="{EE7BD7AC-0167-9348-8DB8-3D1E8B2ED2FE}"/>
    <dgm:cxn modelId="{43F1E148-0B9A-7B42-887F-16B3EA79BF53}" type="presOf" srcId="{3149883A-9754-B440-A788-FF98F6FBD9EE}" destId="{06677D9E-25EB-974A-AAEE-81A47795AABA}" srcOrd="0" destOrd="0" presId="urn:microsoft.com/office/officeart/2008/layout/HorizontalMultiLevelHierarchy"/>
    <dgm:cxn modelId="{0A01A235-C736-0141-A398-E24F2D50BE75}" type="presOf" srcId="{66EF3C6D-5A20-4349-BEA5-1F4A986E606C}" destId="{D47CE1D3-C1F6-EF48-BD17-E296D9B11CE1}" srcOrd="1" destOrd="0" presId="urn:microsoft.com/office/officeart/2008/layout/HorizontalMultiLevelHierarchy"/>
    <dgm:cxn modelId="{13BFCD8B-D34D-664A-AD3E-01684E1C66EA}" type="presOf" srcId="{66EF3C6D-5A20-4349-BEA5-1F4A986E606C}" destId="{0FC9466D-C3B2-0046-9863-3301A371DAE0}" srcOrd="0" destOrd="0" presId="urn:microsoft.com/office/officeart/2008/layout/HorizontalMultiLevelHierarchy"/>
    <dgm:cxn modelId="{5584E16A-AB5C-2F4E-A838-AF0AC9646DA3}" type="presOf" srcId="{844F9EC7-469D-F442-9A2B-0E790A7DB961}" destId="{6101DF07-8184-4049-AC6E-C30EFDEBC180}" srcOrd="1" destOrd="0" presId="urn:microsoft.com/office/officeart/2008/layout/HorizontalMultiLevelHierarchy"/>
    <dgm:cxn modelId="{348F26FD-4019-4742-A3DA-DFC9A51E62C9}" type="presOf" srcId="{844F9EC7-469D-F442-9A2B-0E790A7DB961}" destId="{4ECFBADC-BC8B-1044-8F8A-CECA1AFB8D26}" srcOrd="0" destOrd="0" presId="urn:microsoft.com/office/officeart/2008/layout/HorizontalMultiLevelHierarchy"/>
    <dgm:cxn modelId="{65218F1B-1AD5-1840-86C8-E245B29ACC01}" type="presOf" srcId="{A73B5277-3839-CE48-A73F-D2F65F8306EA}" destId="{CFAFD143-1B36-AB4F-A5B1-586E5063D91B}" srcOrd="0" destOrd="0" presId="urn:microsoft.com/office/officeart/2008/layout/HorizontalMultiLevelHierarchy"/>
    <dgm:cxn modelId="{AA6B05D1-D149-FB4C-B27D-FD834902A13E}" type="presOf" srcId="{3BA14E10-562C-844D-A0F1-B39EB632CF13}" destId="{7725E4AD-629E-0C44-AC00-579DD61866FC}" srcOrd="1" destOrd="0" presId="urn:microsoft.com/office/officeart/2008/layout/HorizontalMultiLevelHierarchy"/>
    <dgm:cxn modelId="{B895BAD6-3C42-9F40-BDAF-A9FC76B7908A}" type="presOf" srcId="{3149883A-9754-B440-A788-FF98F6FBD9EE}" destId="{7A59FAD3-76B9-D249-A6D2-0CA5EFA5BCB4}" srcOrd="1" destOrd="0" presId="urn:microsoft.com/office/officeart/2008/layout/HorizontalMultiLevelHierarchy"/>
    <dgm:cxn modelId="{DEABE17A-7788-CC4B-8411-71C6A292937F}" type="presOf" srcId="{02B2923C-67A2-F249-85CB-C1DD555C5CF4}" destId="{84F61203-4FF6-304E-818B-2DE58342882D}" srcOrd="0" destOrd="0" presId="urn:microsoft.com/office/officeart/2008/layout/HorizontalMultiLevelHierarchy"/>
    <dgm:cxn modelId="{206DC865-7ACA-D342-AAF0-4FE91D984BD9}" type="presOf" srcId="{79FA3F18-FDFC-4B4A-8BFF-1ACDE9EC26A9}" destId="{B621B5F3-8C3B-8642-8E3F-9DBB1C5CF4FD}" srcOrd="0" destOrd="0" presId="urn:microsoft.com/office/officeart/2008/layout/HorizontalMultiLevelHierarchy"/>
    <dgm:cxn modelId="{FC43B943-0AC2-224A-B830-94A361DC5FC4}" srcId="{755450AB-2D97-4641-8930-64265306331F}" destId="{A1222953-E9DD-974F-B148-473F9AADC43E}" srcOrd="3" destOrd="0" parTransId="{844F9EC7-469D-F442-9A2B-0E790A7DB961}" sibTransId="{2540901C-0046-0F4D-BDE3-A9A3E8450D20}"/>
    <dgm:cxn modelId="{AA12C16A-9EE6-364B-A298-C754DD0BD1F8}" type="presOf" srcId="{755450AB-2D97-4641-8930-64265306331F}" destId="{0B2979FB-1C7C-5A4E-A07D-7E37E7DA0D94}" srcOrd="0" destOrd="0" presId="urn:microsoft.com/office/officeart/2008/layout/HorizontalMultiLevelHierarchy"/>
    <dgm:cxn modelId="{DD79723A-C73C-EF4E-A652-FC2427E2F1A8}" srcId="{755450AB-2D97-4641-8930-64265306331F}" destId="{02B2923C-67A2-F249-85CB-C1DD555C5CF4}" srcOrd="4" destOrd="0" parTransId="{4473E4B9-792B-4543-BD03-3A89563B6D6F}" sibTransId="{B211CCB2-A896-9F4B-BB78-7B8B3331688D}"/>
    <dgm:cxn modelId="{7C05A797-EACE-3942-B223-CFA888C6D2D0}" srcId="{755450AB-2D97-4641-8930-64265306331F}" destId="{79FA3F18-FDFC-4B4A-8BFF-1ACDE9EC26A9}" srcOrd="0" destOrd="0" parTransId="{66EF3C6D-5A20-4349-BEA5-1F4A986E606C}" sibTransId="{61E5CEE2-31AF-B64D-9938-A433FA330610}"/>
    <dgm:cxn modelId="{AA4D60F9-DE3D-8E46-91E1-23A716C97080}" type="presOf" srcId="{4473E4B9-792B-4543-BD03-3A89563B6D6F}" destId="{7B1AEF16-693C-0048-868C-291509C2F736}" srcOrd="0" destOrd="0" presId="urn:microsoft.com/office/officeart/2008/layout/HorizontalMultiLevelHierarchy"/>
    <dgm:cxn modelId="{9B920555-4C77-D347-8D5C-07FA79224628}" type="presParOf" srcId="{CFAFD143-1B36-AB4F-A5B1-586E5063D91B}" destId="{D953193E-D7C1-C941-8BC2-3A44BD88CC05}" srcOrd="0" destOrd="0" presId="urn:microsoft.com/office/officeart/2008/layout/HorizontalMultiLevelHierarchy"/>
    <dgm:cxn modelId="{694DDB0F-6889-7542-A806-C92C254A0D9D}" type="presParOf" srcId="{D953193E-D7C1-C941-8BC2-3A44BD88CC05}" destId="{0B2979FB-1C7C-5A4E-A07D-7E37E7DA0D94}" srcOrd="0" destOrd="0" presId="urn:microsoft.com/office/officeart/2008/layout/HorizontalMultiLevelHierarchy"/>
    <dgm:cxn modelId="{9EB80E7C-3AC1-0E42-97E7-A00BF06EDB84}" type="presParOf" srcId="{D953193E-D7C1-C941-8BC2-3A44BD88CC05}" destId="{71999774-ED08-4041-A2C7-2D0B0445D92A}" srcOrd="1" destOrd="0" presId="urn:microsoft.com/office/officeart/2008/layout/HorizontalMultiLevelHierarchy"/>
    <dgm:cxn modelId="{C2D699E9-28D5-CD40-B413-F4E6FF5A1158}" type="presParOf" srcId="{71999774-ED08-4041-A2C7-2D0B0445D92A}" destId="{0FC9466D-C3B2-0046-9863-3301A371DAE0}" srcOrd="0" destOrd="0" presId="urn:microsoft.com/office/officeart/2008/layout/HorizontalMultiLevelHierarchy"/>
    <dgm:cxn modelId="{71C934E7-82F0-E64A-B652-67347A2239C6}" type="presParOf" srcId="{0FC9466D-C3B2-0046-9863-3301A371DAE0}" destId="{D47CE1D3-C1F6-EF48-BD17-E296D9B11CE1}" srcOrd="0" destOrd="0" presId="urn:microsoft.com/office/officeart/2008/layout/HorizontalMultiLevelHierarchy"/>
    <dgm:cxn modelId="{9197A59C-F8C2-BA48-B4E4-A65991053764}" type="presParOf" srcId="{71999774-ED08-4041-A2C7-2D0B0445D92A}" destId="{7210B3E6-39CD-474E-A37F-7482605DE327}" srcOrd="1" destOrd="0" presId="urn:microsoft.com/office/officeart/2008/layout/HorizontalMultiLevelHierarchy"/>
    <dgm:cxn modelId="{95732971-DFF5-4B40-94DB-1AC70B65906C}" type="presParOf" srcId="{7210B3E6-39CD-474E-A37F-7482605DE327}" destId="{B621B5F3-8C3B-8642-8E3F-9DBB1C5CF4FD}" srcOrd="0" destOrd="0" presId="urn:microsoft.com/office/officeart/2008/layout/HorizontalMultiLevelHierarchy"/>
    <dgm:cxn modelId="{2CF21269-45A5-2E42-82E8-FEA5358777F9}" type="presParOf" srcId="{7210B3E6-39CD-474E-A37F-7482605DE327}" destId="{15EAA7A7-DE9C-4B4A-89AF-FBF80BC743A1}" srcOrd="1" destOrd="0" presId="urn:microsoft.com/office/officeart/2008/layout/HorizontalMultiLevelHierarchy"/>
    <dgm:cxn modelId="{39D6C045-3098-4445-93AD-A20D7090568D}" type="presParOf" srcId="{71999774-ED08-4041-A2C7-2D0B0445D92A}" destId="{EFD4E49A-902F-CB4C-A424-427B5F64FC66}" srcOrd="2" destOrd="0" presId="urn:microsoft.com/office/officeart/2008/layout/HorizontalMultiLevelHierarchy"/>
    <dgm:cxn modelId="{9450FC56-79D3-4643-AEEF-0C95CFBAE712}" type="presParOf" srcId="{EFD4E49A-902F-CB4C-A424-427B5F64FC66}" destId="{7725E4AD-629E-0C44-AC00-579DD61866FC}" srcOrd="0" destOrd="0" presId="urn:microsoft.com/office/officeart/2008/layout/HorizontalMultiLevelHierarchy"/>
    <dgm:cxn modelId="{06F310AB-BBC5-914A-8579-79F00ED38FAB}" type="presParOf" srcId="{71999774-ED08-4041-A2C7-2D0B0445D92A}" destId="{392929C5-1E09-0D4F-9FB2-E1BA87AEA710}" srcOrd="3" destOrd="0" presId="urn:microsoft.com/office/officeart/2008/layout/HorizontalMultiLevelHierarchy"/>
    <dgm:cxn modelId="{B45D2065-9A9F-E240-AD71-1BDC92351B6B}" type="presParOf" srcId="{392929C5-1E09-0D4F-9FB2-E1BA87AEA710}" destId="{D70F98ED-6ECE-BB48-A00F-7655379BC0B5}" srcOrd="0" destOrd="0" presId="urn:microsoft.com/office/officeart/2008/layout/HorizontalMultiLevelHierarchy"/>
    <dgm:cxn modelId="{16E66C51-BF64-414D-A438-D619EDF854D1}" type="presParOf" srcId="{392929C5-1E09-0D4F-9FB2-E1BA87AEA710}" destId="{A8883B2E-24B1-194E-A038-BC377345FDAD}" srcOrd="1" destOrd="0" presId="urn:microsoft.com/office/officeart/2008/layout/HorizontalMultiLevelHierarchy"/>
    <dgm:cxn modelId="{68FEB29E-05BE-A84A-A5EB-2A95BBE5B61E}" type="presParOf" srcId="{71999774-ED08-4041-A2C7-2D0B0445D92A}" destId="{06677D9E-25EB-974A-AAEE-81A47795AABA}" srcOrd="4" destOrd="0" presId="urn:microsoft.com/office/officeart/2008/layout/HorizontalMultiLevelHierarchy"/>
    <dgm:cxn modelId="{549681F2-01EE-F44F-B795-F88BEC4BA493}" type="presParOf" srcId="{06677D9E-25EB-974A-AAEE-81A47795AABA}" destId="{7A59FAD3-76B9-D249-A6D2-0CA5EFA5BCB4}" srcOrd="0" destOrd="0" presId="urn:microsoft.com/office/officeart/2008/layout/HorizontalMultiLevelHierarchy"/>
    <dgm:cxn modelId="{9AA83FC3-B94B-2949-8DD7-94BA32945B62}" type="presParOf" srcId="{71999774-ED08-4041-A2C7-2D0B0445D92A}" destId="{38472D0F-3FB7-2A46-BF72-6679801DCE19}" srcOrd="5" destOrd="0" presId="urn:microsoft.com/office/officeart/2008/layout/HorizontalMultiLevelHierarchy"/>
    <dgm:cxn modelId="{C4172155-ABCD-6645-AD58-97226E14B6B7}" type="presParOf" srcId="{38472D0F-3FB7-2A46-BF72-6679801DCE19}" destId="{C359CAD8-CD85-3640-B75E-00B718B5FA33}" srcOrd="0" destOrd="0" presId="urn:microsoft.com/office/officeart/2008/layout/HorizontalMultiLevelHierarchy"/>
    <dgm:cxn modelId="{DFD44E3A-22C1-0D4B-9709-FA31A400DF3D}" type="presParOf" srcId="{38472D0F-3FB7-2A46-BF72-6679801DCE19}" destId="{DE91CB4A-6F1D-5B48-8253-BCCC1A717822}" srcOrd="1" destOrd="0" presId="urn:microsoft.com/office/officeart/2008/layout/HorizontalMultiLevelHierarchy"/>
    <dgm:cxn modelId="{61244414-E163-F64E-8D6C-FD26DF9259DD}" type="presParOf" srcId="{71999774-ED08-4041-A2C7-2D0B0445D92A}" destId="{4ECFBADC-BC8B-1044-8F8A-CECA1AFB8D26}" srcOrd="6" destOrd="0" presId="urn:microsoft.com/office/officeart/2008/layout/HorizontalMultiLevelHierarchy"/>
    <dgm:cxn modelId="{4F473DB9-60BC-F945-A32D-6E990DD9B484}" type="presParOf" srcId="{4ECFBADC-BC8B-1044-8F8A-CECA1AFB8D26}" destId="{6101DF07-8184-4049-AC6E-C30EFDEBC180}" srcOrd="0" destOrd="0" presId="urn:microsoft.com/office/officeart/2008/layout/HorizontalMultiLevelHierarchy"/>
    <dgm:cxn modelId="{1E268D91-E8FA-FE4A-B549-0886125D2787}" type="presParOf" srcId="{71999774-ED08-4041-A2C7-2D0B0445D92A}" destId="{BA4D55B1-73D3-CE4E-9855-73B58830C5C8}" srcOrd="7" destOrd="0" presId="urn:microsoft.com/office/officeart/2008/layout/HorizontalMultiLevelHierarchy"/>
    <dgm:cxn modelId="{F7EE0BFB-A573-A24D-9C03-B8ED2D134BC0}" type="presParOf" srcId="{BA4D55B1-73D3-CE4E-9855-73B58830C5C8}" destId="{83B6BCB6-E5FA-2F45-AAA1-307B7EC94FE5}" srcOrd="0" destOrd="0" presId="urn:microsoft.com/office/officeart/2008/layout/HorizontalMultiLevelHierarchy"/>
    <dgm:cxn modelId="{1FF9C773-72BE-5940-9A52-514D97273A48}" type="presParOf" srcId="{BA4D55B1-73D3-CE4E-9855-73B58830C5C8}" destId="{C1CEFCFA-F13E-AD45-AC4D-93A69523B6A7}" srcOrd="1" destOrd="0" presId="urn:microsoft.com/office/officeart/2008/layout/HorizontalMultiLevelHierarchy"/>
    <dgm:cxn modelId="{860ED020-E1FC-9042-9B76-E0052898D31B}" type="presParOf" srcId="{71999774-ED08-4041-A2C7-2D0B0445D92A}" destId="{7B1AEF16-693C-0048-868C-291509C2F736}" srcOrd="8" destOrd="0" presId="urn:microsoft.com/office/officeart/2008/layout/HorizontalMultiLevelHierarchy"/>
    <dgm:cxn modelId="{5F9A498E-D865-0A46-BE77-D4D8A9D7C82F}" type="presParOf" srcId="{7B1AEF16-693C-0048-868C-291509C2F736}" destId="{80687526-60A4-C641-AA39-E199166230BC}" srcOrd="0" destOrd="0" presId="urn:microsoft.com/office/officeart/2008/layout/HorizontalMultiLevelHierarchy"/>
    <dgm:cxn modelId="{49634256-C0D9-474E-911E-8C959A344924}" type="presParOf" srcId="{71999774-ED08-4041-A2C7-2D0B0445D92A}" destId="{5EC9C892-D73D-5B45-9B2E-ECF01CAD0433}" srcOrd="9" destOrd="0" presId="urn:microsoft.com/office/officeart/2008/layout/HorizontalMultiLevelHierarchy"/>
    <dgm:cxn modelId="{7704F569-1725-5D4E-8BB7-301904283FDF}" type="presParOf" srcId="{5EC9C892-D73D-5B45-9B2E-ECF01CAD0433}" destId="{84F61203-4FF6-304E-818B-2DE58342882D}" srcOrd="0" destOrd="0" presId="urn:microsoft.com/office/officeart/2008/layout/HorizontalMultiLevelHierarchy"/>
    <dgm:cxn modelId="{11AE6A3D-01AE-4047-BAE5-027BEE7EAEAE}" type="presParOf" srcId="{5EC9C892-D73D-5B45-9B2E-ECF01CAD0433}" destId="{29B61DA8-FDC3-804F-AFA1-40EC89DA471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1FB97F-03A8-B842-9775-14529214FF20}" type="doc">
      <dgm:prSet loTypeId="urn:microsoft.com/office/officeart/2005/8/layout/cycle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C05F473-04DA-4F4F-928F-DC9A4B76F3B0}">
      <dgm:prSet/>
      <dgm:spPr/>
      <dgm:t>
        <a:bodyPr/>
        <a:lstStyle/>
        <a:p>
          <a:pPr rtl="0"/>
          <a:r>
            <a:rPr lang="zh-CN" altLang="en-US" dirty="0" smtClean="0"/>
            <a:t>准备输入数据</a:t>
          </a:r>
          <a:endParaRPr lang="zh-CN" altLang="en-US" dirty="0"/>
        </a:p>
      </dgm:t>
    </dgm:pt>
    <dgm:pt modelId="{D028F2B2-7355-E046-B7AC-A3C532C414EF}" type="parTrans" cxnId="{EC5484FB-E472-FB48-8AB0-767848E52C56}">
      <dgm:prSet/>
      <dgm:spPr/>
      <dgm:t>
        <a:bodyPr/>
        <a:lstStyle/>
        <a:p>
          <a:endParaRPr lang="zh-CN" altLang="en-US"/>
        </a:p>
      </dgm:t>
    </dgm:pt>
    <dgm:pt modelId="{FE02D5CA-36C0-BE46-9880-8F8D1BFB2C4A}" type="sibTrans" cxnId="{EC5484FB-E472-FB48-8AB0-767848E52C56}">
      <dgm:prSet/>
      <dgm:spPr/>
      <dgm:t>
        <a:bodyPr/>
        <a:lstStyle/>
        <a:p>
          <a:endParaRPr lang="zh-CN" altLang="en-US"/>
        </a:p>
      </dgm:t>
    </dgm:pt>
    <dgm:pt modelId="{65B8D9DD-5CBE-7A46-976E-1BC381A911DB}">
      <dgm:prSet/>
      <dgm:spPr/>
      <dgm:t>
        <a:bodyPr/>
        <a:lstStyle/>
        <a:p>
          <a:pPr rtl="0"/>
          <a:r>
            <a:rPr lang="zh-CN" altLang="en-US" dirty="0" smtClean="0"/>
            <a:t>调用 </a:t>
          </a:r>
          <a:r>
            <a:rPr lang="en-US" altLang="zh-CN" dirty="0" err="1" smtClean="0"/>
            <a:t>ASTro</a:t>
          </a:r>
          <a:endParaRPr lang="zh-CN" altLang="en-US" dirty="0"/>
        </a:p>
      </dgm:t>
    </dgm:pt>
    <dgm:pt modelId="{49BC9B1A-61CE-8248-A0DA-A5D94673CFA4}" type="parTrans" cxnId="{19A74F3A-EBA1-374E-9C42-160C673CB515}">
      <dgm:prSet/>
      <dgm:spPr/>
      <dgm:t>
        <a:bodyPr/>
        <a:lstStyle/>
        <a:p>
          <a:endParaRPr lang="zh-CN" altLang="en-US"/>
        </a:p>
      </dgm:t>
    </dgm:pt>
    <dgm:pt modelId="{A0F316CB-3F81-0143-A4BB-EE2DC1A4B915}" type="sibTrans" cxnId="{19A74F3A-EBA1-374E-9C42-160C673CB515}">
      <dgm:prSet/>
      <dgm:spPr/>
      <dgm:t>
        <a:bodyPr/>
        <a:lstStyle/>
        <a:p>
          <a:endParaRPr lang="zh-CN" altLang="en-US"/>
        </a:p>
      </dgm:t>
    </dgm:pt>
    <dgm:pt modelId="{F8A228A0-EA8F-3B44-B15E-61A3B22CED98}">
      <dgm:prSet/>
      <dgm:spPr/>
      <dgm:t>
        <a:bodyPr/>
        <a:lstStyle/>
        <a:p>
          <a:pPr rtl="0"/>
          <a:r>
            <a:rPr lang="zh-CN" altLang="en-US" dirty="0" smtClean="0"/>
            <a:t>输出变更集合</a:t>
          </a:r>
          <a:endParaRPr lang="zh-CN" altLang="en-US" dirty="0"/>
        </a:p>
      </dgm:t>
    </dgm:pt>
    <dgm:pt modelId="{EB55DB73-165F-BD4C-97EB-DF8BE9A6EA23}" type="parTrans" cxnId="{87EC3573-E23B-A546-A715-A1937C4FB2EE}">
      <dgm:prSet/>
      <dgm:spPr/>
      <dgm:t>
        <a:bodyPr/>
        <a:lstStyle/>
        <a:p>
          <a:endParaRPr lang="zh-CN" altLang="en-US"/>
        </a:p>
      </dgm:t>
    </dgm:pt>
    <dgm:pt modelId="{11B462A9-8CB8-CA43-B5F5-6D8CD36C135C}" type="sibTrans" cxnId="{87EC3573-E23B-A546-A715-A1937C4FB2EE}">
      <dgm:prSet/>
      <dgm:spPr/>
      <dgm:t>
        <a:bodyPr/>
        <a:lstStyle/>
        <a:p>
          <a:endParaRPr lang="zh-CN" altLang="en-US"/>
        </a:p>
      </dgm:t>
    </dgm:pt>
    <dgm:pt modelId="{46FAC2FE-F593-E846-9709-24922CD5E8C7}">
      <dgm:prSet/>
      <dgm:spPr/>
      <dgm:t>
        <a:bodyPr/>
        <a:lstStyle/>
        <a:p>
          <a:pPr rtl="0"/>
          <a:r>
            <a:rPr lang="zh-CN" altLang="en-US" dirty="0" smtClean="0"/>
            <a:t>输出影响分析模块配置文件  </a:t>
          </a:r>
          <a:endParaRPr lang="zh-CN" altLang="en-US" dirty="0"/>
        </a:p>
      </dgm:t>
    </dgm:pt>
    <dgm:pt modelId="{84C4A6E7-AAC6-0C4C-8235-70565A81F7E3}" type="parTrans" cxnId="{2F6995A7-8C40-8346-9BFE-122E04D79373}">
      <dgm:prSet/>
      <dgm:spPr/>
      <dgm:t>
        <a:bodyPr/>
        <a:lstStyle/>
        <a:p>
          <a:endParaRPr lang="zh-CN" altLang="en-US"/>
        </a:p>
      </dgm:t>
    </dgm:pt>
    <dgm:pt modelId="{8CEA8997-D147-854F-B435-70D2AE2A6405}" type="sibTrans" cxnId="{2F6995A7-8C40-8346-9BFE-122E04D79373}">
      <dgm:prSet/>
      <dgm:spPr/>
      <dgm:t>
        <a:bodyPr/>
        <a:lstStyle/>
        <a:p>
          <a:endParaRPr lang="zh-CN" altLang="en-US"/>
        </a:p>
      </dgm:t>
    </dgm:pt>
    <dgm:pt modelId="{C53FEFF4-4209-BA4A-B9B8-017E46BEE2DD}" type="pres">
      <dgm:prSet presAssocID="{7E1FB97F-03A8-B842-9775-14529214FF2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6C0CAEB-9DEA-9946-9F82-A51AD57B9102}" type="pres">
      <dgm:prSet presAssocID="{1C05F473-04DA-4F4F-928F-DC9A4B76F3B0}" presName="dummy" presStyleCnt="0"/>
      <dgm:spPr/>
    </dgm:pt>
    <dgm:pt modelId="{9DAC4463-77D3-D54F-BC19-DF9D2EA091B1}" type="pres">
      <dgm:prSet presAssocID="{1C05F473-04DA-4F4F-928F-DC9A4B76F3B0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63FC1C-67D7-2B42-800B-175B51C0F8D0}" type="pres">
      <dgm:prSet presAssocID="{FE02D5CA-36C0-BE46-9880-8F8D1BFB2C4A}" presName="sibTrans" presStyleLbl="node1" presStyleIdx="0" presStyleCnt="4"/>
      <dgm:spPr/>
      <dgm:t>
        <a:bodyPr/>
        <a:lstStyle/>
        <a:p>
          <a:endParaRPr lang="zh-CN" altLang="en-US"/>
        </a:p>
      </dgm:t>
    </dgm:pt>
    <dgm:pt modelId="{9A0D87F6-D5D8-504E-8C5E-30A09716FCCD}" type="pres">
      <dgm:prSet presAssocID="{65B8D9DD-5CBE-7A46-976E-1BC381A911DB}" presName="dummy" presStyleCnt="0"/>
      <dgm:spPr/>
    </dgm:pt>
    <dgm:pt modelId="{68E4FF4A-9E7D-5D43-BE54-F69DDB8651E1}" type="pres">
      <dgm:prSet presAssocID="{65B8D9DD-5CBE-7A46-976E-1BC381A911DB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314A73-DDD0-4D40-9FAD-18D5C7763FCC}" type="pres">
      <dgm:prSet presAssocID="{A0F316CB-3F81-0143-A4BB-EE2DC1A4B915}" presName="sibTrans" presStyleLbl="node1" presStyleIdx="1" presStyleCnt="4"/>
      <dgm:spPr/>
      <dgm:t>
        <a:bodyPr/>
        <a:lstStyle/>
        <a:p>
          <a:endParaRPr lang="zh-CN" altLang="en-US"/>
        </a:p>
      </dgm:t>
    </dgm:pt>
    <dgm:pt modelId="{D77F23B9-CD89-E242-9608-371BE23CDEBD}" type="pres">
      <dgm:prSet presAssocID="{F8A228A0-EA8F-3B44-B15E-61A3B22CED98}" presName="dummy" presStyleCnt="0"/>
      <dgm:spPr/>
    </dgm:pt>
    <dgm:pt modelId="{C5D68491-1804-F249-B88A-D5AA9879590E}" type="pres">
      <dgm:prSet presAssocID="{F8A228A0-EA8F-3B44-B15E-61A3B22CED98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76FE5C-6F38-6E4D-BB9E-22ADB64FB6C1}" type="pres">
      <dgm:prSet presAssocID="{11B462A9-8CB8-CA43-B5F5-6D8CD36C135C}" presName="sibTrans" presStyleLbl="node1" presStyleIdx="2" presStyleCnt="4"/>
      <dgm:spPr/>
      <dgm:t>
        <a:bodyPr/>
        <a:lstStyle/>
        <a:p>
          <a:endParaRPr lang="zh-CN" altLang="en-US"/>
        </a:p>
      </dgm:t>
    </dgm:pt>
    <dgm:pt modelId="{1EF0A709-7E3D-8948-918A-177BEF77985A}" type="pres">
      <dgm:prSet presAssocID="{46FAC2FE-F593-E846-9709-24922CD5E8C7}" presName="dummy" presStyleCnt="0"/>
      <dgm:spPr/>
    </dgm:pt>
    <dgm:pt modelId="{0CC9214A-A803-0C4E-9FEC-BAD9D32C6504}" type="pres">
      <dgm:prSet presAssocID="{46FAC2FE-F593-E846-9709-24922CD5E8C7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99096D-9D2A-5D43-ACD6-38B4850247C6}" type="pres">
      <dgm:prSet presAssocID="{8CEA8997-D147-854F-B435-70D2AE2A6405}" presName="sibTrans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1505426D-91B3-334F-836A-A04BADF1FA4A}" type="presOf" srcId="{65B8D9DD-5CBE-7A46-976E-1BC381A911DB}" destId="{68E4FF4A-9E7D-5D43-BE54-F69DDB8651E1}" srcOrd="0" destOrd="0" presId="urn:microsoft.com/office/officeart/2005/8/layout/cycle1"/>
    <dgm:cxn modelId="{87EC3573-E23B-A546-A715-A1937C4FB2EE}" srcId="{7E1FB97F-03A8-B842-9775-14529214FF20}" destId="{F8A228A0-EA8F-3B44-B15E-61A3B22CED98}" srcOrd="2" destOrd="0" parTransId="{EB55DB73-165F-BD4C-97EB-DF8BE9A6EA23}" sibTransId="{11B462A9-8CB8-CA43-B5F5-6D8CD36C135C}"/>
    <dgm:cxn modelId="{DDA2988E-4FF8-C14F-A4FB-0F3D582F30B8}" type="presOf" srcId="{A0F316CB-3F81-0143-A4BB-EE2DC1A4B915}" destId="{35314A73-DDD0-4D40-9FAD-18D5C7763FCC}" srcOrd="0" destOrd="0" presId="urn:microsoft.com/office/officeart/2005/8/layout/cycle1"/>
    <dgm:cxn modelId="{E863B646-9148-4144-8A42-9147CA03C227}" type="presOf" srcId="{7E1FB97F-03A8-B842-9775-14529214FF20}" destId="{C53FEFF4-4209-BA4A-B9B8-017E46BEE2DD}" srcOrd="0" destOrd="0" presId="urn:microsoft.com/office/officeart/2005/8/layout/cycle1"/>
    <dgm:cxn modelId="{0CC1041F-E24F-9C47-8FEF-C7FE4926702C}" type="presOf" srcId="{F8A228A0-EA8F-3B44-B15E-61A3B22CED98}" destId="{C5D68491-1804-F249-B88A-D5AA9879590E}" srcOrd="0" destOrd="0" presId="urn:microsoft.com/office/officeart/2005/8/layout/cycle1"/>
    <dgm:cxn modelId="{8311C9ED-C5BC-9140-B43E-C070723804BF}" type="presOf" srcId="{46FAC2FE-F593-E846-9709-24922CD5E8C7}" destId="{0CC9214A-A803-0C4E-9FEC-BAD9D32C6504}" srcOrd="0" destOrd="0" presId="urn:microsoft.com/office/officeart/2005/8/layout/cycle1"/>
    <dgm:cxn modelId="{19A74F3A-EBA1-374E-9C42-160C673CB515}" srcId="{7E1FB97F-03A8-B842-9775-14529214FF20}" destId="{65B8D9DD-5CBE-7A46-976E-1BC381A911DB}" srcOrd="1" destOrd="0" parTransId="{49BC9B1A-61CE-8248-A0DA-A5D94673CFA4}" sibTransId="{A0F316CB-3F81-0143-A4BB-EE2DC1A4B915}"/>
    <dgm:cxn modelId="{EC5484FB-E472-FB48-8AB0-767848E52C56}" srcId="{7E1FB97F-03A8-B842-9775-14529214FF20}" destId="{1C05F473-04DA-4F4F-928F-DC9A4B76F3B0}" srcOrd="0" destOrd="0" parTransId="{D028F2B2-7355-E046-B7AC-A3C532C414EF}" sibTransId="{FE02D5CA-36C0-BE46-9880-8F8D1BFB2C4A}"/>
    <dgm:cxn modelId="{E696189B-D295-494E-A6E0-561B1F17DA5B}" type="presOf" srcId="{1C05F473-04DA-4F4F-928F-DC9A4B76F3B0}" destId="{9DAC4463-77D3-D54F-BC19-DF9D2EA091B1}" srcOrd="0" destOrd="0" presId="urn:microsoft.com/office/officeart/2005/8/layout/cycle1"/>
    <dgm:cxn modelId="{516B3A46-4F74-EA4A-84B7-9F5C01C94D9D}" type="presOf" srcId="{8CEA8997-D147-854F-B435-70D2AE2A6405}" destId="{C799096D-9D2A-5D43-ACD6-38B4850247C6}" srcOrd="0" destOrd="0" presId="urn:microsoft.com/office/officeart/2005/8/layout/cycle1"/>
    <dgm:cxn modelId="{A2FC4099-909B-D54A-8B8C-77878A948D24}" type="presOf" srcId="{FE02D5CA-36C0-BE46-9880-8F8D1BFB2C4A}" destId="{3863FC1C-67D7-2B42-800B-175B51C0F8D0}" srcOrd="0" destOrd="0" presId="urn:microsoft.com/office/officeart/2005/8/layout/cycle1"/>
    <dgm:cxn modelId="{D8AD6E85-0F1E-0649-8197-56A39D6AE4E3}" type="presOf" srcId="{11B462A9-8CB8-CA43-B5F5-6D8CD36C135C}" destId="{6876FE5C-6F38-6E4D-BB9E-22ADB64FB6C1}" srcOrd="0" destOrd="0" presId="urn:microsoft.com/office/officeart/2005/8/layout/cycle1"/>
    <dgm:cxn modelId="{2F6995A7-8C40-8346-9BFE-122E04D79373}" srcId="{7E1FB97F-03A8-B842-9775-14529214FF20}" destId="{46FAC2FE-F593-E846-9709-24922CD5E8C7}" srcOrd="3" destOrd="0" parTransId="{84C4A6E7-AAC6-0C4C-8235-70565A81F7E3}" sibTransId="{8CEA8997-D147-854F-B435-70D2AE2A6405}"/>
    <dgm:cxn modelId="{619AAA7A-D17D-ED46-BC40-42D32A3DCBD0}" type="presParOf" srcId="{C53FEFF4-4209-BA4A-B9B8-017E46BEE2DD}" destId="{A6C0CAEB-9DEA-9946-9F82-A51AD57B9102}" srcOrd="0" destOrd="0" presId="urn:microsoft.com/office/officeart/2005/8/layout/cycle1"/>
    <dgm:cxn modelId="{CEA09619-160B-0F43-A4D1-F782C1CD8A2B}" type="presParOf" srcId="{C53FEFF4-4209-BA4A-B9B8-017E46BEE2DD}" destId="{9DAC4463-77D3-D54F-BC19-DF9D2EA091B1}" srcOrd="1" destOrd="0" presId="urn:microsoft.com/office/officeart/2005/8/layout/cycle1"/>
    <dgm:cxn modelId="{F731912E-B3B8-C84A-B63B-421CD7BB6EA4}" type="presParOf" srcId="{C53FEFF4-4209-BA4A-B9B8-017E46BEE2DD}" destId="{3863FC1C-67D7-2B42-800B-175B51C0F8D0}" srcOrd="2" destOrd="0" presId="urn:microsoft.com/office/officeart/2005/8/layout/cycle1"/>
    <dgm:cxn modelId="{CBFFCFA9-36B0-2C4C-A7A2-C381AD5A665B}" type="presParOf" srcId="{C53FEFF4-4209-BA4A-B9B8-017E46BEE2DD}" destId="{9A0D87F6-D5D8-504E-8C5E-30A09716FCCD}" srcOrd="3" destOrd="0" presId="urn:microsoft.com/office/officeart/2005/8/layout/cycle1"/>
    <dgm:cxn modelId="{3F8826F2-0248-6644-931A-B9CAC109C476}" type="presParOf" srcId="{C53FEFF4-4209-BA4A-B9B8-017E46BEE2DD}" destId="{68E4FF4A-9E7D-5D43-BE54-F69DDB8651E1}" srcOrd="4" destOrd="0" presId="urn:microsoft.com/office/officeart/2005/8/layout/cycle1"/>
    <dgm:cxn modelId="{9B3B85FA-6E5E-2445-BDF0-23553B9FEDFD}" type="presParOf" srcId="{C53FEFF4-4209-BA4A-B9B8-017E46BEE2DD}" destId="{35314A73-DDD0-4D40-9FAD-18D5C7763FCC}" srcOrd="5" destOrd="0" presId="urn:microsoft.com/office/officeart/2005/8/layout/cycle1"/>
    <dgm:cxn modelId="{9F4FD302-E794-BA40-8BB8-15C6F55D1AB0}" type="presParOf" srcId="{C53FEFF4-4209-BA4A-B9B8-017E46BEE2DD}" destId="{D77F23B9-CD89-E242-9608-371BE23CDEBD}" srcOrd="6" destOrd="0" presId="urn:microsoft.com/office/officeart/2005/8/layout/cycle1"/>
    <dgm:cxn modelId="{8028D983-2446-F040-B560-2D4623E6EC46}" type="presParOf" srcId="{C53FEFF4-4209-BA4A-B9B8-017E46BEE2DD}" destId="{C5D68491-1804-F249-B88A-D5AA9879590E}" srcOrd="7" destOrd="0" presId="urn:microsoft.com/office/officeart/2005/8/layout/cycle1"/>
    <dgm:cxn modelId="{06235184-57B6-B642-9BD9-5F6F3A7B5B9E}" type="presParOf" srcId="{C53FEFF4-4209-BA4A-B9B8-017E46BEE2DD}" destId="{6876FE5C-6F38-6E4D-BB9E-22ADB64FB6C1}" srcOrd="8" destOrd="0" presId="urn:microsoft.com/office/officeart/2005/8/layout/cycle1"/>
    <dgm:cxn modelId="{21FECE11-B4D2-9946-8392-C16BC8B1E7A7}" type="presParOf" srcId="{C53FEFF4-4209-BA4A-B9B8-017E46BEE2DD}" destId="{1EF0A709-7E3D-8948-918A-177BEF77985A}" srcOrd="9" destOrd="0" presId="urn:microsoft.com/office/officeart/2005/8/layout/cycle1"/>
    <dgm:cxn modelId="{415786A8-DBE2-4D40-A71B-F66A808AC1B0}" type="presParOf" srcId="{C53FEFF4-4209-BA4A-B9B8-017E46BEE2DD}" destId="{0CC9214A-A803-0C4E-9FEC-BAD9D32C6504}" srcOrd="10" destOrd="0" presId="urn:microsoft.com/office/officeart/2005/8/layout/cycle1"/>
    <dgm:cxn modelId="{FF00469D-655E-744D-B237-251A19453B09}" type="presParOf" srcId="{C53FEFF4-4209-BA4A-B9B8-017E46BEE2DD}" destId="{C799096D-9D2A-5D43-ACD6-38B4850247C6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3B5277-3839-CE48-A73F-D2F65F8306EA}" type="doc">
      <dgm:prSet loTypeId="urn:microsoft.com/office/officeart/2008/layout/HorizontalMultiLevelHierarchy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55450AB-2D97-4641-8930-64265306331F}">
      <dgm:prSet phldrT="[文本]"/>
      <dgm:spPr/>
      <dgm:t>
        <a:bodyPr vert="vert"/>
        <a:lstStyle/>
        <a:p>
          <a:r>
            <a:rPr lang="zh-CN" altLang="en-US" dirty="0" smtClean="0"/>
            <a:t>要求</a:t>
          </a:r>
          <a:endParaRPr lang="zh-CN" altLang="en-US" dirty="0"/>
        </a:p>
      </dgm:t>
    </dgm:pt>
    <dgm:pt modelId="{3F18A340-561B-0F42-80EB-398FE57C7ADA}" type="parTrans" cxnId="{58D0C5AB-46CF-0B46-887B-9506C33B1364}">
      <dgm:prSet/>
      <dgm:spPr/>
      <dgm:t>
        <a:bodyPr/>
        <a:lstStyle/>
        <a:p>
          <a:endParaRPr lang="zh-CN" altLang="en-US"/>
        </a:p>
      </dgm:t>
    </dgm:pt>
    <dgm:pt modelId="{EE7BD7AC-0167-9348-8DB8-3D1E8B2ED2FE}" type="sibTrans" cxnId="{58D0C5AB-46CF-0B46-887B-9506C33B1364}">
      <dgm:prSet/>
      <dgm:spPr/>
      <dgm:t>
        <a:bodyPr/>
        <a:lstStyle/>
        <a:p>
          <a:endParaRPr lang="zh-CN" altLang="en-US"/>
        </a:p>
      </dgm:t>
    </dgm:pt>
    <dgm:pt modelId="{79FA3F18-FDFC-4B4A-8BFF-1ACDE9EC26A9}">
      <dgm:prSet phldrT="[文本]"/>
      <dgm:spPr/>
      <dgm:t>
        <a:bodyPr/>
        <a:lstStyle/>
        <a:p>
          <a:r>
            <a:rPr lang="zh-CN" altLang="en-US" dirty="0" smtClean="0"/>
            <a:t>输入：变更集合</a:t>
          </a:r>
          <a:r>
            <a:rPr lang="en-US" altLang="zh-CN" dirty="0" smtClean="0"/>
            <a:t>+</a:t>
          </a:r>
          <a:r>
            <a:rPr lang="zh-CN" altLang="en-US" dirty="0" smtClean="0"/>
            <a:t>某个版本源代码</a:t>
          </a:r>
          <a:endParaRPr lang="zh-CN" altLang="en-US" dirty="0"/>
        </a:p>
      </dgm:t>
    </dgm:pt>
    <dgm:pt modelId="{66EF3C6D-5A20-4349-BEA5-1F4A986E606C}" type="parTrans" cxnId="{7C05A797-EACE-3942-B223-CFA888C6D2D0}">
      <dgm:prSet/>
      <dgm:spPr/>
      <dgm:t>
        <a:bodyPr/>
        <a:lstStyle/>
        <a:p>
          <a:endParaRPr lang="zh-CN" altLang="en-US"/>
        </a:p>
      </dgm:t>
    </dgm:pt>
    <dgm:pt modelId="{61E5CEE2-31AF-B64D-9938-A433FA330610}" type="sibTrans" cxnId="{7C05A797-EACE-3942-B223-CFA888C6D2D0}">
      <dgm:prSet/>
      <dgm:spPr/>
      <dgm:t>
        <a:bodyPr/>
        <a:lstStyle/>
        <a:p>
          <a:endParaRPr lang="zh-CN" altLang="en-US"/>
        </a:p>
      </dgm:t>
    </dgm:pt>
    <dgm:pt modelId="{236BCDF7-9929-4F4F-8ED7-A9EAD393702A}">
      <dgm:prSet phldrT="[文本]"/>
      <dgm:spPr/>
      <dgm:t>
        <a:bodyPr/>
        <a:lstStyle/>
        <a:p>
          <a:r>
            <a:rPr lang="zh-CN" altLang="en-US" dirty="0" smtClean="0"/>
            <a:t>输出：变更集合在该版本上的影响域</a:t>
          </a:r>
          <a:endParaRPr lang="zh-CN" altLang="en-US" dirty="0"/>
        </a:p>
      </dgm:t>
    </dgm:pt>
    <dgm:pt modelId="{3BA14E10-562C-844D-A0F1-B39EB632CF13}" type="parTrans" cxnId="{B7F792E4-B45C-0349-B269-EDE6C5DAEEFF}">
      <dgm:prSet/>
      <dgm:spPr/>
      <dgm:t>
        <a:bodyPr/>
        <a:lstStyle/>
        <a:p>
          <a:endParaRPr lang="zh-CN" altLang="en-US"/>
        </a:p>
      </dgm:t>
    </dgm:pt>
    <dgm:pt modelId="{A42AC054-679A-3248-B597-28A28392D4D6}" type="sibTrans" cxnId="{B7F792E4-B45C-0349-B269-EDE6C5DAEEFF}">
      <dgm:prSet/>
      <dgm:spPr/>
      <dgm:t>
        <a:bodyPr/>
        <a:lstStyle/>
        <a:p>
          <a:endParaRPr lang="zh-CN" altLang="en-US"/>
        </a:p>
      </dgm:t>
    </dgm:pt>
    <dgm:pt modelId="{8A6BD55B-CBD6-4944-BBCF-1A969C1A2DB3}">
      <dgm:prSet phldrT="[文本]"/>
      <dgm:spPr/>
      <dgm:t>
        <a:bodyPr/>
        <a:lstStyle/>
        <a:p>
          <a:r>
            <a:rPr lang="zh-CN" altLang="en-US" dirty="0" smtClean="0"/>
            <a:t>可以指定影响范围和语法结构类型</a:t>
          </a:r>
          <a:endParaRPr lang="zh-CN" altLang="en-US" dirty="0"/>
        </a:p>
      </dgm:t>
    </dgm:pt>
    <dgm:pt modelId="{3149883A-9754-B440-A788-FF98F6FBD9EE}" type="parTrans" cxnId="{7364AD10-2AD6-8744-9FF6-8F66E0A4D423}">
      <dgm:prSet/>
      <dgm:spPr/>
      <dgm:t>
        <a:bodyPr/>
        <a:lstStyle/>
        <a:p>
          <a:endParaRPr lang="zh-CN" altLang="en-US"/>
        </a:p>
      </dgm:t>
    </dgm:pt>
    <dgm:pt modelId="{28FB7E0F-FDFA-4C45-BA31-357880F28509}" type="sibTrans" cxnId="{7364AD10-2AD6-8744-9FF6-8F66E0A4D423}">
      <dgm:prSet/>
      <dgm:spPr/>
      <dgm:t>
        <a:bodyPr/>
        <a:lstStyle/>
        <a:p>
          <a:endParaRPr lang="zh-CN" altLang="en-US"/>
        </a:p>
      </dgm:t>
    </dgm:pt>
    <dgm:pt modelId="{A1222953-E9DD-974F-B148-473F9AADC43E}">
      <dgm:prSet phldrT="[文本]"/>
      <dgm:spPr/>
      <dgm:t>
        <a:bodyPr/>
        <a:lstStyle/>
        <a:p>
          <a:r>
            <a:rPr lang="zh-CN" altLang="en-US" dirty="0" smtClean="0"/>
            <a:t> 具有影响追踪系统 </a:t>
          </a:r>
          <a:endParaRPr lang="zh-CN" altLang="en-US" dirty="0"/>
        </a:p>
      </dgm:t>
    </dgm:pt>
    <dgm:pt modelId="{844F9EC7-469D-F442-9A2B-0E790A7DB961}" type="parTrans" cxnId="{FC43B943-0AC2-224A-B830-94A361DC5FC4}">
      <dgm:prSet/>
      <dgm:spPr/>
      <dgm:t>
        <a:bodyPr/>
        <a:lstStyle/>
        <a:p>
          <a:endParaRPr lang="zh-CN" altLang="en-US"/>
        </a:p>
      </dgm:t>
    </dgm:pt>
    <dgm:pt modelId="{2540901C-0046-0F4D-BDE3-A9A3E8450D20}" type="sibTrans" cxnId="{FC43B943-0AC2-224A-B830-94A361DC5FC4}">
      <dgm:prSet/>
      <dgm:spPr/>
      <dgm:t>
        <a:bodyPr/>
        <a:lstStyle/>
        <a:p>
          <a:endParaRPr lang="zh-CN" altLang="en-US"/>
        </a:p>
      </dgm:t>
    </dgm:pt>
    <dgm:pt modelId="{CFAFD143-1B36-AB4F-A5B1-586E5063D91B}" type="pres">
      <dgm:prSet presAssocID="{A73B5277-3839-CE48-A73F-D2F65F8306E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53193E-D7C1-C941-8BC2-3A44BD88CC05}" type="pres">
      <dgm:prSet presAssocID="{755450AB-2D97-4641-8930-64265306331F}" presName="root1" presStyleCnt="0"/>
      <dgm:spPr/>
    </dgm:pt>
    <dgm:pt modelId="{0B2979FB-1C7C-5A4E-A07D-7E37E7DA0D94}" type="pres">
      <dgm:prSet presAssocID="{755450AB-2D97-4641-8930-64265306331F}" presName="LevelOneTextNode" presStyleLbl="node0" presStyleIdx="0" presStyleCnt="1" custLinFactNeighborY="-38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999774-ED08-4041-A2C7-2D0B0445D92A}" type="pres">
      <dgm:prSet presAssocID="{755450AB-2D97-4641-8930-64265306331F}" presName="level2hierChild" presStyleCnt="0"/>
      <dgm:spPr/>
    </dgm:pt>
    <dgm:pt modelId="{0FC9466D-C3B2-0046-9863-3301A371DAE0}" type="pres">
      <dgm:prSet presAssocID="{66EF3C6D-5A20-4349-BEA5-1F4A986E606C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D47CE1D3-C1F6-EF48-BD17-E296D9B11CE1}" type="pres">
      <dgm:prSet presAssocID="{66EF3C6D-5A20-4349-BEA5-1F4A986E606C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7210B3E6-39CD-474E-A37F-7482605DE327}" type="pres">
      <dgm:prSet presAssocID="{79FA3F18-FDFC-4B4A-8BFF-1ACDE9EC26A9}" presName="root2" presStyleCnt="0"/>
      <dgm:spPr/>
    </dgm:pt>
    <dgm:pt modelId="{B621B5F3-8C3B-8642-8E3F-9DBB1C5CF4FD}" type="pres">
      <dgm:prSet presAssocID="{79FA3F18-FDFC-4B4A-8BFF-1ACDE9EC26A9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EAA7A7-DE9C-4B4A-89AF-FBF80BC743A1}" type="pres">
      <dgm:prSet presAssocID="{79FA3F18-FDFC-4B4A-8BFF-1ACDE9EC26A9}" presName="level3hierChild" presStyleCnt="0"/>
      <dgm:spPr/>
    </dgm:pt>
    <dgm:pt modelId="{EFD4E49A-902F-CB4C-A424-427B5F64FC66}" type="pres">
      <dgm:prSet presAssocID="{3BA14E10-562C-844D-A0F1-B39EB632CF13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7725E4AD-629E-0C44-AC00-579DD61866FC}" type="pres">
      <dgm:prSet presAssocID="{3BA14E10-562C-844D-A0F1-B39EB632CF13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392929C5-1E09-0D4F-9FB2-E1BA87AEA710}" type="pres">
      <dgm:prSet presAssocID="{236BCDF7-9929-4F4F-8ED7-A9EAD393702A}" presName="root2" presStyleCnt="0"/>
      <dgm:spPr/>
    </dgm:pt>
    <dgm:pt modelId="{D70F98ED-6ECE-BB48-A00F-7655379BC0B5}" type="pres">
      <dgm:prSet presAssocID="{236BCDF7-9929-4F4F-8ED7-A9EAD393702A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883B2E-24B1-194E-A038-BC377345FDAD}" type="pres">
      <dgm:prSet presAssocID="{236BCDF7-9929-4F4F-8ED7-A9EAD393702A}" presName="level3hierChild" presStyleCnt="0"/>
      <dgm:spPr/>
    </dgm:pt>
    <dgm:pt modelId="{06677D9E-25EB-974A-AAEE-81A47795AABA}" type="pres">
      <dgm:prSet presAssocID="{3149883A-9754-B440-A788-FF98F6FBD9EE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7A59FAD3-76B9-D249-A6D2-0CA5EFA5BCB4}" type="pres">
      <dgm:prSet presAssocID="{3149883A-9754-B440-A788-FF98F6FBD9EE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38472D0F-3FB7-2A46-BF72-6679801DCE19}" type="pres">
      <dgm:prSet presAssocID="{8A6BD55B-CBD6-4944-BBCF-1A969C1A2DB3}" presName="root2" presStyleCnt="0"/>
      <dgm:spPr/>
    </dgm:pt>
    <dgm:pt modelId="{C359CAD8-CD85-3640-B75E-00B718B5FA33}" type="pres">
      <dgm:prSet presAssocID="{8A6BD55B-CBD6-4944-BBCF-1A969C1A2DB3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91CB4A-6F1D-5B48-8253-BCCC1A717822}" type="pres">
      <dgm:prSet presAssocID="{8A6BD55B-CBD6-4944-BBCF-1A969C1A2DB3}" presName="level3hierChild" presStyleCnt="0"/>
      <dgm:spPr/>
    </dgm:pt>
    <dgm:pt modelId="{4ECFBADC-BC8B-1044-8F8A-CECA1AFB8D26}" type="pres">
      <dgm:prSet presAssocID="{844F9EC7-469D-F442-9A2B-0E790A7DB961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6101DF07-8184-4049-AC6E-C30EFDEBC180}" type="pres">
      <dgm:prSet presAssocID="{844F9EC7-469D-F442-9A2B-0E790A7DB961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BA4D55B1-73D3-CE4E-9855-73B58830C5C8}" type="pres">
      <dgm:prSet presAssocID="{A1222953-E9DD-974F-B148-473F9AADC43E}" presName="root2" presStyleCnt="0"/>
      <dgm:spPr/>
    </dgm:pt>
    <dgm:pt modelId="{83B6BCB6-E5FA-2F45-AAA1-307B7EC94FE5}" type="pres">
      <dgm:prSet presAssocID="{A1222953-E9DD-974F-B148-473F9AADC43E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CEFCFA-F13E-AD45-AC4D-93A69523B6A7}" type="pres">
      <dgm:prSet presAssocID="{A1222953-E9DD-974F-B148-473F9AADC43E}" presName="level3hierChild" presStyleCnt="0"/>
      <dgm:spPr/>
    </dgm:pt>
  </dgm:ptLst>
  <dgm:cxnLst>
    <dgm:cxn modelId="{31F7ADC4-7F32-B449-9425-614E7D589918}" type="presOf" srcId="{755450AB-2D97-4641-8930-64265306331F}" destId="{0B2979FB-1C7C-5A4E-A07D-7E37E7DA0D94}" srcOrd="0" destOrd="0" presId="urn:microsoft.com/office/officeart/2008/layout/HorizontalMultiLevelHierarchy"/>
    <dgm:cxn modelId="{1AB895A6-19F0-A74C-9AFE-0D23CFC2897E}" type="presOf" srcId="{3BA14E10-562C-844D-A0F1-B39EB632CF13}" destId="{7725E4AD-629E-0C44-AC00-579DD61866FC}" srcOrd="1" destOrd="0" presId="urn:microsoft.com/office/officeart/2008/layout/HorizontalMultiLevelHierarchy"/>
    <dgm:cxn modelId="{29F27FF4-425F-F04B-8738-39C0DDBD6A63}" type="presOf" srcId="{66EF3C6D-5A20-4349-BEA5-1F4A986E606C}" destId="{D47CE1D3-C1F6-EF48-BD17-E296D9B11CE1}" srcOrd="1" destOrd="0" presId="urn:microsoft.com/office/officeart/2008/layout/HorizontalMultiLevelHierarchy"/>
    <dgm:cxn modelId="{6ED9AEB4-1F9A-8446-9F16-6C6391B34AA0}" type="presOf" srcId="{3BA14E10-562C-844D-A0F1-B39EB632CF13}" destId="{EFD4E49A-902F-CB4C-A424-427B5F64FC66}" srcOrd="0" destOrd="0" presId="urn:microsoft.com/office/officeart/2008/layout/HorizontalMultiLevelHierarchy"/>
    <dgm:cxn modelId="{B7F792E4-B45C-0349-B269-EDE6C5DAEEFF}" srcId="{755450AB-2D97-4641-8930-64265306331F}" destId="{236BCDF7-9929-4F4F-8ED7-A9EAD393702A}" srcOrd="1" destOrd="0" parTransId="{3BA14E10-562C-844D-A0F1-B39EB632CF13}" sibTransId="{A42AC054-679A-3248-B597-28A28392D4D6}"/>
    <dgm:cxn modelId="{2F99FF5E-BFEE-E64D-B189-FEDEECA00DD9}" type="presOf" srcId="{A73B5277-3839-CE48-A73F-D2F65F8306EA}" destId="{CFAFD143-1B36-AB4F-A5B1-586E5063D91B}" srcOrd="0" destOrd="0" presId="urn:microsoft.com/office/officeart/2008/layout/HorizontalMultiLevelHierarchy"/>
    <dgm:cxn modelId="{4B8A46B0-468B-F84F-8A73-347372E2175A}" type="presOf" srcId="{844F9EC7-469D-F442-9A2B-0E790A7DB961}" destId="{6101DF07-8184-4049-AC6E-C30EFDEBC180}" srcOrd="1" destOrd="0" presId="urn:microsoft.com/office/officeart/2008/layout/HorizontalMultiLevelHierarchy"/>
    <dgm:cxn modelId="{7364AD10-2AD6-8744-9FF6-8F66E0A4D423}" srcId="{755450AB-2D97-4641-8930-64265306331F}" destId="{8A6BD55B-CBD6-4944-BBCF-1A969C1A2DB3}" srcOrd="2" destOrd="0" parTransId="{3149883A-9754-B440-A788-FF98F6FBD9EE}" sibTransId="{28FB7E0F-FDFA-4C45-BA31-357880F28509}"/>
    <dgm:cxn modelId="{58D0C5AB-46CF-0B46-887B-9506C33B1364}" srcId="{A73B5277-3839-CE48-A73F-D2F65F8306EA}" destId="{755450AB-2D97-4641-8930-64265306331F}" srcOrd="0" destOrd="0" parTransId="{3F18A340-561B-0F42-80EB-398FE57C7ADA}" sibTransId="{EE7BD7AC-0167-9348-8DB8-3D1E8B2ED2FE}"/>
    <dgm:cxn modelId="{68EAD3E1-1877-A844-BD18-DC26D9D6F1B7}" type="presOf" srcId="{3149883A-9754-B440-A788-FF98F6FBD9EE}" destId="{7A59FAD3-76B9-D249-A6D2-0CA5EFA5BCB4}" srcOrd="1" destOrd="0" presId="urn:microsoft.com/office/officeart/2008/layout/HorizontalMultiLevelHierarchy"/>
    <dgm:cxn modelId="{67906A61-3142-4E4E-8BE8-3E6529D927AB}" type="presOf" srcId="{A1222953-E9DD-974F-B148-473F9AADC43E}" destId="{83B6BCB6-E5FA-2F45-AAA1-307B7EC94FE5}" srcOrd="0" destOrd="0" presId="urn:microsoft.com/office/officeart/2008/layout/HorizontalMultiLevelHierarchy"/>
    <dgm:cxn modelId="{CFA427BD-D2E5-EE4D-8144-E816B2F2A26A}" type="presOf" srcId="{66EF3C6D-5A20-4349-BEA5-1F4A986E606C}" destId="{0FC9466D-C3B2-0046-9863-3301A371DAE0}" srcOrd="0" destOrd="0" presId="urn:microsoft.com/office/officeart/2008/layout/HorizontalMultiLevelHierarchy"/>
    <dgm:cxn modelId="{B296E08F-D8D9-C94E-B27E-D6CBD2345F4D}" type="presOf" srcId="{79FA3F18-FDFC-4B4A-8BFF-1ACDE9EC26A9}" destId="{B621B5F3-8C3B-8642-8E3F-9DBB1C5CF4FD}" srcOrd="0" destOrd="0" presId="urn:microsoft.com/office/officeart/2008/layout/HorizontalMultiLevelHierarchy"/>
    <dgm:cxn modelId="{9D3A0F95-8D91-604E-81A6-55332B24E78D}" type="presOf" srcId="{844F9EC7-469D-F442-9A2B-0E790A7DB961}" destId="{4ECFBADC-BC8B-1044-8F8A-CECA1AFB8D26}" srcOrd="0" destOrd="0" presId="urn:microsoft.com/office/officeart/2008/layout/HorizontalMultiLevelHierarchy"/>
    <dgm:cxn modelId="{75B852EB-9A10-1942-A592-E6E72A88EA13}" type="presOf" srcId="{236BCDF7-9929-4F4F-8ED7-A9EAD393702A}" destId="{D70F98ED-6ECE-BB48-A00F-7655379BC0B5}" srcOrd="0" destOrd="0" presId="urn:microsoft.com/office/officeart/2008/layout/HorizontalMultiLevelHierarchy"/>
    <dgm:cxn modelId="{FC43B943-0AC2-224A-B830-94A361DC5FC4}" srcId="{755450AB-2D97-4641-8930-64265306331F}" destId="{A1222953-E9DD-974F-B148-473F9AADC43E}" srcOrd="3" destOrd="0" parTransId="{844F9EC7-469D-F442-9A2B-0E790A7DB961}" sibTransId="{2540901C-0046-0F4D-BDE3-A9A3E8450D20}"/>
    <dgm:cxn modelId="{8F97059D-0473-F742-97D1-3E6AA53B2712}" type="presOf" srcId="{3149883A-9754-B440-A788-FF98F6FBD9EE}" destId="{06677D9E-25EB-974A-AAEE-81A47795AABA}" srcOrd="0" destOrd="0" presId="urn:microsoft.com/office/officeart/2008/layout/HorizontalMultiLevelHierarchy"/>
    <dgm:cxn modelId="{4FEDC88C-DD3B-6641-AC6D-E2B19D3235DD}" type="presOf" srcId="{8A6BD55B-CBD6-4944-BBCF-1A969C1A2DB3}" destId="{C359CAD8-CD85-3640-B75E-00B718B5FA33}" srcOrd="0" destOrd="0" presId="urn:microsoft.com/office/officeart/2008/layout/HorizontalMultiLevelHierarchy"/>
    <dgm:cxn modelId="{7C05A797-EACE-3942-B223-CFA888C6D2D0}" srcId="{755450AB-2D97-4641-8930-64265306331F}" destId="{79FA3F18-FDFC-4B4A-8BFF-1ACDE9EC26A9}" srcOrd="0" destOrd="0" parTransId="{66EF3C6D-5A20-4349-BEA5-1F4A986E606C}" sibTransId="{61E5CEE2-31AF-B64D-9938-A433FA330610}"/>
    <dgm:cxn modelId="{1D64C2C9-463A-1548-A015-E6FB1F5D2D5B}" type="presParOf" srcId="{CFAFD143-1B36-AB4F-A5B1-586E5063D91B}" destId="{D953193E-D7C1-C941-8BC2-3A44BD88CC05}" srcOrd="0" destOrd="0" presId="urn:microsoft.com/office/officeart/2008/layout/HorizontalMultiLevelHierarchy"/>
    <dgm:cxn modelId="{073C8494-C27D-5F43-9E5A-8F908CF49979}" type="presParOf" srcId="{D953193E-D7C1-C941-8BC2-3A44BD88CC05}" destId="{0B2979FB-1C7C-5A4E-A07D-7E37E7DA0D94}" srcOrd="0" destOrd="0" presId="urn:microsoft.com/office/officeart/2008/layout/HorizontalMultiLevelHierarchy"/>
    <dgm:cxn modelId="{366B0320-00FD-DE40-9A69-6D02B205B1EA}" type="presParOf" srcId="{D953193E-D7C1-C941-8BC2-3A44BD88CC05}" destId="{71999774-ED08-4041-A2C7-2D0B0445D92A}" srcOrd="1" destOrd="0" presId="urn:microsoft.com/office/officeart/2008/layout/HorizontalMultiLevelHierarchy"/>
    <dgm:cxn modelId="{97453398-EF3F-6549-BE63-08AC9F4BD490}" type="presParOf" srcId="{71999774-ED08-4041-A2C7-2D0B0445D92A}" destId="{0FC9466D-C3B2-0046-9863-3301A371DAE0}" srcOrd="0" destOrd="0" presId="urn:microsoft.com/office/officeart/2008/layout/HorizontalMultiLevelHierarchy"/>
    <dgm:cxn modelId="{FE531C40-8C09-5949-B007-0444005F53F8}" type="presParOf" srcId="{0FC9466D-C3B2-0046-9863-3301A371DAE0}" destId="{D47CE1D3-C1F6-EF48-BD17-E296D9B11CE1}" srcOrd="0" destOrd="0" presId="urn:microsoft.com/office/officeart/2008/layout/HorizontalMultiLevelHierarchy"/>
    <dgm:cxn modelId="{FD8D7645-A5DD-CD49-8AE1-62F78E7DA309}" type="presParOf" srcId="{71999774-ED08-4041-A2C7-2D0B0445D92A}" destId="{7210B3E6-39CD-474E-A37F-7482605DE327}" srcOrd="1" destOrd="0" presId="urn:microsoft.com/office/officeart/2008/layout/HorizontalMultiLevelHierarchy"/>
    <dgm:cxn modelId="{B087DF73-8B93-6C46-BDF5-71C36386A0F9}" type="presParOf" srcId="{7210B3E6-39CD-474E-A37F-7482605DE327}" destId="{B621B5F3-8C3B-8642-8E3F-9DBB1C5CF4FD}" srcOrd="0" destOrd="0" presId="urn:microsoft.com/office/officeart/2008/layout/HorizontalMultiLevelHierarchy"/>
    <dgm:cxn modelId="{0391DF15-FE5E-C24B-A2CB-411B75F2BD31}" type="presParOf" srcId="{7210B3E6-39CD-474E-A37F-7482605DE327}" destId="{15EAA7A7-DE9C-4B4A-89AF-FBF80BC743A1}" srcOrd="1" destOrd="0" presId="urn:microsoft.com/office/officeart/2008/layout/HorizontalMultiLevelHierarchy"/>
    <dgm:cxn modelId="{53F328E4-5D1C-CB42-B41F-F5F14D2C94F1}" type="presParOf" srcId="{71999774-ED08-4041-A2C7-2D0B0445D92A}" destId="{EFD4E49A-902F-CB4C-A424-427B5F64FC66}" srcOrd="2" destOrd="0" presId="urn:microsoft.com/office/officeart/2008/layout/HorizontalMultiLevelHierarchy"/>
    <dgm:cxn modelId="{8ACD49AB-876C-364C-B96F-9368C04065ED}" type="presParOf" srcId="{EFD4E49A-902F-CB4C-A424-427B5F64FC66}" destId="{7725E4AD-629E-0C44-AC00-579DD61866FC}" srcOrd="0" destOrd="0" presId="urn:microsoft.com/office/officeart/2008/layout/HorizontalMultiLevelHierarchy"/>
    <dgm:cxn modelId="{2DD4F3A9-2876-8E4C-B922-45D0CBAF9D33}" type="presParOf" srcId="{71999774-ED08-4041-A2C7-2D0B0445D92A}" destId="{392929C5-1E09-0D4F-9FB2-E1BA87AEA710}" srcOrd="3" destOrd="0" presId="urn:microsoft.com/office/officeart/2008/layout/HorizontalMultiLevelHierarchy"/>
    <dgm:cxn modelId="{EF819E83-8139-0B4C-B602-FFD240115273}" type="presParOf" srcId="{392929C5-1E09-0D4F-9FB2-E1BA87AEA710}" destId="{D70F98ED-6ECE-BB48-A00F-7655379BC0B5}" srcOrd="0" destOrd="0" presId="urn:microsoft.com/office/officeart/2008/layout/HorizontalMultiLevelHierarchy"/>
    <dgm:cxn modelId="{3FA440F1-18A1-F543-A53B-E7DED095463C}" type="presParOf" srcId="{392929C5-1E09-0D4F-9FB2-E1BA87AEA710}" destId="{A8883B2E-24B1-194E-A038-BC377345FDAD}" srcOrd="1" destOrd="0" presId="urn:microsoft.com/office/officeart/2008/layout/HorizontalMultiLevelHierarchy"/>
    <dgm:cxn modelId="{531BAC5C-54F1-E441-876C-0BD1D2A07F0B}" type="presParOf" srcId="{71999774-ED08-4041-A2C7-2D0B0445D92A}" destId="{06677D9E-25EB-974A-AAEE-81A47795AABA}" srcOrd="4" destOrd="0" presId="urn:microsoft.com/office/officeart/2008/layout/HorizontalMultiLevelHierarchy"/>
    <dgm:cxn modelId="{9A2EE2C7-8095-5441-94C2-27F706932327}" type="presParOf" srcId="{06677D9E-25EB-974A-AAEE-81A47795AABA}" destId="{7A59FAD3-76B9-D249-A6D2-0CA5EFA5BCB4}" srcOrd="0" destOrd="0" presId="urn:microsoft.com/office/officeart/2008/layout/HorizontalMultiLevelHierarchy"/>
    <dgm:cxn modelId="{55903DB7-7146-E84A-8F2B-598D24660CC6}" type="presParOf" srcId="{71999774-ED08-4041-A2C7-2D0B0445D92A}" destId="{38472D0F-3FB7-2A46-BF72-6679801DCE19}" srcOrd="5" destOrd="0" presId="urn:microsoft.com/office/officeart/2008/layout/HorizontalMultiLevelHierarchy"/>
    <dgm:cxn modelId="{953B2C33-3D84-FE40-BA3C-E1A3A57E8267}" type="presParOf" srcId="{38472D0F-3FB7-2A46-BF72-6679801DCE19}" destId="{C359CAD8-CD85-3640-B75E-00B718B5FA33}" srcOrd="0" destOrd="0" presId="urn:microsoft.com/office/officeart/2008/layout/HorizontalMultiLevelHierarchy"/>
    <dgm:cxn modelId="{A26ED619-5F97-0E48-8167-CB6C02A88980}" type="presParOf" srcId="{38472D0F-3FB7-2A46-BF72-6679801DCE19}" destId="{DE91CB4A-6F1D-5B48-8253-BCCC1A717822}" srcOrd="1" destOrd="0" presId="urn:microsoft.com/office/officeart/2008/layout/HorizontalMultiLevelHierarchy"/>
    <dgm:cxn modelId="{3715D950-8166-BC4D-BB1E-72CF30BA5DFA}" type="presParOf" srcId="{71999774-ED08-4041-A2C7-2D0B0445D92A}" destId="{4ECFBADC-BC8B-1044-8F8A-CECA1AFB8D26}" srcOrd="6" destOrd="0" presId="urn:microsoft.com/office/officeart/2008/layout/HorizontalMultiLevelHierarchy"/>
    <dgm:cxn modelId="{F420AF7D-D519-7A46-A4E1-4639F222E9F2}" type="presParOf" srcId="{4ECFBADC-BC8B-1044-8F8A-CECA1AFB8D26}" destId="{6101DF07-8184-4049-AC6E-C30EFDEBC180}" srcOrd="0" destOrd="0" presId="urn:microsoft.com/office/officeart/2008/layout/HorizontalMultiLevelHierarchy"/>
    <dgm:cxn modelId="{6E80DA5D-9C32-254B-B0C2-787E4D03A6BE}" type="presParOf" srcId="{71999774-ED08-4041-A2C7-2D0B0445D92A}" destId="{BA4D55B1-73D3-CE4E-9855-73B58830C5C8}" srcOrd="7" destOrd="0" presId="urn:microsoft.com/office/officeart/2008/layout/HorizontalMultiLevelHierarchy"/>
    <dgm:cxn modelId="{B3BD73A4-9543-924E-B393-C1B42D190E2B}" type="presParOf" srcId="{BA4D55B1-73D3-CE4E-9855-73B58830C5C8}" destId="{83B6BCB6-E5FA-2F45-AAA1-307B7EC94FE5}" srcOrd="0" destOrd="0" presId="urn:microsoft.com/office/officeart/2008/layout/HorizontalMultiLevelHierarchy"/>
    <dgm:cxn modelId="{1924BF30-B7A4-134E-9B05-74998ACE97C9}" type="presParOf" srcId="{BA4D55B1-73D3-CE4E-9855-73B58830C5C8}" destId="{C1CEFCFA-F13E-AD45-AC4D-93A69523B6A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23A25D-8322-3046-9BEF-CE50271F9EB5}" type="doc">
      <dgm:prSet loTypeId="urn:microsoft.com/office/officeart/2005/8/layout/gear1" loCatId="" qsTypeId="urn:microsoft.com/office/officeart/2005/8/quickstyle/simple4" qsCatId="simple" csTypeId="urn:microsoft.com/office/officeart/2005/8/colors/colorful1" csCatId="colorful" phldr="1"/>
      <dgm:spPr/>
    </dgm:pt>
    <dgm:pt modelId="{F9E74CD6-024C-E843-826E-EF95CC83A9A0}">
      <dgm:prSet phldrT="[文本]"/>
      <dgm:spPr/>
      <dgm:t>
        <a:bodyPr/>
        <a:lstStyle/>
        <a:p>
          <a:r>
            <a:rPr lang="zh-CN" altLang="en-US" dirty="0" smtClean="0"/>
            <a:t>语法结构</a:t>
          </a:r>
          <a:r>
            <a:rPr lang="en-US" altLang="zh-CN" dirty="0" smtClean="0"/>
            <a:t>3</a:t>
          </a:r>
          <a:endParaRPr lang="zh-CN" altLang="en-US" dirty="0"/>
        </a:p>
      </dgm:t>
    </dgm:pt>
    <dgm:pt modelId="{184EFC41-C147-B64C-BF7B-282ABE7B4980}" type="parTrans" cxnId="{4F494EAE-B11E-0746-8E1F-222F94F49C64}">
      <dgm:prSet/>
      <dgm:spPr/>
      <dgm:t>
        <a:bodyPr/>
        <a:lstStyle/>
        <a:p>
          <a:endParaRPr lang="zh-CN" altLang="en-US"/>
        </a:p>
      </dgm:t>
    </dgm:pt>
    <dgm:pt modelId="{B645F495-C9CC-7D4B-B529-ABE93067BFC9}" type="sibTrans" cxnId="{4F494EAE-B11E-0746-8E1F-222F94F49C64}">
      <dgm:prSet/>
      <dgm:spPr/>
      <dgm:t>
        <a:bodyPr/>
        <a:lstStyle/>
        <a:p>
          <a:endParaRPr lang="zh-CN" altLang="en-US"/>
        </a:p>
      </dgm:t>
    </dgm:pt>
    <dgm:pt modelId="{9BEF4DC2-59A3-F140-8C78-B2799C890115}">
      <dgm:prSet phldrT="[文本]"/>
      <dgm:spPr/>
      <dgm:t>
        <a:bodyPr/>
        <a:lstStyle/>
        <a:p>
          <a:r>
            <a:rPr lang="zh-CN" altLang="en-US" dirty="0" smtClean="0"/>
            <a:t>语法结构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9124FA58-B3A5-794C-82D4-D083B89116EE}" type="parTrans" cxnId="{3CF696F0-6A8E-2140-A8EF-19E9677720D1}">
      <dgm:prSet/>
      <dgm:spPr/>
      <dgm:t>
        <a:bodyPr/>
        <a:lstStyle/>
        <a:p>
          <a:endParaRPr lang="zh-CN" altLang="en-US"/>
        </a:p>
      </dgm:t>
    </dgm:pt>
    <dgm:pt modelId="{92DC302D-B015-1E48-8390-CDF1E7F62072}" type="sibTrans" cxnId="{3CF696F0-6A8E-2140-A8EF-19E9677720D1}">
      <dgm:prSet/>
      <dgm:spPr/>
      <dgm:t>
        <a:bodyPr/>
        <a:lstStyle/>
        <a:p>
          <a:endParaRPr lang="zh-CN" altLang="en-US"/>
        </a:p>
      </dgm:t>
    </dgm:pt>
    <dgm:pt modelId="{BE6FDA01-333D-4D4E-A699-0C7A837662F7}">
      <dgm:prSet phldrT="[文本]"/>
      <dgm:spPr/>
      <dgm:t>
        <a:bodyPr/>
        <a:lstStyle/>
        <a:p>
          <a:r>
            <a:rPr lang="zh-CN" altLang="en-US" dirty="0" smtClean="0">
              <a:solidFill>
                <a:srgbClr val="9E4934"/>
              </a:solidFill>
            </a:rPr>
            <a:t>语法结构</a:t>
          </a:r>
          <a:r>
            <a:rPr lang="en-US" altLang="zh-CN" dirty="0" smtClean="0">
              <a:solidFill>
                <a:srgbClr val="9E4934"/>
              </a:solidFill>
            </a:rPr>
            <a:t>1</a:t>
          </a:r>
          <a:endParaRPr lang="zh-CN" altLang="en-US" dirty="0">
            <a:solidFill>
              <a:srgbClr val="9E4934"/>
            </a:solidFill>
          </a:endParaRPr>
        </a:p>
      </dgm:t>
    </dgm:pt>
    <dgm:pt modelId="{9A7D60E9-4D8D-1149-9E01-126D6651F9DC}" type="parTrans" cxnId="{6CC2FA5F-0BA0-0E49-81A0-DE8C63242817}">
      <dgm:prSet/>
      <dgm:spPr/>
      <dgm:t>
        <a:bodyPr/>
        <a:lstStyle/>
        <a:p>
          <a:endParaRPr lang="zh-CN" altLang="en-US"/>
        </a:p>
      </dgm:t>
    </dgm:pt>
    <dgm:pt modelId="{A78672A7-63A4-2548-A406-32772BCFFB6A}" type="sibTrans" cxnId="{6CC2FA5F-0BA0-0E49-81A0-DE8C63242817}">
      <dgm:prSet/>
      <dgm:spPr/>
      <dgm:t>
        <a:bodyPr/>
        <a:lstStyle/>
        <a:p>
          <a:endParaRPr lang="zh-CN" altLang="en-US"/>
        </a:p>
      </dgm:t>
    </dgm:pt>
    <dgm:pt modelId="{4C080874-A782-B742-8844-06611B5F021E}" type="pres">
      <dgm:prSet presAssocID="{A023A25D-8322-3046-9BEF-CE50271F9EB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7ACEA2-CC84-894E-9034-596CF52CF49B}" type="pres">
      <dgm:prSet presAssocID="{F9E74CD6-024C-E843-826E-EF95CC83A9A0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67E93D-3892-E94D-9342-45BBB0EE6755}" type="pres">
      <dgm:prSet presAssocID="{F9E74CD6-024C-E843-826E-EF95CC83A9A0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124AC6ED-3136-114F-9294-CA9C82BAAA7C}" type="pres">
      <dgm:prSet presAssocID="{F9E74CD6-024C-E843-826E-EF95CC83A9A0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83982EB6-A6CA-6D4F-B5D4-7A3C1A8DEE9A}" type="pres">
      <dgm:prSet presAssocID="{9BEF4DC2-59A3-F140-8C78-B2799C890115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3C6990-0BBD-7242-81C0-5D793E039688}" type="pres">
      <dgm:prSet presAssocID="{9BEF4DC2-59A3-F140-8C78-B2799C890115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174F8201-04B3-D24A-B811-F49DA8B0FE10}" type="pres">
      <dgm:prSet presAssocID="{9BEF4DC2-59A3-F140-8C78-B2799C890115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CBCBE021-90B2-0740-A410-0DD670CFDB2A}" type="pres">
      <dgm:prSet presAssocID="{BE6FDA01-333D-4D4E-A699-0C7A837662F7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0572A4A5-33BA-A24E-B95E-80B13D156267}" type="pres">
      <dgm:prSet presAssocID="{BE6FDA01-333D-4D4E-A699-0C7A837662F7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21393-92EC-FD4F-82D2-8E2CCBD27D37}" type="pres">
      <dgm:prSet presAssocID="{BE6FDA01-333D-4D4E-A699-0C7A837662F7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E26C00B5-13B3-944E-A83F-6E68300A5830}" type="pres">
      <dgm:prSet presAssocID="{BE6FDA01-333D-4D4E-A699-0C7A837662F7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E87DFD87-66AD-C84A-B375-FBF7AFF8D019}" type="pres">
      <dgm:prSet presAssocID="{B645F495-C9CC-7D4B-B529-ABE93067BFC9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3639A402-F9CA-CF45-B2A1-270AF9360232}" type="pres">
      <dgm:prSet presAssocID="{92DC302D-B015-1E48-8390-CDF1E7F62072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0672D5B1-1D23-FC43-AB45-9926988F158C}" type="pres">
      <dgm:prSet presAssocID="{A78672A7-63A4-2548-A406-32772BCFFB6A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D23F8FA7-03DE-B041-87DF-A5F88E3F1C14}" type="presOf" srcId="{9BEF4DC2-59A3-F140-8C78-B2799C890115}" destId="{83982EB6-A6CA-6D4F-B5D4-7A3C1A8DEE9A}" srcOrd="0" destOrd="0" presId="urn:microsoft.com/office/officeart/2005/8/layout/gear1"/>
    <dgm:cxn modelId="{0CF93977-3049-6247-8CC2-7BDB01AAB4E8}" type="presOf" srcId="{BE6FDA01-333D-4D4E-A699-0C7A837662F7}" destId="{0572A4A5-33BA-A24E-B95E-80B13D156267}" srcOrd="1" destOrd="0" presId="urn:microsoft.com/office/officeart/2005/8/layout/gear1"/>
    <dgm:cxn modelId="{5EF63A92-0D05-C542-BC15-B86489C6502A}" type="presOf" srcId="{BE6FDA01-333D-4D4E-A699-0C7A837662F7}" destId="{CBCBE021-90B2-0740-A410-0DD670CFDB2A}" srcOrd="0" destOrd="0" presId="urn:microsoft.com/office/officeart/2005/8/layout/gear1"/>
    <dgm:cxn modelId="{3CF696F0-6A8E-2140-A8EF-19E9677720D1}" srcId="{A023A25D-8322-3046-9BEF-CE50271F9EB5}" destId="{9BEF4DC2-59A3-F140-8C78-B2799C890115}" srcOrd="1" destOrd="0" parTransId="{9124FA58-B3A5-794C-82D4-D083B89116EE}" sibTransId="{92DC302D-B015-1E48-8390-CDF1E7F62072}"/>
    <dgm:cxn modelId="{6C038006-FF29-DF49-8900-A39F788322D6}" type="presOf" srcId="{F9E74CD6-024C-E843-826E-EF95CC83A9A0}" destId="{517ACEA2-CC84-894E-9034-596CF52CF49B}" srcOrd="0" destOrd="0" presId="urn:microsoft.com/office/officeart/2005/8/layout/gear1"/>
    <dgm:cxn modelId="{DD2ED80C-6A9A-B142-B9F6-2CC141CD0D55}" type="presOf" srcId="{B645F495-C9CC-7D4B-B529-ABE93067BFC9}" destId="{E87DFD87-66AD-C84A-B375-FBF7AFF8D019}" srcOrd="0" destOrd="0" presId="urn:microsoft.com/office/officeart/2005/8/layout/gear1"/>
    <dgm:cxn modelId="{A50DB9C3-361B-FA4D-B550-8AF9C7484C0B}" type="presOf" srcId="{F9E74CD6-024C-E843-826E-EF95CC83A9A0}" destId="{124AC6ED-3136-114F-9294-CA9C82BAAA7C}" srcOrd="2" destOrd="0" presId="urn:microsoft.com/office/officeart/2005/8/layout/gear1"/>
    <dgm:cxn modelId="{49AF8049-B98B-7A4A-9F9D-0D6AE5194A23}" type="presOf" srcId="{BE6FDA01-333D-4D4E-A699-0C7A837662F7}" destId="{D7321393-92EC-FD4F-82D2-8E2CCBD27D37}" srcOrd="2" destOrd="0" presId="urn:microsoft.com/office/officeart/2005/8/layout/gear1"/>
    <dgm:cxn modelId="{4F494EAE-B11E-0746-8E1F-222F94F49C64}" srcId="{A023A25D-8322-3046-9BEF-CE50271F9EB5}" destId="{F9E74CD6-024C-E843-826E-EF95CC83A9A0}" srcOrd="0" destOrd="0" parTransId="{184EFC41-C147-B64C-BF7B-282ABE7B4980}" sibTransId="{B645F495-C9CC-7D4B-B529-ABE93067BFC9}"/>
    <dgm:cxn modelId="{6CC2FA5F-0BA0-0E49-81A0-DE8C63242817}" srcId="{A023A25D-8322-3046-9BEF-CE50271F9EB5}" destId="{BE6FDA01-333D-4D4E-A699-0C7A837662F7}" srcOrd="2" destOrd="0" parTransId="{9A7D60E9-4D8D-1149-9E01-126D6651F9DC}" sibTransId="{A78672A7-63A4-2548-A406-32772BCFFB6A}"/>
    <dgm:cxn modelId="{030050D1-8F9B-7642-B506-2D053BB68214}" type="presOf" srcId="{92DC302D-B015-1E48-8390-CDF1E7F62072}" destId="{3639A402-F9CA-CF45-B2A1-270AF9360232}" srcOrd="0" destOrd="0" presId="urn:microsoft.com/office/officeart/2005/8/layout/gear1"/>
    <dgm:cxn modelId="{C5697C93-6CB5-9F4D-A734-CF999F92F4F3}" type="presOf" srcId="{9BEF4DC2-59A3-F140-8C78-B2799C890115}" destId="{E23C6990-0BBD-7242-81C0-5D793E039688}" srcOrd="1" destOrd="0" presId="urn:microsoft.com/office/officeart/2005/8/layout/gear1"/>
    <dgm:cxn modelId="{248F086D-D70E-AB45-A892-E2D7B2A47146}" type="presOf" srcId="{9BEF4DC2-59A3-F140-8C78-B2799C890115}" destId="{174F8201-04B3-D24A-B811-F49DA8B0FE10}" srcOrd="2" destOrd="0" presId="urn:microsoft.com/office/officeart/2005/8/layout/gear1"/>
    <dgm:cxn modelId="{C13DBE51-2061-5345-AF75-14F7EF201C0F}" type="presOf" srcId="{A78672A7-63A4-2548-A406-32772BCFFB6A}" destId="{0672D5B1-1D23-FC43-AB45-9926988F158C}" srcOrd="0" destOrd="0" presId="urn:microsoft.com/office/officeart/2005/8/layout/gear1"/>
    <dgm:cxn modelId="{ED5EC8C0-D4F0-7D46-ABA3-73B92C1828D3}" type="presOf" srcId="{BE6FDA01-333D-4D4E-A699-0C7A837662F7}" destId="{E26C00B5-13B3-944E-A83F-6E68300A5830}" srcOrd="3" destOrd="0" presId="urn:microsoft.com/office/officeart/2005/8/layout/gear1"/>
    <dgm:cxn modelId="{01B26760-C9D9-8A45-B8F0-B298F1F29E1C}" type="presOf" srcId="{F9E74CD6-024C-E843-826E-EF95CC83A9A0}" destId="{3B67E93D-3892-E94D-9342-45BBB0EE6755}" srcOrd="1" destOrd="0" presId="urn:microsoft.com/office/officeart/2005/8/layout/gear1"/>
    <dgm:cxn modelId="{B963FD26-EC5D-374B-A59A-4D27E22870B3}" type="presOf" srcId="{A023A25D-8322-3046-9BEF-CE50271F9EB5}" destId="{4C080874-A782-B742-8844-06611B5F021E}" srcOrd="0" destOrd="0" presId="urn:microsoft.com/office/officeart/2005/8/layout/gear1"/>
    <dgm:cxn modelId="{871251D9-3701-D64B-B968-83D238D39A95}" type="presParOf" srcId="{4C080874-A782-B742-8844-06611B5F021E}" destId="{517ACEA2-CC84-894E-9034-596CF52CF49B}" srcOrd="0" destOrd="0" presId="urn:microsoft.com/office/officeart/2005/8/layout/gear1"/>
    <dgm:cxn modelId="{CC3D90F7-C1A3-0546-9EF5-87AA08685F0F}" type="presParOf" srcId="{4C080874-A782-B742-8844-06611B5F021E}" destId="{3B67E93D-3892-E94D-9342-45BBB0EE6755}" srcOrd="1" destOrd="0" presId="urn:microsoft.com/office/officeart/2005/8/layout/gear1"/>
    <dgm:cxn modelId="{22ABB9A6-03D3-2A46-94C3-3465439A685B}" type="presParOf" srcId="{4C080874-A782-B742-8844-06611B5F021E}" destId="{124AC6ED-3136-114F-9294-CA9C82BAAA7C}" srcOrd="2" destOrd="0" presId="urn:microsoft.com/office/officeart/2005/8/layout/gear1"/>
    <dgm:cxn modelId="{79C722A2-174C-BA44-AA9B-4C2CD173B1C2}" type="presParOf" srcId="{4C080874-A782-B742-8844-06611B5F021E}" destId="{83982EB6-A6CA-6D4F-B5D4-7A3C1A8DEE9A}" srcOrd="3" destOrd="0" presId="urn:microsoft.com/office/officeart/2005/8/layout/gear1"/>
    <dgm:cxn modelId="{D8BA8EE4-AB20-6544-9679-2E1467185AD1}" type="presParOf" srcId="{4C080874-A782-B742-8844-06611B5F021E}" destId="{E23C6990-0BBD-7242-81C0-5D793E039688}" srcOrd="4" destOrd="0" presId="urn:microsoft.com/office/officeart/2005/8/layout/gear1"/>
    <dgm:cxn modelId="{AA8B2F67-1809-AD48-B26C-ACDB78542769}" type="presParOf" srcId="{4C080874-A782-B742-8844-06611B5F021E}" destId="{174F8201-04B3-D24A-B811-F49DA8B0FE10}" srcOrd="5" destOrd="0" presId="urn:microsoft.com/office/officeart/2005/8/layout/gear1"/>
    <dgm:cxn modelId="{0E9098D9-331F-084B-97C8-9086CA6832C1}" type="presParOf" srcId="{4C080874-A782-B742-8844-06611B5F021E}" destId="{CBCBE021-90B2-0740-A410-0DD670CFDB2A}" srcOrd="6" destOrd="0" presId="urn:microsoft.com/office/officeart/2005/8/layout/gear1"/>
    <dgm:cxn modelId="{66F24394-619E-8F4C-B971-6313F957DABC}" type="presParOf" srcId="{4C080874-A782-B742-8844-06611B5F021E}" destId="{0572A4A5-33BA-A24E-B95E-80B13D156267}" srcOrd="7" destOrd="0" presId="urn:microsoft.com/office/officeart/2005/8/layout/gear1"/>
    <dgm:cxn modelId="{63638FE9-4014-E04A-906C-6F1C77C5806B}" type="presParOf" srcId="{4C080874-A782-B742-8844-06611B5F021E}" destId="{D7321393-92EC-FD4F-82D2-8E2CCBD27D37}" srcOrd="8" destOrd="0" presId="urn:microsoft.com/office/officeart/2005/8/layout/gear1"/>
    <dgm:cxn modelId="{9FFE165D-B004-0D40-A170-DE73B6679647}" type="presParOf" srcId="{4C080874-A782-B742-8844-06611B5F021E}" destId="{E26C00B5-13B3-944E-A83F-6E68300A5830}" srcOrd="9" destOrd="0" presId="urn:microsoft.com/office/officeart/2005/8/layout/gear1"/>
    <dgm:cxn modelId="{50BBE104-FFBA-844F-8D51-7BDC535901B5}" type="presParOf" srcId="{4C080874-A782-B742-8844-06611B5F021E}" destId="{E87DFD87-66AD-C84A-B375-FBF7AFF8D019}" srcOrd="10" destOrd="0" presId="urn:microsoft.com/office/officeart/2005/8/layout/gear1"/>
    <dgm:cxn modelId="{0259F71A-F692-8344-8EDA-5A02EADAA55E}" type="presParOf" srcId="{4C080874-A782-B742-8844-06611B5F021E}" destId="{3639A402-F9CA-CF45-B2A1-270AF9360232}" srcOrd="11" destOrd="0" presId="urn:microsoft.com/office/officeart/2005/8/layout/gear1"/>
    <dgm:cxn modelId="{4AD2A362-16E2-4644-93AE-16A9EF041562}" type="presParOf" srcId="{4C080874-A782-B742-8844-06611B5F021E}" destId="{0672D5B1-1D23-FC43-AB45-9926988F158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3EC4D-5C2A-B14B-B055-09908A801D78}">
      <dsp:nvSpPr>
        <dsp:cNvPr id="0" name=""/>
        <dsp:cNvSpPr/>
      </dsp:nvSpPr>
      <dsp:spPr>
        <a:xfrm>
          <a:off x="443458" y="1750"/>
          <a:ext cx="2249372" cy="11246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检测方法</a:t>
          </a:r>
          <a:endParaRPr lang="zh-CN" altLang="en-US" sz="4000" kern="1200" dirty="0"/>
        </a:p>
      </dsp:txBody>
      <dsp:txXfrm>
        <a:off x="476399" y="34691"/>
        <a:ext cx="2183490" cy="1058804"/>
      </dsp:txXfrm>
    </dsp:sp>
    <dsp:sp modelId="{01267CC0-89F0-4F4B-9D04-FD7A5096AF32}">
      <dsp:nvSpPr>
        <dsp:cNvPr id="0" name=""/>
        <dsp:cNvSpPr/>
      </dsp:nvSpPr>
      <dsp:spPr>
        <a:xfrm>
          <a:off x="668396" y="1126436"/>
          <a:ext cx="224937" cy="843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514"/>
              </a:lnTo>
              <a:lnTo>
                <a:pt x="224937" y="843514"/>
              </a:lnTo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20CF8-83AC-F241-AB85-CA0499B42AB6}">
      <dsp:nvSpPr>
        <dsp:cNvPr id="0" name=""/>
        <dsp:cNvSpPr/>
      </dsp:nvSpPr>
      <dsp:spPr>
        <a:xfrm>
          <a:off x="893333" y="1407608"/>
          <a:ext cx="2235930" cy="112468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/>
            </a:gs>
            <a:gs pos="90000">
              <a:schemeClr val="accent1">
                <a:shade val="100000"/>
              </a:schemeClr>
            </a:gs>
            <a:gs pos="100000">
              <a:schemeClr val="accent1"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/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变更影响域分析</a:t>
          </a:r>
          <a:endParaRPr lang="zh-CN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程序间语法差异性分析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变更语义影响分析</a:t>
          </a:r>
          <a:endParaRPr lang="zh-CN" altLang="en-US" sz="1500" kern="1200" dirty="0"/>
        </a:p>
      </dsp:txBody>
      <dsp:txXfrm>
        <a:off x="926274" y="1440549"/>
        <a:ext cx="2170048" cy="1058804"/>
      </dsp:txXfrm>
    </dsp:sp>
    <dsp:sp modelId="{754E944C-57A7-BD46-A337-545039159470}">
      <dsp:nvSpPr>
        <dsp:cNvPr id="0" name=""/>
        <dsp:cNvSpPr/>
      </dsp:nvSpPr>
      <dsp:spPr>
        <a:xfrm>
          <a:off x="668396" y="1126436"/>
          <a:ext cx="224937" cy="2249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9372"/>
              </a:lnTo>
              <a:lnTo>
                <a:pt x="224937" y="2249372"/>
              </a:lnTo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10BF0-AA86-9240-9024-B43265FB303A}">
      <dsp:nvSpPr>
        <dsp:cNvPr id="0" name=""/>
        <dsp:cNvSpPr/>
      </dsp:nvSpPr>
      <dsp:spPr>
        <a:xfrm>
          <a:off x="893333" y="2813466"/>
          <a:ext cx="2287017" cy="112468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/>
            </a:gs>
            <a:gs pos="90000">
              <a:schemeClr val="accent1">
                <a:shade val="100000"/>
              </a:schemeClr>
            </a:gs>
            <a:gs pos="100000">
              <a:schemeClr val="accent1"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/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软件冲突检测</a:t>
          </a:r>
          <a:endParaRPr lang="zh-CN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自动分析算法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人工分析</a:t>
          </a:r>
          <a:endParaRPr lang="zh-CN" altLang="en-US" sz="1500" kern="1200" dirty="0"/>
        </a:p>
      </dsp:txBody>
      <dsp:txXfrm>
        <a:off x="926274" y="2846407"/>
        <a:ext cx="2221135" cy="1058804"/>
      </dsp:txXfrm>
    </dsp:sp>
    <dsp:sp modelId="{9A07D412-492E-A040-B0D6-0E4904348F8A}">
      <dsp:nvSpPr>
        <dsp:cNvPr id="0" name=""/>
        <dsp:cNvSpPr/>
      </dsp:nvSpPr>
      <dsp:spPr>
        <a:xfrm>
          <a:off x="3292819" y="1750"/>
          <a:ext cx="2249372" cy="11246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工具实现</a:t>
          </a:r>
          <a:endParaRPr lang="zh-CN" altLang="en-US" sz="4000" kern="1200" dirty="0"/>
        </a:p>
      </dsp:txBody>
      <dsp:txXfrm>
        <a:off x="3325760" y="34691"/>
        <a:ext cx="2183490" cy="1058804"/>
      </dsp:txXfrm>
    </dsp:sp>
    <dsp:sp modelId="{627F92D2-E0F4-054D-A0E5-9BF16B30FE45}">
      <dsp:nvSpPr>
        <dsp:cNvPr id="0" name=""/>
        <dsp:cNvSpPr/>
      </dsp:nvSpPr>
      <dsp:spPr>
        <a:xfrm>
          <a:off x="3517756" y="1126436"/>
          <a:ext cx="224937" cy="843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514"/>
              </a:lnTo>
              <a:lnTo>
                <a:pt x="224937" y="843514"/>
              </a:lnTo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80C83-1D19-864D-BC1D-F12FCAFB4805}">
      <dsp:nvSpPr>
        <dsp:cNvPr id="0" name=""/>
        <dsp:cNvSpPr/>
      </dsp:nvSpPr>
      <dsp:spPr>
        <a:xfrm>
          <a:off x="3742694" y="1407608"/>
          <a:ext cx="1994617" cy="112468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/>
            </a:gs>
            <a:gs pos="90000">
              <a:schemeClr val="accent4">
                <a:shade val="100000"/>
              </a:schemeClr>
            </a:gs>
            <a:gs pos="100000">
              <a:schemeClr val="accent4"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/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影响域分析模块</a:t>
          </a:r>
          <a:endParaRPr lang="zh-CN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差异性分析子模块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影响分析子模块</a:t>
          </a:r>
          <a:endParaRPr lang="zh-CN" altLang="en-US" sz="1500" kern="1200" dirty="0"/>
        </a:p>
      </dsp:txBody>
      <dsp:txXfrm>
        <a:off x="3775635" y="1440549"/>
        <a:ext cx="1928735" cy="1058804"/>
      </dsp:txXfrm>
    </dsp:sp>
    <dsp:sp modelId="{10D9BEB9-726B-AF45-A9A2-7D7304414AD1}">
      <dsp:nvSpPr>
        <dsp:cNvPr id="0" name=""/>
        <dsp:cNvSpPr/>
      </dsp:nvSpPr>
      <dsp:spPr>
        <a:xfrm>
          <a:off x="3517756" y="1126436"/>
          <a:ext cx="224937" cy="2249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9372"/>
              </a:lnTo>
              <a:lnTo>
                <a:pt x="224937" y="2249372"/>
              </a:lnTo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56BB4-27EA-634C-8A74-E699DF430E41}">
      <dsp:nvSpPr>
        <dsp:cNvPr id="0" name=""/>
        <dsp:cNvSpPr/>
      </dsp:nvSpPr>
      <dsp:spPr>
        <a:xfrm>
          <a:off x="3742694" y="2813466"/>
          <a:ext cx="2039137" cy="112468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/>
            </a:gs>
            <a:gs pos="90000">
              <a:schemeClr val="accent4">
                <a:shade val="100000"/>
              </a:schemeClr>
            </a:gs>
            <a:gs pos="100000">
              <a:schemeClr val="accent4"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/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冲突判定模块</a:t>
          </a:r>
          <a:endParaRPr lang="zh-CN" altLang="en-US" sz="1900" kern="1200" dirty="0"/>
        </a:p>
      </dsp:txBody>
      <dsp:txXfrm>
        <a:off x="3775635" y="2846407"/>
        <a:ext cx="1973255" cy="1058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AEF16-693C-0048-868C-291509C2F736}">
      <dsp:nvSpPr>
        <dsp:cNvPr id="0" name=""/>
        <dsp:cNvSpPr/>
      </dsp:nvSpPr>
      <dsp:spPr>
        <a:xfrm>
          <a:off x="2641412" y="2175555"/>
          <a:ext cx="478833" cy="1839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9416" y="0"/>
              </a:lnTo>
              <a:lnTo>
                <a:pt x="239416" y="1839650"/>
              </a:lnTo>
              <a:lnTo>
                <a:pt x="478833" y="1839650"/>
              </a:lnTo>
            </a:path>
          </a:pathLst>
        </a:cu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833305" y="3047856"/>
        <a:ext cx="95047" cy="95047"/>
      </dsp:txXfrm>
    </dsp:sp>
    <dsp:sp modelId="{4ECFBADC-BC8B-1044-8F8A-CECA1AFB8D26}">
      <dsp:nvSpPr>
        <dsp:cNvPr id="0" name=""/>
        <dsp:cNvSpPr/>
      </dsp:nvSpPr>
      <dsp:spPr>
        <a:xfrm>
          <a:off x="2641412" y="2175555"/>
          <a:ext cx="478833" cy="927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9416" y="0"/>
              </a:lnTo>
              <a:lnTo>
                <a:pt x="239416" y="927239"/>
              </a:lnTo>
              <a:lnTo>
                <a:pt x="478833" y="927239"/>
              </a:lnTo>
            </a:path>
          </a:pathLst>
        </a:cu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54740" y="2613085"/>
        <a:ext cx="52178" cy="52178"/>
      </dsp:txXfrm>
    </dsp:sp>
    <dsp:sp modelId="{06677D9E-25EB-974A-AAEE-81A47795AABA}">
      <dsp:nvSpPr>
        <dsp:cNvPr id="0" name=""/>
        <dsp:cNvSpPr/>
      </dsp:nvSpPr>
      <dsp:spPr>
        <a:xfrm>
          <a:off x="2641412" y="2129835"/>
          <a:ext cx="4788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9416" y="45720"/>
              </a:lnTo>
              <a:lnTo>
                <a:pt x="239416" y="60549"/>
              </a:lnTo>
              <a:lnTo>
                <a:pt x="478833" y="60549"/>
              </a:lnTo>
            </a:path>
          </a:pathLst>
        </a:cu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68852" y="2163578"/>
        <a:ext cx="23953" cy="23953"/>
      </dsp:txXfrm>
    </dsp:sp>
    <dsp:sp modelId="{EFD4E49A-902F-CB4C-A424-427B5F64FC66}">
      <dsp:nvSpPr>
        <dsp:cNvPr id="0" name=""/>
        <dsp:cNvSpPr/>
      </dsp:nvSpPr>
      <dsp:spPr>
        <a:xfrm>
          <a:off x="2641412" y="1277973"/>
          <a:ext cx="478833" cy="897581"/>
        </a:xfrm>
        <a:custGeom>
          <a:avLst/>
          <a:gdLst/>
          <a:ahLst/>
          <a:cxnLst/>
          <a:rect l="0" t="0" r="0" b="0"/>
          <a:pathLst>
            <a:path>
              <a:moveTo>
                <a:pt x="0" y="897581"/>
              </a:moveTo>
              <a:lnTo>
                <a:pt x="239416" y="897581"/>
              </a:lnTo>
              <a:lnTo>
                <a:pt x="239416" y="0"/>
              </a:lnTo>
              <a:lnTo>
                <a:pt x="478833" y="0"/>
              </a:lnTo>
            </a:path>
          </a:pathLst>
        </a:cu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55396" y="1701331"/>
        <a:ext cx="50865" cy="50865"/>
      </dsp:txXfrm>
    </dsp:sp>
    <dsp:sp modelId="{0FC9466D-C3B2-0046-9863-3301A371DAE0}">
      <dsp:nvSpPr>
        <dsp:cNvPr id="0" name=""/>
        <dsp:cNvSpPr/>
      </dsp:nvSpPr>
      <dsp:spPr>
        <a:xfrm>
          <a:off x="2641412" y="365563"/>
          <a:ext cx="478833" cy="1809992"/>
        </a:xfrm>
        <a:custGeom>
          <a:avLst/>
          <a:gdLst/>
          <a:ahLst/>
          <a:cxnLst/>
          <a:rect l="0" t="0" r="0" b="0"/>
          <a:pathLst>
            <a:path>
              <a:moveTo>
                <a:pt x="0" y="1809992"/>
              </a:moveTo>
              <a:lnTo>
                <a:pt x="239416" y="1809992"/>
              </a:lnTo>
              <a:lnTo>
                <a:pt x="239416" y="0"/>
              </a:lnTo>
              <a:lnTo>
                <a:pt x="478833" y="0"/>
              </a:lnTo>
            </a:path>
          </a:pathLst>
        </a:cu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834023" y="1223752"/>
        <a:ext cx="93612" cy="93612"/>
      </dsp:txXfrm>
    </dsp:sp>
    <dsp:sp modelId="{0B2979FB-1C7C-5A4E-A07D-7E37E7DA0D94}">
      <dsp:nvSpPr>
        <dsp:cNvPr id="0" name=""/>
        <dsp:cNvSpPr/>
      </dsp:nvSpPr>
      <dsp:spPr>
        <a:xfrm rot="16200000">
          <a:off x="355584" y="1810591"/>
          <a:ext cx="3841729" cy="7299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要求</a:t>
          </a:r>
          <a:endParaRPr lang="zh-CN" altLang="en-US" sz="5200" kern="1200" dirty="0"/>
        </a:p>
      </dsp:txBody>
      <dsp:txXfrm>
        <a:off x="355584" y="1810591"/>
        <a:ext cx="3841729" cy="729928"/>
      </dsp:txXfrm>
    </dsp:sp>
    <dsp:sp modelId="{B621B5F3-8C3B-8642-8E3F-9DBB1C5CF4FD}">
      <dsp:nvSpPr>
        <dsp:cNvPr id="0" name=""/>
        <dsp:cNvSpPr/>
      </dsp:nvSpPr>
      <dsp:spPr>
        <a:xfrm>
          <a:off x="3120246" y="598"/>
          <a:ext cx="2394165" cy="7299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输入：两个不同版本的源代码</a:t>
          </a:r>
          <a:endParaRPr lang="zh-CN" altLang="en-US" sz="1700" kern="1200" dirty="0"/>
        </a:p>
      </dsp:txBody>
      <dsp:txXfrm>
        <a:off x="3120246" y="598"/>
        <a:ext cx="2394165" cy="729928"/>
      </dsp:txXfrm>
    </dsp:sp>
    <dsp:sp modelId="{D70F98ED-6ECE-BB48-A00F-7655379BC0B5}">
      <dsp:nvSpPr>
        <dsp:cNvPr id="0" name=""/>
        <dsp:cNvSpPr/>
      </dsp:nvSpPr>
      <dsp:spPr>
        <a:xfrm>
          <a:off x="3120246" y="913009"/>
          <a:ext cx="2394165" cy="7299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输出：源代码间的软件变更集合</a:t>
          </a:r>
          <a:endParaRPr lang="zh-CN" altLang="en-US" sz="1700" kern="1200" dirty="0"/>
        </a:p>
      </dsp:txBody>
      <dsp:txXfrm>
        <a:off x="3120246" y="913009"/>
        <a:ext cx="2394165" cy="729928"/>
      </dsp:txXfrm>
    </dsp:sp>
    <dsp:sp modelId="{C359CAD8-CD85-3640-B75E-00B718B5FA33}">
      <dsp:nvSpPr>
        <dsp:cNvPr id="0" name=""/>
        <dsp:cNvSpPr/>
      </dsp:nvSpPr>
      <dsp:spPr>
        <a:xfrm>
          <a:off x="3120246" y="1825420"/>
          <a:ext cx="2394165" cy="7299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每条变更描述对于该编程语言的合法语法结构的变更</a:t>
          </a:r>
          <a:endParaRPr lang="zh-CN" altLang="en-US" sz="1700" kern="1200" dirty="0"/>
        </a:p>
      </dsp:txBody>
      <dsp:txXfrm>
        <a:off x="3120246" y="1825420"/>
        <a:ext cx="2394165" cy="729928"/>
      </dsp:txXfrm>
    </dsp:sp>
    <dsp:sp modelId="{83B6BCB6-E5FA-2F45-AAA1-307B7EC94FE5}">
      <dsp:nvSpPr>
        <dsp:cNvPr id="0" name=""/>
        <dsp:cNvSpPr/>
      </dsp:nvSpPr>
      <dsp:spPr>
        <a:xfrm>
          <a:off x="3120246" y="2737830"/>
          <a:ext cx="2394165" cy="7299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每条变更描述变更前后语法结构的相关信息</a:t>
          </a:r>
          <a:endParaRPr lang="zh-CN" altLang="en-US" sz="1700" kern="1200" dirty="0"/>
        </a:p>
      </dsp:txBody>
      <dsp:txXfrm>
        <a:off x="3120246" y="2737830"/>
        <a:ext cx="2394165" cy="729928"/>
      </dsp:txXfrm>
    </dsp:sp>
    <dsp:sp modelId="{84F61203-4FF6-304E-818B-2DE58342882D}">
      <dsp:nvSpPr>
        <dsp:cNvPr id="0" name=""/>
        <dsp:cNvSpPr/>
      </dsp:nvSpPr>
      <dsp:spPr>
        <a:xfrm>
          <a:off x="3120246" y="3650241"/>
          <a:ext cx="2394165" cy="7299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每条变更描述了其所属的作用域</a:t>
          </a:r>
          <a:endParaRPr lang="zh-CN" altLang="en-US" sz="1700" kern="1200" dirty="0"/>
        </a:p>
      </dsp:txBody>
      <dsp:txXfrm>
        <a:off x="3120246" y="3650241"/>
        <a:ext cx="2394165" cy="7299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C4463-77D3-D54F-BC19-DF9D2EA091B1}">
      <dsp:nvSpPr>
        <dsp:cNvPr id="0" name=""/>
        <dsp:cNvSpPr/>
      </dsp:nvSpPr>
      <dsp:spPr>
        <a:xfrm>
          <a:off x="4494376" y="94888"/>
          <a:ext cx="1512596" cy="151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准备输入数据</a:t>
          </a:r>
          <a:endParaRPr lang="zh-CN" altLang="en-US" sz="2800" kern="1200" dirty="0"/>
        </a:p>
      </dsp:txBody>
      <dsp:txXfrm>
        <a:off x="4494376" y="94888"/>
        <a:ext cx="1512596" cy="1512596"/>
      </dsp:txXfrm>
    </dsp:sp>
    <dsp:sp modelId="{3863FC1C-67D7-2B42-800B-175B51C0F8D0}">
      <dsp:nvSpPr>
        <dsp:cNvPr id="0" name=""/>
        <dsp:cNvSpPr/>
      </dsp:nvSpPr>
      <dsp:spPr>
        <a:xfrm>
          <a:off x="1830745" y="-292"/>
          <a:ext cx="4271408" cy="4271408"/>
        </a:xfrm>
        <a:prstGeom prst="circularArrow">
          <a:avLst>
            <a:gd name="adj1" fmla="val 6905"/>
            <a:gd name="adj2" fmla="val 465614"/>
            <a:gd name="adj3" fmla="val 548312"/>
            <a:gd name="adj4" fmla="val 20586074"/>
            <a:gd name="adj5" fmla="val 8056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E4FF4A-9E7D-5D43-BE54-F69DDB8651E1}">
      <dsp:nvSpPr>
        <dsp:cNvPr id="0" name=""/>
        <dsp:cNvSpPr/>
      </dsp:nvSpPr>
      <dsp:spPr>
        <a:xfrm>
          <a:off x="4494376" y="2663338"/>
          <a:ext cx="1512596" cy="151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调用 </a:t>
          </a:r>
          <a:r>
            <a:rPr lang="en-US" altLang="zh-CN" sz="2800" kern="1200" dirty="0" err="1" smtClean="0"/>
            <a:t>ASTro</a:t>
          </a:r>
          <a:endParaRPr lang="zh-CN" altLang="en-US" sz="2800" kern="1200" dirty="0"/>
        </a:p>
      </dsp:txBody>
      <dsp:txXfrm>
        <a:off x="4494376" y="2663338"/>
        <a:ext cx="1512596" cy="1512596"/>
      </dsp:txXfrm>
    </dsp:sp>
    <dsp:sp modelId="{35314A73-DDD0-4D40-9FAD-18D5C7763FCC}">
      <dsp:nvSpPr>
        <dsp:cNvPr id="0" name=""/>
        <dsp:cNvSpPr/>
      </dsp:nvSpPr>
      <dsp:spPr>
        <a:xfrm>
          <a:off x="1830745" y="-292"/>
          <a:ext cx="4271408" cy="4271408"/>
        </a:xfrm>
        <a:prstGeom prst="circularArrow">
          <a:avLst>
            <a:gd name="adj1" fmla="val 6905"/>
            <a:gd name="adj2" fmla="val 465614"/>
            <a:gd name="adj3" fmla="val 5948312"/>
            <a:gd name="adj4" fmla="val 4386074"/>
            <a:gd name="adj5" fmla="val 8056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D68491-1804-F249-B88A-D5AA9879590E}">
      <dsp:nvSpPr>
        <dsp:cNvPr id="0" name=""/>
        <dsp:cNvSpPr/>
      </dsp:nvSpPr>
      <dsp:spPr>
        <a:xfrm>
          <a:off x="1925927" y="2663338"/>
          <a:ext cx="1512596" cy="151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输出变更集合</a:t>
          </a:r>
          <a:endParaRPr lang="zh-CN" altLang="en-US" sz="2800" kern="1200" dirty="0"/>
        </a:p>
      </dsp:txBody>
      <dsp:txXfrm>
        <a:off x="1925927" y="2663338"/>
        <a:ext cx="1512596" cy="1512596"/>
      </dsp:txXfrm>
    </dsp:sp>
    <dsp:sp modelId="{6876FE5C-6F38-6E4D-BB9E-22ADB64FB6C1}">
      <dsp:nvSpPr>
        <dsp:cNvPr id="0" name=""/>
        <dsp:cNvSpPr/>
      </dsp:nvSpPr>
      <dsp:spPr>
        <a:xfrm>
          <a:off x="1830745" y="-292"/>
          <a:ext cx="4271408" cy="4271408"/>
        </a:xfrm>
        <a:prstGeom prst="circularArrow">
          <a:avLst>
            <a:gd name="adj1" fmla="val 6905"/>
            <a:gd name="adj2" fmla="val 465614"/>
            <a:gd name="adj3" fmla="val 11348312"/>
            <a:gd name="adj4" fmla="val 9786074"/>
            <a:gd name="adj5" fmla="val 8056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C9214A-A803-0C4E-9FEC-BAD9D32C6504}">
      <dsp:nvSpPr>
        <dsp:cNvPr id="0" name=""/>
        <dsp:cNvSpPr/>
      </dsp:nvSpPr>
      <dsp:spPr>
        <a:xfrm>
          <a:off x="1925927" y="94888"/>
          <a:ext cx="1512596" cy="151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输出影响分析模块配置文件  </a:t>
          </a:r>
          <a:endParaRPr lang="zh-CN" altLang="en-US" sz="2800" kern="1200" dirty="0"/>
        </a:p>
      </dsp:txBody>
      <dsp:txXfrm>
        <a:off x="1925927" y="94888"/>
        <a:ext cx="1512596" cy="1512596"/>
      </dsp:txXfrm>
    </dsp:sp>
    <dsp:sp modelId="{C799096D-9D2A-5D43-ACD6-38B4850247C6}">
      <dsp:nvSpPr>
        <dsp:cNvPr id="0" name=""/>
        <dsp:cNvSpPr/>
      </dsp:nvSpPr>
      <dsp:spPr>
        <a:xfrm>
          <a:off x="1830745" y="-292"/>
          <a:ext cx="4271408" cy="4271408"/>
        </a:xfrm>
        <a:prstGeom prst="circularArrow">
          <a:avLst>
            <a:gd name="adj1" fmla="val 6905"/>
            <a:gd name="adj2" fmla="val 465614"/>
            <a:gd name="adj3" fmla="val 16748312"/>
            <a:gd name="adj4" fmla="val 15186074"/>
            <a:gd name="adj5" fmla="val 8056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90000">
              <a:schemeClr val="accent5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FBADC-BC8B-1044-8F8A-CECA1AFB8D26}">
      <dsp:nvSpPr>
        <dsp:cNvPr id="0" name=""/>
        <dsp:cNvSpPr/>
      </dsp:nvSpPr>
      <dsp:spPr>
        <a:xfrm>
          <a:off x="1914469" y="2032000"/>
          <a:ext cx="506536" cy="144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268" y="0"/>
              </a:lnTo>
              <a:lnTo>
                <a:pt x="253268" y="1447800"/>
              </a:lnTo>
              <a:lnTo>
                <a:pt x="506536" y="1447800"/>
              </a:lnTo>
            </a:path>
          </a:pathLst>
        </a:cu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29391" y="2717553"/>
        <a:ext cx="76692" cy="76692"/>
      </dsp:txXfrm>
    </dsp:sp>
    <dsp:sp modelId="{06677D9E-25EB-974A-AAEE-81A47795AABA}">
      <dsp:nvSpPr>
        <dsp:cNvPr id="0" name=""/>
        <dsp:cNvSpPr/>
      </dsp:nvSpPr>
      <dsp:spPr>
        <a:xfrm>
          <a:off x="1914469" y="2032000"/>
          <a:ext cx="506536" cy="482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268" y="0"/>
              </a:lnTo>
              <a:lnTo>
                <a:pt x="253268" y="482599"/>
              </a:lnTo>
              <a:lnTo>
                <a:pt x="506536" y="482599"/>
              </a:lnTo>
            </a:path>
          </a:pathLst>
        </a:cu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50246" y="2255809"/>
        <a:ext cx="34981" cy="34981"/>
      </dsp:txXfrm>
    </dsp:sp>
    <dsp:sp modelId="{EFD4E49A-902F-CB4C-A424-427B5F64FC66}">
      <dsp:nvSpPr>
        <dsp:cNvPr id="0" name=""/>
        <dsp:cNvSpPr/>
      </dsp:nvSpPr>
      <dsp:spPr>
        <a:xfrm>
          <a:off x="1914469" y="1549399"/>
          <a:ext cx="506536" cy="482600"/>
        </a:xfrm>
        <a:custGeom>
          <a:avLst/>
          <a:gdLst/>
          <a:ahLst/>
          <a:cxnLst/>
          <a:rect l="0" t="0" r="0" b="0"/>
          <a:pathLst>
            <a:path>
              <a:moveTo>
                <a:pt x="0" y="482600"/>
              </a:moveTo>
              <a:lnTo>
                <a:pt x="253268" y="482600"/>
              </a:lnTo>
              <a:lnTo>
                <a:pt x="253268" y="0"/>
              </a:lnTo>
              <a:lnTo>
                <a:pt x="506536" y="0"/>
              </a:lnTo>
            </a:path>
          </a:pathLst>
        </a:cu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50246" y="1773209"/>
        <a:ext cx="34981" cy="34981"/>
      </dsp:txXfrm>
    </dsp:sp>
    <dsp:sp modelId="{0FC9466D-C3B2-0046-9863-3301A371DAE0}">
      <dsp:nvSpPr>
        <dsp:cNvPr id="0" name=""/>
        <dsp:cNvSpPr/>
      </dsp:nvSpPr>
      <dsp:spPr>
        <a:xfrm>
          <a:off x="1914469" y="584199"/>
          <a:ext cx="506536" cy="1447800"/>
        </a:xfrm>
        <a:custGeom>
          <a:avLst/>
          <a:gdLst/>
          <a:ahLst/>
          <a:cxnLst/>
          <a:rect l="0" t="0" r="0" b="0"/>
          <a:pathLst>
            <a:path>
              <a:moveTo>
                <a:pt x="0" y="1447800"/>
              </a:moveTo>
              <a:lnTo>
                <a:pt x="253268" y="1447800"/>
              </a:lnTo>
              <a:lnTo>
                <a:pt x="253268" y="0"/>
              </a:lnTo>
              <a:lnTo>
                <a:pt x="506536" y="0"/>
              </a:lnTo>
            </a:path>
          </a:pathLst>
        </a:cu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29391" y="1269753"/>
        <a:ext cx="76692" cy="76692"/>
      </dsp:txXfrm>
    </dsp:sp>
    <dsp:sp modelId="{0B2979FB-1C7C-5A4E-A07D-7E37E7DA0D94}">
      <dsp:nvSpPr>
        <dsp:cNvPr id="0" name=""/>
        <dsp:cNvSpPr/>
      </dsp:nvSpPr>
      <dsp:spPr>
        <a:xfrm rot="16200000">
          <a:off x="-503610" y="1645920"/>
          <a:ext cx="4064000" cy="7721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500" kern="1200" dirty="0" smtClean="0"/>
            <a:t>要求</a:t>
          </a:r>
          <a:endParaRPr lang="zh-CN" altLang="en-US" sz="5500" kern="1200" dirty="0"/>
        </a:p>
      </dsp:txBody>
      <dsp:txXfrm>
        <a:off x="-503610" y="1645920"/>
        <a:ext cx="4064000" cy="772160"/>
      </dsp:txXfrm>
    </dsp:sp>
    <dsp:sp modelId="{B621B5F3-8C3B-8642-8E3F-9DBB1C5CF4FD}">
      <dsp:nvSpPr>
        <dsp:cNvPr id="0" name=""/>
        <dsp:cNvSpPr/>
      </dsp:nvSpPr>
      <dsp:spPr>
        <a:xfrm>
          <a:off x="2421006" y="198119"/>
          <a:ext cx="2532684" cy="7721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输入：变更集合</a:t>
          </a:r>
          <a:r>
            <a:rPr lang="en-US" altLang="zh-CN" sz="2400" kern="1200" dirty="0" smtClean="0"/>
            <a:t>+</a:t>
          </a:r>
          <a:r>
            <a:rPr lang="zh-CN" altLang="en-US" sz="2400" kern="1200" dirty="0" smtClean="0"/>
            <a:t>某个版本源代码</a:t>
          </a:r>
          <a:endParaRPr lang="zh-CN" altLang="en-US" sz="2400" kern="1200" dirty="0"/>
        </a:p>
      </dsp:txBody>
      <dsp:txXfrm>
        <a:off x="2421006" y="198119"/>
        <a:ext cx="2532684" cy="772160"/>
      </dsp:txXfrm>
    </dsp:sp>
    <dsp:sp modelId="{D70F98ED-6ECE-BB48-A00F-7655379BC0B5}">
      <dsp:nvSpPr>
        <dsp:cNvPr id="0" name=""/>
        <dsp:cNvSpPr/>
      </dsp:nvSpPr>
      <dsp:spPr>
        <a:xfrm>
          <a:off x="2421006" y="1163319"/>
          <a:ext cx="2532684" cy="7721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输出：变更集合在该版本上的影响域</a:t>
          </a:r>
          <a:endParaRPr lang="zh-CN" altLang="en-US" sz="2400" kern="1200" dirty="0"/>
        </a:p>
      </dsp:txBody>
      <dsp:txXfrm>
        <a:off x="2421006" y="1163319"/>
        <a:ext cx="2532684" cy="772160"/>
      </dsp:txXfrm>
    </dsp:sp>
    <dsp:sp modelId="{C359CAD8-CD85-3640-B75E-00B718B5FA33}">
      <dsp:nvSpPr>
        <dsp:cNvPr id="0" name=""/>
        <dsp:cNvSpPr/>
      </dsp:nvSpPr>
      <dsp:spPr>
        <a:xfrm>
          <a:off x="2421006" y="2128519"/>
          <a:ext cx="2532684" cy="7721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可以指定影响范围和语法结构类型</a:t>
          </a:r>
          <a:endParaRPr lang="zh-CN" altLang="en-US" sz="2400" kern="1200" dirty="0"/>
        </a:p>
      </dsp:txBody>
      <dsp:txXfrm>
        <a:off x="2421006" y="2128519"/>
        <a:ext cx="2532684" cy="772160"/>
      </dsp:txXfrm>
    </dsp:sp>
    <dsp:sp modelId="{83B6BCB6-E5FA-2F45-AAA1-307B7EC94FE5}">
      <dsp:nvSpPr>
        <dsp:cNvPr id="0" name=""/>
        <dsp:cNvSpPr/>
      </dsp:nvSpPr>
      <dsp:spPr>
        <a:xfrm>
          <a:off x="2421006" y="3093720"/>
          <a:ext cx="2532684" cy="7721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 具有影响追踪系统 </a:t>
          </a:r>
          <a:endParaRPr lang="zh-CN" altLang="en-US" sz="2400" kern="1200" dirty="0"/>
        </a:p>
      </dsp:txBody>
      <dsp:txXfrm>
        <a:off x="2421006" y="3093720"/>
        <a:ext cx="2532684" cy="772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ACEA2-CC84-894E-9034-596CF52CF49B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语法结构</a:t>
          </a:r>
          <a:r>
            <a:rPr lang="en-US" altLang="zh-CN" sz="2200" kern="1200" dirty="0" smtClean="0"/>
            <a:t>3</a:t>
          </a:r>
          <a:endParaRPr lang="zh-CN" altLang="en-US" sz="2200" kern="1200" dirty="0"/>
        </a:p>
      </dsp:txBody>
      <dsp:txXfrm>
        <a:off x="3294175" y="2352385"/>
        <a:ext cx="1336450" cy="1148939"/>
      </dsp:txXfrm>
    </dsp:sp>
    <dsp:sp modelId="{83982EB6-A6CA-6D4F-B5D4-7A3C1A8DEE9A}">
      <dsp:nvSpPr>
        <dsp:cNvPr id="0" name=""/>
        <dsp:cNvSpPr/>
      </dsp:nvSpPr>
      <dsp:spPr>
        <a:xfrm>
          <a:off x="1544320" y="1300480"/>
          <a:ext cx="1625600" cy="1625600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语法结构</a:t>
          </a:r>
          <a:r>
            <a:rPr lang="en-US" altLang="zh-CN" sz="2200" kern="1200" dirty="0" smtClean="0"/>
            <a:t>2</a:t>
          </a:r>
          <a:endParaRPr lang="zh-CN" altLang="en-US" sz="2200" kern="1200" dirty="0"/>
        </a:p>
      </dsp:txBody>
      <dsp:txXfrm>
        <a:off x="1953570" y="1712203"/>
        <a:ext cx="807100" cy="802154"/>
      </dsp:txXfrm>
    </dsp:sp>
    <dsp:sp modelId="{CBCBE021-90B2-0740-A410-0DD670CFDB2A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solidFill>
                <a:srgbClr val="9E4934"/>
              </a:solidFill>
            </a:rPr>
            <a:t>语法结构</a:t>
          </a:r>
          <a:r>
            <a:rPr lang="en-US" altLang="zh-CN" sz="2200" kern="1200" dirty="0" smtClean="0">
              <a:solidFill>
                <a:srgbClr val="9E4934"/>
              </a:solidFill>
            </a:rPr>
            <a:t>1</a:t>
          </a:r>
          <a:endParaRPr lang="zh-CN" altLang="en-US" sz="2200" kern="1200" dirty="0">
            <a:solidFill>
              <a:srgbClr val="9E4934"/>
            </a:solidFill>
          </a:endParaRPr>
        </a:p>
      </dsp:txBody>
      <dsp:txXfrm rot="-20700000">
        <a:off x="2804160" y="528320"/>
        <a:ext cx="894080" cy="894080"/>
      </dsp:txXfrm>
    </dsp:sp>
    <dsp:sp modelId="{E87DFD87-66AD-C84A-B375-FBF7AFF8D019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39A402-F9CA-CF45-B2A1-270AF9360232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72D5B1-1D23-FC43-AB45-9926988F158C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35CD5-670B-A244-8CB1-92D0FDB8F62F}" type="datetimeFigureOut">
              <a:rPr kumimoji="1" lang="zh-CN" altLang="en-US" smtClean="0"/>
              <a:t>15-6-6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40BE5-D759-D84F-A44E-A82463BF12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627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检测方法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软件变更影响域分析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软件冲突检测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对应工具实现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影响域分析模块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冲突判定模块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zh-CN" altLang="en-US" dirty="0" smtClean="0"/>
              <a:t>软件变更影响域分析</a:t>
            </a:r>
            <a:r>
              <a:rPr lang="zh-CN" altLang="zh-CN" dirty="0" smtClean="0"/>
              <a:t>-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影响域分析模块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(v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版本源代码，</a:t>
            </a:r>
            <a:r>
              <a:rPr lang="en-US" altLang="zh-CN" dirty="0" smtClean="0"/>
              <a:t>v</a:t>
            </a:r>
            <a:r>
              <a:rPr lang="zh-CN" altLang="zh-CN" baseline="-25000" dirty="0" smtClean="0"/>
              <a:t>2</a:t>
            </a:r>
            <a:r>
              <a:rPr lang="zh-CN" altLang="en-US" dirty="0" smtClean="0"/>
              <a:t>版本源代码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变更影响域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程序间语法差异性分析</a:t>
            </a:r>
            <a:r>
              <a:rPr lang="zh-CN" altLang="zh-CN" dirty="0" smtClean="0"/>
              <a:t>-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差异性分析模块：找到不同版本间的变更集合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变更语义影响分析</a:t>
            </a:r>
            <a:r>
              <a:rPr lang="zh-CN" altLang="zh-CN" dirty="0" smtClean="0"/>
              <a:t>-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影响分析模块：找到受变更集合影响的其他语法结构，即变更影响域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r>
              <a:rPr kumimoji="1" lang="zh-CN" altLang="en-US" dirty="0" smtClean="0"/>
              <a:t>软件冲突检测</a:t>
            </a:r>
            <a:r>
              <a:rPr kumimoji="1" lang="zh-CN" altLang="zh-CN" dirty="0" smtClean="0"/>
              <a:t>-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冲突判定模块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自动冲突分析算法：找到变更影响域间可能发生冲突的位置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input = </a:t>
            </a:r>
            <a:r>
              <a:rPr kumimoji="1" lang="en-US" altLang="en-US" dirty="0" smtClean="0"/>
              <a:t>(变更影响域</a:t>
            </a:r>
            <a:r>
              <a:rPr kumimoji="1" lang="en-US" altLang="en-US" baseline="-25000" dirty="0" smtClean="0"/>
              <a:t>1</a:t>
            </a:r>
            <a:r>
              <a:rPr kumimoji="1" lang="en-US" altLang="en-US" dirty="0" smtClean="0"/>
              <a:t>，变更影响域</a:t>
            </a:r>
            <a:r>
              <a:rPr kumimoji="1" lang="en-US" altLang="en-US" baseline="-25000" dirty="0" smtClean="0"/>
              <a:t>2</a:t>
            </a:r>
            <a:r>
              <a:rPr kumimoji="1" lang="en-US" altLang="en-US" dirty="0" smtClean="0"/>
              <a:t>)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人工分析：确定该可能发生冲突的位置是否确实发生冲突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B8BD0-EA67-7F43-9CD8-458B05CE1EA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28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输入：两个不同版本的源代码。即该分析方法应当是针对某种语言的源代码 文件进行比对。 </a:t>
            </a:r>
          </a:p>
          <a:p>
            <a:r>
              <a:rPr lang="zh-CN" altLang="en-US" dirty="0" smtClean="0"/>
              <a:t>输出：源代码间的软件变更集合。即该分析方法应当找到这些源代码文件之 间发生的变更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并以合适的形式将其输出。 </a:t>
            </a:r>
          </a:p>
          <a:p>
            <a:r>
              <a:rPr lang="zh-CN" altLang="en-US" dirty="0" smtClean="0"/>
              <a:t>每条变更描述对于该语言的合法语法结构的变更。即该分析方法中所找到的 变更应当是该源代码实现语言的合法语法结构之间的变化。 </a:t>
            </a:r>
          </a:p>
          <a:p>
            <a:r>
              <a:rPr lang="zh-CN" altLang="en-US" dirty="0" smtClean="0"/>
              <a:t>每条变更描述变更前后语法结构的相关信息。例如该语法结构的位置信息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该信息能够指示变更的发生位置等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可用于后续分析过程找到该变更对应的 代码位置。 </a:t>
            </a:r>
          </a:p>
          <a:p>
            <a:r>
              <a:rPr lang="zh-CN" altLang="en-US" dirty="0" smtClean="0"/>
              <a:t>每条变更描述了其所属的作用域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即描述了这些语法结构之间的从属关系。 该信息描述了变更的作用范围、所属语法结构等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可用于后续分析过程找到 某个限定的作用域范围内作用于某种特定语法结构类型的所有变更。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B8BD0-EA67-7F43-9CD8-458B05CE1EA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4445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B8BD0-EA67-7F43-9CD8-458B05CE1EA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4445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B8BD0-EA67-7F43-9CD8-458B05CE1EA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444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B8BD0-EA67-7F43-9CD8-458B05CE1EA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4445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主要使用了已有的</a:t>
            </a:r>
            <a:r>
              <a:rPr kumimoji="1" lang="en-US" altLang="zh-CN" dirty="0" err="1" smtClean="0"/>
              <a:t>jpf</a:t>
            </a:r>
            <a:r>
              <a:rPr kumimoji="1" lang="en-US" altLang="zh-CN" dirty="0" smtClean="0"/>
              <a:t>-regression</a:t>
            </a:r>
            <a:r>
              <a:rPr kumimoji="1" lang="zh-CN" altLang="en-US" dirty="0" smtClean="0"/>
              <a:t>工具来实现变更影响分析算法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并进行了改进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B8BD0-EA67-7F43-9CD8-458B05CE1EA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4445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实验应当具备如下目的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测试检测工具是否能够对中大型项目成功进行分析。该项可以说明本文方法的可用性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即是否能够对工业界的实际项目进行分析。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测试检测工具是否能够找到补丁的兼容性问题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其检测结果是否正确。该项可以说明本文方法的正确性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即是否能够正确地检测到的补丁间的语义冲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突。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测试检测工具能找到多少兼容性问题。该项可以说明本文方法的实用性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即是否能够完全覆盖所有的补丁间冲突。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B8BD0-EA67-7F43-9CD8-458B05CE1EA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042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Mediu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211BD0E-371B-3A4C-8330-05BB24A62EF5}" type="datetimeFigureOut">
              <a:rPr kumimoji="1" lang="zh-CN" altLang="en-US" smtClean="0">
                <a:solidFill>
                  <a:srgbClr val="CCD1B9"/>
                </a:solidFill>
                <a:latin typeface="Franklin Gothic Medium"/>
                <a:ea typeface="微软雅黑"/>
              </a:rPr>
              <a:pPr/>
              <a:t>15-6-5</a:t>
            </a:fld>
            <a:endParaRPr kumimoji="1" lang="zh-CN" altLang="en-US">
              <a:solidFill>
                <a:srgbClr val="CCD1B9"/>
              </a:solidFill>
              <a:latin typeface="Franklin Gothic Medium"/>
              <a:ea typeface="微软雅黑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AD2AC2-61F4-B640-874C-E2F38AADD908}" type="slidenum">
              <a:rPr kumimoji="1" lang="zh-CN" altLang="en-US" smtClean="0">
                <a:latin typeface="Franklin Gothic Medium"/>
                <a:ea typeface="微软雅黑"/>
              </a:rPr>
              <a:pPr/>
              <a:t>‹#›</a:t>
            </a:fld>
            <a:endParaRPr kumimoji="1" lang="zh-CN" altLang="en-US">
              <a:latin typeface="Franklin Gothic Medium"/>
              <a:ea typeface="微软雅黑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kumimoji="1" lang="zh-CN" altLang="en-US">
              <a:solidFill>
                <a:srgbClr val="CCD1B9"/>
              </a:solidFill>
              <a:latin typeface="Franklin Gothic Medium"/>
              <a:ea typeface="微软雅黑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0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D0E-371B-3A4C-8330-05BB24A62EF5}" type="datetimeFigureOut">
              <a:rPr kumimoji="1" lang="zh-CN" altLang="en-US" smtClean="0">
                <a:solidFill>
                  <a:srgbClr val="534949"/>
                </a:solidFill>
                <a:latin typeface="Franklin Gothic Medium"/>
                <a:ea typeface="微软雅黑"/>
              </a:rPr>
              <a:pPr/>
              <a:t>15-6-5</a:t>
            </a:fld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2AC2-61F4-B640-874C-E2F38AADD908}" type="slidenum">
              <a:rPr kumimoji="1" lang="zh-CN" altLang="en-US" smtClean="0">
                <a:solidFill>
                  <a:srgbClr val="534949"/>
                </a:solidFill>
                <a:latin typeface="Franklin Gothic Medium"/>
                <a:ea typeface="微软雅黑"/>
              </a:rPr>
              <a:pPr/>
              <a:t>‹#›</a:t>
            </a:fld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4655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Medium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D0E-371B-3A4C-8330-05BB24A62EF5}" type="datetimeFigureOut">
              <a:rPr kumimoji="1" lang="zh-CN" altLang="en-US" smtClean="0">
                <a:solidFill>
                  <a:srgbClr val="534949"/>
                </a:solidFill>
                <a:latin typeface="Franklin Gothic Medium"/>
                <a:ea typeface="微软雅黑"/>
              </a:rPr>
              <a:pPr/>
              <a:t>15-6-5</a:t>
            </a:fld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AD2AC2-61F4-B640-874C-E2F38AADD908}" type="slidenum">
              <a:rPr kumimoji="1" lang="zh-CN" altLang="en-US" smtClean="0">
                <a:solidFill>
                  <a:srgbClr val="CCD1B9"/>
                </a:solidFill>
                <a:latin typeface="Franklin Gothic Medium"/>
                <a:ea typeface="微软雅黑"/>
              </a:rPr>
              <a:pPr/>
              <a:t>‹#›</a:t>
            </a:fld>
            <a:endParaRPr kumimoji="1" lang="zh-CN" altLang="en-US">
              <a:solidFill>
                <a:srgbClr val="CCD1B9"/>
              </a:solidFill>
              <a:latin typeface="Franklin Gothic Medium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7733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D0E-371B-3A4C-8330-05BB24A62EF5}" type="datetimeFigureOut">
              <a:rPr kumimoji="1" lang="zh-CN" altLang="en-US" smtClean="0">
                <a:solidFill>
                  <a:srgbClr val="534949"/>
                </a:solidFill>
                <a:latin typeface="Franklin Gothic Medium"/>
                <a:ea typeface="微软雅黑"/>
              </a:rPr>
              <a:pPr/>
              <a:t>15-6-5</a:t>
            </a:fld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2AC2-61F4-B640-874C-E2F38AADD908}" type="slidenum">
              <a:rPr kumimoji="1" lang="zh-CN" altLang="en-US" smtClean="0">
                <a:solidFill>
                  <a:srgbClr val="534949"/>
                </a:solidFill>
                <a:latin typeface="Franklin Gothic Medium"/>
                <a:ea typeface="微软雅黑"/>
              </a:rPr>
              <a:pPr/>
              <a:t>‹#›</a:t>
            </a:fld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6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Medium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11BD0E-371B-3A4C-8330-05BB24A62EF5}" type="datetimeFigureOut">
              <a:rPr kumimoji="1" lang="zh-CN" altLang="en-US" smtClean="0">
                <a:latin typeface="Franklin Gothic Medium"/>
                <a:ea typeface="微软雅黑"/>
              </a:rPr>
              <a:pPr/>
              <a:t>15-6-5</a:t>
            </a:fld>
            <a:endParaRPr kumimoji="1" lang="zh-CN" altLang="en-US">
              <a:latin typeface="Franklin Gothic Medium"/>
              <a:ea typeface="微软雅黑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AD2AC2-61F4-B640-874C-E2F38AADD908}" type="slidenum">
              <a:rPr kumimoji="1" lang="zh-CN" altLang="en-US" smtClean="0">
                <a:solidFill>
                  <a:srgbClr val="CCD1B9"/>
                </a:solidFill>
                <a:latin typeface="Franklin Gothic Medium"/>
                <a:ea typeface="微软雅黑"/>
              </a:rPr>
              <a:pPr/>
              <a:t>‹#›</a:t>
            </a:fld>
            <a:endParaRPr kumimoji="1" lang="zh-CN" altLang="en-US">
              <a:solidFill>
                <a:srgbClr val="CCD1B9"/>
              </a:solidFill>
              <a:latin typeface="Franklin Gothic Medium"/>
              <a:ea typeface="微软雅黑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>
              <a:latin typeface="Franklin Gothic Medium"/>
              <a:ea typeface="微软雅黑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5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D0E-371B-3A4C-8330-05BB24A62EF5}" type="datetimeFigureOut">
              <a:rPr kumimoji="1" lang="zh-CN" altLang="en-US" smtClean="0">
                <a:solidFill>
                  <a:srgbClr val="534949"/>
                </a:solidFill>
                <a:latin typeface="Franklin Gothic Medium"/>
                <a:ea typeface="微软雅黑"/>
              </a:rPr>
              <a:pPr/>
              <a:t>15-6-5</a:t>
            </a:fld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2AC2-61F4-B640-874C-E2F38AADD908}" type="slidenum">
              <a:rPr kumimoji="1" lang="zh-CN" altLang="en-US" smtClean="0">
                <a:solidFill>
                  <a:srgbClr val="534949"/>
                </a:solidFill>
                <a:latin typeface="Franklin Gothic Medium"/>
                <a:ea typeface="微软雅黑"/>
              </a:rPr>
              <a:pPr/>
              <a:t>‹#›</a:t>
            </a:fld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4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D0E-371B-3A4C-8330-05BB24A62EF5}" type="datetimeFigureOut">
              <a:rPr kumimoji="1" lang="zh-CN" altLang="en-US" smtClean="0">
                <a:solidFill>
                  <a:srgbClr val="534949"/>
                </a:solidFill>
                <a:latin typeface="Franklin Gothic Medium"/>
                <a:ea typeface="微软雅黑"/>
              </a:rPr>
              <a:pPr/>
              <a:t>15-6-5</a:t>
            </a:fld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2AC2-61F4-B640-874C-E2F38AADD908}" type="slidenum">
              <a:rPr kumimoji="1" lang="zh-CN" altLang="en-US" smtClean="0">
                <a:solidFill>
                  <a:srgbClr val="534949"/>
                </a:solidFill>
                <a:latin typeface="Franklin Gothic Medium"/>
                <a:ea typeface="微软雅黑"/>
              </a:rPr>
              <a:pPr/>
              <a:t>‹#›</a:t>
            </a:fld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9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D0E-371B-3A4C-8330-05BB24A62EF5}" type="datetimeFigureOut">
              <a:rPr kumimoji="1" lang="zh-CN" altLang="en-US" smtClean="0">
                <a:solidFill>
                  <a:srgbClr val="534949"/>
                </a:solidFill>
                <a:latin typeface="Franklin Gothic Medium"/>
                <a:ea typeface="微软雅黑"/>
              </a:rPr>
              <a:pPr/>
              <a:t>15-6-5</a:t>
            </a:fld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2AC2-61F4-B640-874C-E2F38AADD908}" type="slidenum">
              <a:rPr kumimoji="1" lang="zh-CN" altLang="en-US" smtClean="0">
                <a:solidFill>
                  <a:srgbClr val="534949"/>
                </a:solidFill>
                <a:latin typeface="Franklin Gothic Medium"/>
                <a:ea typeface="微软雅黑"/>
              </a:rPr>
              <a:pPr/>
              <a:t>‹#›</a:t>
            </a:fld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2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Medium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D0E-371B-3A4C-8330-05BB24A62EF5}" type="datetimeFigureOut">
              <a:rPr kumimoji="1" lang="zh-CN" altLang="en-US" smtClean="0">
                <a:solidFill>
                  <a:srgbClr val="534949"/>
                </a:solidFill>
                <a:latin typeface="Franklin Gothic Medium"/>
                <a:ea typeface="微软雅黑"/>
              </a:rPr>
              <a:pPr/>
              <a:t>15-6-5</a:t>
            </a:fld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2AC2-61F4-B640-874C-E2F38AADD908}" type="slidenum">
              <a:rPr kumimoji="1" lang="zh-CN" altLang="en-US" smtClean="0">
                <a:solidFill>
                  <a:srgbClr val="534949"/>
                </a:solidFill>
                <a:latin typeface="Franklin Gothic Medium"/>
                <a:ea typeface="微软雅黑"/>
              </a:rPr>
              <a:pPr/>
              <a:t>‹#›</a:t>
            </a:fld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2641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Medium"/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D0E-371B-3A4C-8330-05BB24A62EF5}" type="datetimeFigureOut">
              <a:rPr kumimoji="1" lang="zh-CN" altLang="en-US" smtClean="0">
                <a:solidFill>
                  <a:srgbClr val="534949"/>
                </a:solidFill>
                <a:latin typeface="Franklin Gothic Medium"/>
                <a:ea typeface="微软雅黑"/>
              </a:rPr>
              <a:pPr/>
              <a:t>15-6-5</a:t>
            </a:fld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AD2AC2-61F4-B640-874C-E2F38AADD908}" type="slidenum">
              <a:rPr kumimoji="1" lang="zh-CN" altLang="en-US" smtClean="0">
                <a:latin typeface="Franklin Gothic Medium"/>
                <a:ea typeface="微软雅黑"/>
              </a:rPr>
              <a:pPr/>
              <a:t>‹#›</a:t>
            </a:fld>
            <a:endParaRPr kumimoji="1" lang="zh-CN" altLang="en-US">
              <a:latin typeface="Franklin Gothic Medium"/>
              <a:ea typeface="微软雅黑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37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Medium"/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Medium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D0E-371B-3A4C-8330-05BB24A62EF5}" type="datetimeFigureOut">
              <a:rPr kumimoji="1" lang="zh-CN" altLang="en-US" smtClean="0">
                <a:solidFill>
                  <a:srgbClr val="CCD1B9"/>
                </a:solidFill>
                <a:latin typeface="Franklin Gothic Medium"/>
                <a:ea typeface="微软雅黑"/>
              </a:rPr>
              <a:pPr/>
              <a:t>15-6-5</a:t>
            </a:fld>
            <a:endParaRPr kumimoji="1" lang="zh-CN" altLang="en-US">
              <a:solidFill>
                <a:srgbClr val="CCD1B9"/>
              </a:solidFill>
              <a:latin typeface="Franklin Gothic Medium"/>
              <a:ea typeface="微软雅黑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CCD1B9"/>
              </a:solidFill>
              <a:latin typeface="Franklin Gothic Medium"/>
              <a:ea typeface="微软雅黑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2AC2-61F4-B640-874C-E2F38AADD908}" type="slidenum">
              <a:rPr kumimoji="1" lang="zh-CN" altLang="en-US" smtClean="0">
                <a:solidFill>
                  <a:srgbClr val="CCD1B9"/>
                </a:solidFill>
                <a:latin typeface="Franklin Gothic Medium"/>
                <a:ea typeface="微软雅黑"/>
              </a:rPr>
              <a:pPr/>
              <a:t>‹#›</a:t>
            </a:fld>
            <a:endParaRPr kumimoji="1" lang="zh-CN" altLang="en-US">
              <a:solidFill>
                <a:srgbClr val="CCD1B9"/>
              </a:solidFill>
              <a:latin typeface="Franklin Gothic Medium"/>
              <a:ea typeface="微软雅黑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62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Medium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A211BD0E-371B-3A4C-8330-05BB24A62EF5}" type="datetimeFigureOut">
              <a:rPr kumimoji="1" lang="zh-CN" altLang="en-US" smtClean="0">
                <a:solidFill>
                  <a:srgbClr val="534949"/>
                </a:solidFill>
                <a:latin typeface="Franklin Gothic Medium"/>
                <a:ea typeface="微软雅黑"/>
              </a:rPr>
              <a:pPr/>
              <a:t>15-6-5</a:t>
            </a:fld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F6AD2AC2-61F4-B640-874C-E2F38AADD908}" type="slidenum">
              <a:rPr kumimoji="1" lang="zh-CN" altLang="en-US" smtClean="0">
                <a:solidFill>
                  <a:srgbClr val="534949"/>
                </a:solidFill>
                <a:latin typeface="Franklin Gothic Medium"/>
                <a:ea typeface="微软雅黑"/>
              </a:rPr>
              <a:pPr/>
              <a:t>‹#›</a:t>
            </a:fld>
            <a:endParaRPr kumimoji="1" lang="zh-CN" altLang="en-US">
              <a:solidFill>
                <a:srgbClr val="534949"/>
              </a:solidFill>
              <a:latin typeface="Franklin Gothic Medium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551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diagramData" Target="../diagrams/data5.xml"/><Relationship Id="rId5" Type="http://schemas.openxmlformats.org/officeDocument/2006/relationships/diagramLayout" Target="../diagrams/layout5.xml"/><Relationship Id="rId6" Type="http://schemas.openxmlformats.org/officeDocument/2006/relationships/diagramQuickStyle" Target="../diagrams/quickStyle5.xml"/><Relationship Id="rId7" Type="http://schemas.openxmlformats.org/officeDocument/2006/relationships/diagramColors" Target="../diagrams/colors5.xml"/><Relationship Id="rId8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kumimoji="1" lang="zh-CN" altLang="en-US" dirty="0" smtClean="0"/>
              <a:t>检测方法与其工具实现的设计：</a:t>
            </a:r>
            <a:endParaRPr kumimoji="1"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检测方法</a:t>
            </a:r>
            <a:endParaRPr kumimoji="1" lang="zh-CN" altLang="en-US" dirty="0"/>
          </a:p>
        </p:txBody>
      </p:sp>
      <p:pic>
        <p:nvPicPr>
          <p:cNvPr id="4" name="图片 3" descr="thu-fig-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355847"/>
            <a:ext cx="863600" cy="863600"/>
          </a:xfrm>
          <a:prstGeom prst="rect">
            <a:avLst/>
          </a:prstGeom>
        </p:spPr>
      </p:pic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15020982"/>
              </p:ext>
            </p:extLst>
          </p:nvPr>
        </p:nvGraphicFramePr>
        <p:xfrm>
          <a:off x="2681569" y="2377574"/>
          <a:ext cx="6225290" cy="3939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圆角矩形标注 6"/>
          <p:cNvSpPr/>
          <p:nvPr/>
        </p:nvSpPr>
        <p:spPr>
          <a:xfrm>
            <a:off x="398107" y="3351639"/>
            <a:ext cx="2158193" cy="1109175"/>
          </a:xfrm>
          <a:prstGeom prst="wedgeRoundRectCallout">
            <a:avLst>
              <a:gd name="adj1" fmla="val 65374"/>
              <a:gd name="adj2" fmla="val -357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kumimoji="1" lang="zh-CN" altLang="en-US" dirty="0" smtClean="0"/>
              <a:t>两个子分析过程可以使用任意满足需求的成熟算法实现</a:t>
            </a:r>
            <a:endParaRPr kumimoji="1" lang="en-US" altLang="zh-CN" dirty="0"/>
          </a:p>
        </p:txBody>
      </p:sp>
      <p:sp>
        <p:nvSpPr>
          <p:cNvPr id="9" name="圆角矩形标注 8"/>
          <p:cNvSpPr/>
          <p:nvPr/>
        </p:nvSpPr>
        <p:spPr>
          <a:xfrm>
            <a:off x="442991" y="4936616"/>
            <a:ext cx="2158193" cy="1109175"/>
          </a:xfrm>
          <a:prstGeom prst="wedgeRoundRectCallout">
            <a:avLst>
              <a:gd name="adj1" fmla="val 65374"/>
              <a:gd name="adj2" fmla="val -357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kumimoji="1" lang="zh-CN" altLang="en-US" dirty="0"/>
              <a:t>没有固定的冲突判定规则，需要人工分析辅助</a:t>
            </a:r>
          </a:p>
        </p:txBody>
      </p:sp>
    </p:spTree>
    <p:extLst>
      <p:ext uri="{BB962C8B-B14F-4D97-AF65-F5344CB8AC3E}">
        <p14:creationId xmlns:p14="http://schemas.microsoft.com/office/powerpoint/2010/main" val="395352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程序间语法差异性分析</a:t>
            </a:r>
            <a:endParaRPr kumimoji="1" lang="zh-CN" altLang="en-US" dirty="0"/>
          </a:p>
        </p:txBody>
      </p:sp>
      <p:pic>
        <p:nvPicPr>
          <p:cNvPr id="4" name="图片 3" descr="thu-fig-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355847"/>
            <a:ext cx="863600" cy="863600"/>
          </a:xfrm>
          <a:prstGeom prst="rect">
            <a:avLst/>
          </a:prstGeom>
        </p:spPr>
      </p:pic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对分析算法的要求：</a:t>
            </a:r>
            <a:endParaRPr kumimoji="1" lang="en-US" altLang="zh-CN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131311018"/>
              </p:ext>
            </p:extLst>
          </p:nvPr>
        </p:nvGraphicFramePr>
        <p:xfrm>
          <a:off x="934333" y="2201615"/>
          <a:ext cx="7425896" cy="4380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9575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程序间语法差异性分析</a:t>
            </a:r>
            <a:endParaRPr kumimoji="1" lang="zh-CN" altLang="en-US" dirty="0"/>
          </a:p>
        </p:txBody>
      </p:sp>
      <p:pic>
        <p:nvPicPr>
          <p:cNvPr id="4" name="图片 3" descr="thu-fig-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355847"/>
            <a:ext cx="863600" cy="863600"/>
          </a:xfrm>
          <a:prstGeom prst="rect">
            <a:avLst/>
          </a:prstGeom>
        </p:spPr>
      </p:pic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071255"/>
              </p:ext>
            </p:extLst>
          </p:nvPr>
        </p:nvGraphicFramePr>
        <p:xfrm>
          <a:off x="125422" y="2153405"/>
          <a:ext cx="7932900" cy="4270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17260" y="3851079"/>
            <a:ext cx="162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shell</a:t>
            </a:r>
            <a:r>
              <a:rPr kumimoji="1" lang="zh-CN" altLang="en-US" sz="2800" dirty="0" smtClean="0"/>
              <a:t>脚本</a:t>
            </a:r>
            <a:endParaRPr kumimoji="1" lang="zh-CN" altLang="en-US" sz="2800" dirty="0"/>
          </a:p>
        </p:txBody>
      </p:sp>
      <p:sp>
        <p:nvSpPr>
          <p:cNvPr id="6" name="矩形标注 5"/>
          <p:cNvSpPr/>
          <p:nvPr/>
        </p:nvSpPr>
        <p:spPr>
          <a:xfrm>
            <a:off x="6703760" y="3851079"/>
            <a:ext cx="1740223" cy="1204734"/>
          </a:xfrm>
          <a:prstGeom prst="wedgeRectCallout">
            <a:avLst>
              <a:gd name="adj1" fmla="val -72840"/>
              <a:gd name="adj2" fmla="val 463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抽象语法树间差异性分析工具</a:t>
            </a:r>
            <a:endParaRPr kumimoji="1"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6703760" y="5219494"/>
            <a:ext cx="1740223" cy="1204734"/>
          </a:xfrm>
          <a:prstGeom prst="wedgeRectCallout">
            <a:avLst>
              <a:gd name="adj1" fmla="val -78245"/>
              <a:gd name="adj2" fmla="val -3173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支持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语言输出为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格式</a:t>
            </a:r>
            <a:endParaRPr kumimoji="1" lang="zh-CN" altLang="en-US" dirty="0"/>
          </a:p>
        </p:txBody>
      </p:sp>
      <p:sp>
        <p:nvSpPr>
          <p:cNvPr id="9" name="内容占位符 12"/>
          <p:cNvSpPr txBox="1">
            <a:spLocks/>
          </p:cNvSpPr>
          <p:nvPr/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差异性分析模块设计与实现：</a:t>
            </a:r>
            <a:endParaRPr kumimoji="1" lang="en-US" altLang="zh-CN" dirty="0" smtClean="0"/>
          </a:p>
        </p:txBody>
      </p:sp>
      <p:sp>
        <p:nvSpPr>
          <p:cNvPr id="10" name="矩形标注 9"/>
          <p:cNvSpPr/>
          <p:nvPr/>
        </p:nvSpPr>
        <p:spPr>
          <a:xfrm>
            <a:off x="380999" y="5456608"/>
            <a:ext cx="1503281" cy="1113274"/>
          </a:xfrm>
          <a:prstGeom prst="wedgeRectCallout">
            <a:avLst>
              <a:gd name="adj1" fmla="val 68695"/>
              <a:gd name="adj2" fmla="val -2040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采用过滤算法进行过滤减少误报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12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变更语义影响分析</a:t>
            </a:r>
            <a:endParaRPr kumimoji="1" lang="zh-CN" altLang="en-US" dirty="0"/>
          </a:p>
        </p:txBody>
      </p:sp>
      <p:pic>
        <p:nvPicPr>
          <p:cNvPr id="4" name="图片 3" descr="thu-fig-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355847"/>
            <a:ext cx="863600" cy="863600"/>
          </a:xfrm>
          <a:prstGeom prst="rect">
            <a:avLst/>
          </a:prstGeom>
        </p:spPr>
      </p:pic>
      <p:sp>
        <p:nvSpPr>
          <p:cNvPr id="7" name="内容占位符 12"/>
          <p:cNvSpPr txBox="1">
            <a:spLocks/>
          </p:cNvSpPr>
          <p:nvPr/>
        </p:nvSpPr>
        <p:spPr>
          <a:xfrm>
            <a:off x="1019049" y="1740313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对变更语义影响分析算法的要求：</a:t>
            </a:r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498210464"/>
              </p:ext>
            </p:extLst>
          </p:nvPr>
        </p:nvGraphicFramePr>
        <p:xfrm>
          <a:off x="1320190" y="230643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2535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变更语义影响分析</a:t>
            </a:r>
            <a:endParaRPr kumimoji="1" lang="zh-CN" altLang="en-US" dirty="0"/>
          </a:p>
        </p:txBody>
      </p:sp>
      <p:pic>
        <p:nvPicPr>
          <p:cNvPr id="4" name="图片 3" descr="thu-fig-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355847"/>
            <a:ext cx="863600" cy="863600"/>
          </a:xfrm>
          <a:prstGeom prst="rect">
            <a:avLst/>
          </a:prstGeom>
        </p:spPr>
      </p:pic>
      <p:sp>
        <p:nvSpPr>
          <p:cNvPr id="7" name="内容占位符 12"/>
          <p:cNvSpPr txBox="1">
            <a:spLocks/>
          </p:cNvSpPr>
          <p:nvPr/>
        </p:nvSpPr>
        <p:spPr>
          <a:xfrm>
            <a:off x="1019049" y="1740313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目标：找到受变更影响的其他语法结构，即变更影响域</a:t>
            </a:r>
            <a:endParaRPr kumimoji="1" lang="zh-CN" altLang="en-US" dirty="0"/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4090762284"/>
              </p:ext>
            </p:extLst>
          </p:nvPr>
        </p:nvGraphicFramePr>
        <p:xfrm>
          <a:off x="-325964" y="233928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09779" y="2339285"/>
            <a:ext cx="1618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zh-CN" altLang="zh-CN" baseline="-25000" dirty="0" smtClean="0"/>
              <a:t>1</a:t>
            </a:r>
            <a:r>
              <a:rPr kumimoji="1" lang="zh-CN" altLang="en-US" dirty="0"/>
              <a:t>:</a:t>
            </a:r>
            <a:r>
              <a:rPr kumimoji="1" lang="zh-CN" altLang="zh-CN" dirty="0"/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if(x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zh-CN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kumimoji="1" lang="en-US" altLang="zh-CN" dirty="0" smtClean="0"/>
              <a:t>l</a:t>
            </a:r>
            <a:r>
              <a:rPr kumimoji="1" lang="zh-CN" altLang="zh-CN" baseline="-25000" dirty="0" smtClean="0"/>
              <a:t>2</a:t>
            </a:r>
            <a:r>
              <a:rPr kumimoji="1" lang="zh-CN" altLang="en-US" dirty="0" smtClean="0"/>
              <a:t>:</a:t>
            </a:r>
            <a:r>
              <a:rPr kumimoji="1" lang="zh-CN" altLang="zh-CN" dirty="0" smtClean="0"/>
              <a:t> </a:t>
            </a:r>
            <a:r>
              <a:rPr kumimoji="1" lang="en-US" altLang="zh-CN" dirty="0" smtClean="0"/>
              <a:t>	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1;</a:t>
            </a:r>
          </a:p>
          <a:p>
            <a:r>
              <a:rPr kumimoji="1" lang="en-US" altLang="zh-CN" dirty="0" smtClean="0"/>
              <a:t>l</a:t>
            </a:r>
            <a:r>
              <a:rPr kumimoji="1" lang="zh-CN" altLang="zh-CN" baseline="-25000" dirty="0" smtClean="0"/>
              <a:t>3</a:t>
            </a:r>
            <a:r>
              <a:rPr kumimoji="1" lang="zh-CN" altLang="en-US" dirty="0" smtClean="0"/>
              <a:t>:</a:t>
            </a:r>
            <a:r>
              <a:rPr kumimoji="1" lang="zh-CN" altLang="zh-CN" dirty="0" smtClean="0"/>
              <a:t> </a:t>
            </a:r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y;</a:t>
            </a:r>
          </a:p>
        </p:txBody>
      </p:sp>
      <p:sp>
        <p:nvSpPr>
          <p:cNvPr id="5" name="矩形 4"/>
          <p:cNvSpPr/>
          <p:nvPr/>
        </p:nvSpPr>
        <p:spPr>
          <a:xfrm>
            <a:off x="5770036" y="3700458"/>
            <a:ext cx="1222858" cy="7839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变更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影响域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endCxn id="5" idx="1"/>
          </p:cNvCxnSpPr>
          <p:nvPr/>
        </p:nvCxnSpPr>
        <p:spPr>
          <a:xfrm>
            <a:off x="3731939" y="3262615"/>
            <a:ext cx="2038097" cy="829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5" idx="1"/>
          </p:cNvCxnSpPr>
          <p:nvPr/>
        </p:nvCxnSpPr>
        <p:spPr>
          <a:xfrm flipV="1">
            <a:off x="5063887" y="4092456"/>
            <a:ext cx="706149" cy="391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5" idx="1"/>
          </p:cNvCxnSpPr>
          <p:nvPr/>
        </p:nvCxnSpPr>
        <p:spPr>
          <a:xfrm>
            <a:off x="4044838" y="3841578"/>
            <a:ext cx="1725198" cy="250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左大括号 20"/>
          <p:cNvSpPr/>
          <p:nvPr/>
        </p:nvSpPr>
        <p:spPr>
          <a:xfrm>
            <a:off x="7007918" y="3512300"/>
            <a:ext cx="313554" cy="12387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321472" y="35663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语法结构类型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21469" y="43032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影响范围</a:t>
            </a:r>
            <a:endParaRPr kumimoji="1" lang="zh-CN" altLang="en-US" dirty="0"/>
          </a:p>
        </p:txBody>
      </p:sp>
      <p:sp>
        <p:nvSpPr>
          <p:cNvPr id="29" name="矩形标注 28"/>
          <p:cNvSpPr/>
          <p:nvPr/>
        </p:nvSpPr>
        <p:spPr>
          <a:xfrm>
            <a:off x="7219231" y="2525659"/>
            <a:ext cx="1569661" cy="736956"/>
          </a:xfrm>
          <a:prstGeom prst="wedgeRectCallout">
            <a:avLst>
              <a:gd name="adj1" fmla="val 36098"/>
              <a:gd name="adj2" fmla="val 752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语句、语句块、方法、类</a:t>
            </a:r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  <p:sp>
        <p:nvSpPr>
          <p:cNvPr id="30" name="矩形标注 29"/>
          <p:cNvSpPr/>
          <p:nvPr/>
        </p:nvSpPr>
        <p:spPr>
          <a:xfrm>
            <a:off x="7219231" y="5124125"/>
            <a:ext cx="1569661" cy="736956"/>
          </a:xfrm>
          <a:prstGeom prst="wedgeRectCallout">
            <a:avLst>
              <a:gd name="adj1" fmla="val 39094"/>
              <a:gd name="adj2" fmla="val -757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方法内、方法间</a:t>
            </a:r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07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变更语义影响分析</a:t>
            </a:r>
            <a:endParaRPr kumimoji="1" lang="zh-CN" altLang="en-US" dirty="0"/>
          </a:p>
        </p:txBody>
      </p:sp>
      <p:pic>
        <p:nvPicPr>
          <p:cNvPr id="4" name="图片 3" descr="thu-fig-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355847"/>
            <a:ext cx="863600" cy="863600"/>
          </a:xfrm>
          <a:prstGeom prst="rect">
            <a:avLst/>
          </a:prstGeom>
        </p:spPr>
      </p:pic>
      <p:sp>
        <p:nvSpPr>
          <p:cNvPr id="7" name="内容占位符 12"/>
          <p:cNvSpPr txBox="1">
            <a:spLocks/>
          </p:cNvSpPr>
          <p:nvPr/>
        </p:nvSpPr>
        <p:spPr>
          <a:xfrm>
            <a:off x="1019049" y="1740313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影响分析模块设计与实现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3041" y="2934722"/>
            <a:ext cx="4311359" cy="6115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大规模分析层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3041" y="3722158"/>
            <a:ext cx="4311359" cy="6115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jpf</a:t>
            </a:r>
            <a:r>
              <a:rPr kumimoji="1" lang="en-US" altLang="zh-CN" dirty="0" smtClean="0"/>
              <a:t>-regression</a:t>
            </a:r>
            <a:r>
              <a:rPr kumimoji="1" lang="zh-CN" altLang="en-US" dirty="0" smtClean="0"/>
              <a:t>工具层</a:t>
            </a:r>
            <a:endParaRPr kumimoji="1" lang="zh-CN" altLang="en-US" dirty="0"/>
          </a:p>
        </p:txBody>
      </p:sp>
      <p:sp>
        <p:nvSpPr>
          <p:cNvPr id="11" name="左大括号 10"/>
          <p:cNvSpPr/>
          <p:nvPr/>
        </p:nvSpPr>
        <p:spPr>
          <a:xfrm>
            <a:off x="5040370" y="2245286"/>
            <a:ext cx="423297" cy="1152473"/>
          </a:xfrm>
          <a:prstGeom prst="leftBrace">
            <a:avLst>
              <a:gd name="adj1" fmla="val 8333"/>
              <a:gd name="adj2" fmla="val 7040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75316" y="2198246"/>
            <a:ext cx="2351650" cy="3371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数据准备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675316" y="2922961"/>
            <a:ext cx="2351650" cy="5174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循环调用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jpf</a:t>
            </a:r>
            <a:r>
              <a:rPr kumimoji="1" lang="en-US" altLang="zh-CN" dirty="0" smtClean="0"/>
              <a:t>-regression</a:t>
            </a:r>
            <a:endParaRPr kumimoji="1"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4981121" y="3769198"/>
            <a:ext cx="423297" cy="1948708"/>
          </a:xfrm>
          <a:prstGeom prst="leftBrace">
            <a:avLst>
              <a:gd name="adj1" fmla="val 8333"/>
              <a:gd name="adj2" fmla="val 2104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678779" y="3722158"/>
            <a:ext cx="2351650" cy="3371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读取配置文件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675316" y="4293516"/>
            <a:ext cx="2351650" cy="3371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读取输入数据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675316" y="4796796"/>
            <a:ext cx="2351650" cy="5447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对比单对源文件中的每对匹配方法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678779" y="5549347"/>
            <a:ext cx="2351650" cy="3371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输出</a:t>
            </a:r>
            <a:r>
              <a:rPr kumimoji="1" lang="en-US" altLang="zh-CN" dirty="0" smtClean="0"/>
              <a:t>Dot</a:t>
            </a:r>
            <a:r>
              <a:rPr kumimoji="1" lang="zh-CN" altLang="en-US" dirty="0" smtClean="0"/>
              <a:t>格式影响域</a:t>
            </a:r>
            <a:endParaRPr kumimoji="1" lang="zh-CN" altLang="en-US" dirty="0"/>
          </a:p>
        </p:txBody>
      </p:sp>
      <p:sp>
        <p:nvSpPr>
          <p:cNvPr id="20" name="矩形标注 19"/>
          <p:cNvSpPr/>
          <p:nvPr/>
        </p:nvSpPr>
        <p:spPr>
          <a:xfrm>
            <a:off x="1379635" y="4665914"/>
            <a:ext cx="2963079" cy="1087272"/>
          </a:xfrm>
          <a:prstGeom prst="wedgeRectCallout">
            <a:avLst>
              <a:gd name="adj1" fmla="val -32204"/>
              <a:gd name="adj2" fmla="val -6729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Finder</a:t>
            </a:r>
            <a:r>
              <a:rPr kumimoji="1" lang="zh-CN" altLang="en-US" dirty="0" smtClean="0"/>
              <a:t>框架的插件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支持对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语言进行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变更语义影响分析</a:t>
            </a:r>
            <a:endParaRPr kumimoji="1" lang="zh-CN" altLang="en-US" dirty="0"/>
          </a:p>
        </p:txBody>
      </p:sp>
      <p:sp>
        <p:nvSpPr>
          <p:cNvPr id="22" name="矩形标注 21"/>
          <p:cNvSpPr/>
          <p:nvPr/>
        </p:nvSpPr>
        <p:spPr>
          <a:xfrm>
            <a:off x="3686441" y="6050965"/>
            <a:ext cx="2221851" cy="521802"/>
          </a:xfrm>
          <a:prstGeom prst="wedgeRectCallout">
            <a:avLst>
              <a:gd name="adj1" fmla="val 35274"/>
              <a:gd name="adj2" fmla="val -7873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影响域为</a:t>
            </a:r>
            <a:r>
              <a:rPr kumimoji="1" lang="en-US" altLang="zh-CN" dirty="0" smtClean="0"/>
              <a:t>CFG</a:t>
            </a:r>
            <a:r>
              <a:rPr kumimoji="1" lang="zh-CN" altLang="en-US" dirty="0" smtClean="0"/>
              <a:t>上带标记的节点</a:t>
            </a:r>
            <a:endParaRPr kumimoji="1" lang="zh-CN" altLang="en-US" dirty="0"/>
          </a:p>
        </p:txBody>
      </p:sp>
      <p:sp>
        <p:nvSpPr>
          <p:cNvPr id="23" name="矩形标注 22"/>
          <p:cNvSpPr/>
          <p:nvPr/>
        </p:nvSpPr>
        <p:spPr>
          <a:xfrm>
            <a:off x="689816" y="2198246"/>
            <a:ext cx="3652897" cy="462078"/>
          </a:xfrm>
          <a:prstGeom prst="wedgeRectCallout">
            <a:avLst>
              <a:gd name="adj1" fmla="val -35952"/>
              <a:gd name="adj2" fmla="val 8286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使</a:t>
            </a:r>
            <a:r>
              <a:rPr kumimoji="1" lang="en-US" altLang="zh-CN" dirty="0" err="1" smtClean="0"/>
              <a:t>jpf</a:t>
            </a:r>
            <a:r>
              <a:rPr kumimoji="1" lang="en-US" altLang="zh-CN" dirty="0" smtClean="0"/>
              <a:t>-regression</a:t>
            </a:r>
            <a:r>
              <a:rPr kumimoji="1" lang="zh-CN" altLang="en-US" dirty="0" smtClean="0"/>
              <a:t>可以对整个项目的所有代码进行分析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07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软件变更冲突检测</a:t>
            </a:r>
            <a:endParaRPr kumimoji="1" lang="zh-CN" altLang="en-US" dirty="0"/>
          </a:p>
        </p:txBody>
      </p:sp>
      <p:pic>
        <p:nvPicPr>
          <p:cNvPr id="4" name="图片 3" descr="thu-fig-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355847"/>
            <a:ext cx="863600" cy="8636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冲突判定模块设计与实现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3272" y="2689096"/>
            <a:ext cx="3890722" cy="4983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大规模分析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3272" y="3791652"/>
            <a:ext cx="3890722" cy="4983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冲突检测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3272" y="5003272"/>
            <a:ext cx="3890722" cy="4983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人工分析</a:t>
            </a:r>
            <a:endParaRPr kumimoji="1" lang="zh-CN" altLang="en-US" dirty="0"/>
          </a:p>
        </p:txBody>
      </p:sp>
      <p:sp>
        <p:nvSpPr>
          <p:cNvPr id="9" name="左大括号 8"/>
          <p:cNvSpPr/>
          <p:nvPr/>
        </p:nvSpPr>
        <p:spPr>
          <a:xfrm>
            <a:off x="4661155" y="2230459"/>
            <a:ext cx="423297" cy="1152473"/>
          </a:xfrm>
          <a:prstGeom prst="leftBrace">
            <a:avLst>
              <a:gd name="adj1" fmla="val 8333"/>
              <a:gd name="adj2" fmla="val 7040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96101" y="2183419"/>
            <a:ext cx="2351650" cy="3371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数据准备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96101" y="2908134"/>
            <a:ext cx="2351650" cy="5174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循环调用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冲突检测算法</a:t>
            </a:r>
            <a:endParaRPr kumimoji="1" lang="zh-CN" altLang="en-US" dirty="0"/>
          </a:p>
        </p:txBody>
      </p:sp>
      <p:sp>
        <p:nvSpPr>
          <p:cNvPr id="12" name="左大括号 11"/>
          <p:cNvSpPr/>
          <p:nvPr/>
        </p:nvSpPr>
        <p:spPr>
          <a:xfrm>
            <a:off x="4661155" y="3750737"/>
            <a:ext cx="423297" cy="1005103"/>
          </a:xfrm>
          <a:prstGeom prst="leftBrace">
            <a:avLst>
              <a:gd name="adj1" fmla="val 8333"/>
              <a:gd name="adj2" fmla="val 229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296101" y="3703697"/>
            <a:ext cx="2351650" cy="3371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读取变更影响域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296101" y="4418722"/>
            <a:ext cx="2351650" cy="3371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找到影响</a:t>
            </a:r>
            <a:r>
              <a:rPr kumimoji="1" lang="zh-CN" altLang="en-US" dirty="0" smtClean="0"/>
              <a:t>域的重叠</a:t>
            </a:r>
            <a:endParaRPr kumimoji="1"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5255901" y="5293190"/>
            <a:ext cx="2210638" cy="835900"/>
          </a:xfrm>
          <a:prstGeom prst="wedgeRectCallout">
            <a:avLst>
              <a:gd name="adj1" fmla="val -73956"/>
              <a:gd name="adj2" fmla="val -2980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判定是否确实发生冲突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27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pic>
        <p:nvPicPr>
          <p:cNvPr id="4" name="图片 3" descr="thu-fig-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355847"/>
            <a:ext cx="863600" cy="863600"/>
          </a:xfrm>
          <a:prstGeom prst="rect">
            <a:avLst/>
          </a:prstGeom>
        </p:spPr>
      </p:pic>
      <p:sp>
        <p:nvSpPr>
          <p:cNvPr id="7" name="内容占位符 6"/>
          <p:cNvSpPr txBox="1">
            <a:spLocks/>
          </p:cNvSpPr>
          <p:nvPr/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实验设计：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89997" y="3147559"/>
            <a:ext cx="1366576" cy="7716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影响域分析模块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86156" y="3147559"/>
            <a:ext cx="1366576" cy="7716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影响域分析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56573" y="4618109"/>
            <a:ext cx="1366576" cy="7716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冲突判定模块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8" idx="2"/>
            <a:endCxn id="10" idx="0"/>
          </p:cNvCxnSpPr>
          <p:nvPr/>
        </p:nvCxnSpPr>
        <p:spPr>
          <a:xfrm>
            <a:off x="1473285" y="3919160"/>
            <a:ext cx="1366576" cy="698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9" idx="2"/>
            <a:endCxn id="10" idx="0"/>
          </p:cNvCxnSpPr>
          <p:nvPr/>
        </p:nvCxnSpPr>
        <p:spPr>
          <a:xfrm flipH="1">
            <a:off x="2839861" y="3919160"/>
            <a:ext cx="1229583" cy="698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01279" y="60421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冲突？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10" idx="2"/>
          </p:cNvCxnSpPr>
          <p:nvPr/>
        </p:nvCxnSpPr>
        <p:spPr>
          <a:xfrm>
            <a:off x="2839861" y="5389710"/>
            <a:ext cx="0" cy="669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89997" y="2321678"/>
            <a:ext cx="108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旧版本</a:t>
            </a:r>
            <a:r>
              <a:rPr kumimoji="1" lang="en-US" altLang="zh-CN" dirty="0" smtClean="0"/>
              <a:t>v</a:t>
            </a:r>
            <a:r>
              <a:rPr kumimoji="1" lang="zh-CN" altLang="zh-CN" baseline="-25000" dirty="0" smtClean="0"/>
              <a:t>1</a:t>
            </a:r>
            <a:endParaRPr kumimoji="1" lang="en-US" altLang="zh-CN" baseline="-25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199402" y="2317291"/>
            <a:ext cx="106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新版本</a:t>
            </a:r>
            <a:r>
              <a:rPr kumimoji="1" lang="en-US" altLang="zh-CN" dirty="0" smtClean="0"/>
              <a:t>v</a:t>
            </a:r>
            <a:r>
              <a:rPr kumimoji="1" lang="zh-CN" altLang="zh-CN" baseline="-25000" dirty="0"/>
              <a:t>2</a:t>
            </a:r>
            <a:endParaRPr kumimoji="1" lang="en-US" altLang="zh-CN" baseline="-25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523149" y="2323347"/>
            <a:ext cx="222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新版本补丁后版本</a:t>
            </a:r>
            <a:r>
              <a:rPr kumimoji="1" lang="en-US" altLang="zh-CN" dirty="0"/>
              <a:t>v</a:t>
            </a:r>
            <a:r>
              <a:rPr kumimoji="1" lang="zh-CN" altLang="zh-CN" baseline="-25000" dirty="0"/>
              <a:t>4</a:t>
            </a:r>
            <a:endParaRPr kumimoji="1" lang="en-US" altLang="zh-CN" baseline="-25000" dirty="0"/>
          </a:p>
        </p:txBody>
      </p:sp>
      <p:cxnSp>
        <p:nvCxnSpPr>
          <p:cNvPr id="18" name="直线箭头连接符 17"/>
          <p:cNvCxnSpPr>
            <a:stCxn id="15" idx="2"/>
            <a:endCxn id="8" idx="0"/>
          </p:cNvCxnSpPr>
          <p:nvPr/>
        </p:nvCxnSpPr>
        <p:spPr>
          <a:xfrm>
            <a:off x="1334721" y="2691010"/>
            <a:ext cx="138564" cy="45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6" idx="2"/>
            <a:endCxn id="8" idx="0"/>
          </p:cNvCxnSpPr>
          <p:nvPr/>
        </p:nvCxnSpPr>
        <p:spPr>
          <a:xfrm flipH="1">
            <a:off x="1473285" y="2686623"/>
            <a:ext cx="1261104" cy="460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6" idx="2"/>
            <a:endCxn id="9" idx="0"/>
          </p:cNvCxnSpPr>
          <p:nvPr/>
        </p:nvCxnSpPr>
        <p:spPr>
          <a:xfrm>
            <a:off x="2734389" y="2686623"/>
            <a:ext cx="1335055" cy="460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7" idx="2"/>
            <a:endCxn id="9" idx="0"/>
          </p:cNvCxnSpPr>
          <p:nvPr/>
        </p:nvCxnSpPr>
        <p:spPr>
          <a:xfrm flipH="1">
            <a:off x="4069444" y="2692679"/>
            <a:ext cx="565774" cy="454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853144" y="2309762"/>
            <a:ext cx="106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新版本</a:t>
            </a:r>
            <a:r>
              <a:rPr kumimoji="1" lang="en-US" altLang="zh-CN" dirty="0" smtClean="0"/>
              <a:t>v</a:t>
            </a:r>
            <a:r>
              <a:rPr kumimoji="1" lang="zh-CN" altLang="zh-CN" baseline="-25000" dirty="0"/>
              <a:t>2</a:t>
            </a:r>
            <a:endParaRPr kumimoji="1" lang="en-US" altLang="zh-CN" baseline="-25000" dirty="0" smtClean="0"/>
          </a:p>
        </p:txBody>
      </p:sp>
      <p:cxnSp>
        <p:nvCxnSpPr>
          <p:cNvPr id="24" name="直线箭头连接符 23"/>
          <p:cNvCxnSpPr>
            <a:stCxn id="22" idx="1"/>
            <a:endCxn id="17" idx="3"/>
          </p:cNvCxnSpPr>
          <p:nvPr/>
        </p:nvCxnSpPr>
        <p:spPr>
          <a:xfrm flipH="1">
            <a:off x="5747286" y="2494428"/>
            <a:ext cx="1105858" cy="13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88725" y="2011179"/>
            <a:ext cx="77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补丁</a:t>
            </a:r>
            <a:r>
              <a:rPr kumimoji="1" lang="en-US" altLang="zh-CN" dirty="0" smtClean="0"/>
              <a:t>p</a:t>
            </a:r>
            <a:endParaRPr kumimoji="1" lang="zh-CN" altLang="en-US" dirty="0"/>
          </a:p>
        </p:txBody>
      </p:sp>
      <p:sp>
        <p:nvSpPr>
          <p:cNvPr id="26" name="矩形标注 25"/>
          <p:cNvSpPr/>
          <p:nvPr/>
        </p:nvSpPr>
        <p:spPr>
          <a:xfrm>
            <a:off x="6004802" y="3147559"/>
            <a:ext cx="2572378" cy="564390"/>
          </a:xfrm>
          <a:prstGeom prst="wedgeRectCallout">
            <a:avLst>
              <a:gd name="adj1" fmla="val -35833"/>
              <a:gd name="adj2" fmla="val -1083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采用</a:t>
            </a:r>
            <a:r>
              <a:rPr kumimoji="1" lang="en-US" altLang="zh-CN" dirty="0" err="1"/>
              <a:t>git</a:t>
            </a:r>
            <a:r>
              <a:rPr kumimoji="1" lang="zh-CN" altLang="en-US" dirty="0"/>
              <a:t>版本合并实现</a:t>
            </a:r>
          </a:p>
        </p:txBody>
      </p:sp>
    </p:spTree>
    <p:extLst>
      <p:ext uri="{BB962C8B-B14F-4D97-AF65-F5344CB8AC3E}">
        <p14:creationId xmlns:p14="http://schemas.microsoft.com/office/powerpoint/2010/main" val="305366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格">
  <a:themeElements>
    <a:clrScheme name="网格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500</Words>
  <Application>Microsoft Macintosh PowerPoint</Application>
  <PresentationFormat>全屏显示(4:3)</PresentationFormat>
  <Paragraphs>126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网格</vt:lpstr>
      <vt:lpstr>检测方法</vt:lpstr>
      <vt:lpstr>程序间语法差异性分析</vt:lpstr>
      <vt:lpstr>程序间语法差异性分析</vt:lpstr>
      <vt:lpstr>变更语义影响分析</vt:lpstr>
      <vt:lpstr>变更语义影响分析</vt:lpstr>
      <vt:lpstr>变更语义影响分析</vt:lpstr>
      <vt:lpstr>软件变更冲突检测</vt:lpstr>
      <vt:lpstr>实验</vt:lpstr>
    </vt:vector>
  </TitlesOfParts>
  <Company>THU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检测方法</dc:title>
  <dc:creator>Barry Pan</dc:creator>
  <cp:lastModifiedBy>Barry Pan</cp:lastModifiedBy>
  <cp:revision>1</cp:revision>
  <dcterms:created xsi:type="dcterms:W3CDTF">2015-06-06T15:38:49Z</dcterms:created>
  <dcterms:modified xsi:type="dcterms:W3CDTF">2015-06-06T15:40:24Z</dcterms:modified>
</cp:coreProperties>
</file>