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6" d="100"/>
          <a:sy n="76"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B7F79-FF77-4BC8-9A14-7307F4F031C8}" type="doc">
      <dgm:prSet loTypeId="urn:microsoft.com/office/officeart/2005/8/layout/pictureOrgChart+Icon" loCatId="hierarchy" qsTypeId="urn:microsoft.com/office/officeart/2005/8/quickstyle/simple3" qsCatId="simple" csTypeId="urn:microsoft.com/office/officeart/2005/8/colors/colorful1#1" csCatId="colorful" phldr="1"/>
      <dgm:spPr/>
      <dgm:t>
        <a:bodyPr/>
        <a:lstStyle/>
        <a:p>
          <a:endParaRPr lang="en-US"/>
        </a:p>
      </dgm:t>
    </dgm:pt>
    <dgm:pt modelId="{DB90AEFD-8114-4E57-AF5B-9611D9DD3172}">
      <dgm:prSet phldrT="[Text]" custT="1"/>
      <dgm:spPr>
        <a:xfrm>
          <a:off x="2510251" y="1594125"/>
          <a:ext cx="1704147" cy="1136098"/>
        </a:xfrm>
        <a:gradFill rotWithShape="0">
          <a:gsLst>
            <a:gs pos="0">
              <a:srgbClr val="C0504D">
                <a:hueOff val="0"/>
                <a:satOff val="0"/>
                <a:lumOff val="0"/>
                <a:alphaOff val="0"/>
                <a:tint val="50000"/>
                <a:satMod val="300000"/>
              </a:srgbClr>
            </a:gs>
            <a:gs pos="35000">
              <a:srgbClr val="C0504D">
                <a:hueOff val="0"/>
                <a:satOff val="0"/>
                <a:lumOff val="0"/>
                <a:alphaOff val="0"/>
                <a:tint val="37000"/>
                <a:satMod val="300000"/>
              </a:srgbClr>
            </a:gs>
            <a:gs pos="100000">
              <a:srgbClr val="C0504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lgn="ctr"/>
          <a:r>
            <a:rPr lang="en-US" sz="1400" dirty="0">
              <a:solidFill>
                <a:sysClr val="windowText" lastClr="000000"/>
              </a:solidFill>
              <a:latin typeface="Georgia" panose="02040502050405020303" pitchFamily="18" charset="0"/>
              <a:ea typeface="+mn-ea"/>
              <a:cs typeface="+mn-cs"/>
            </a:rPr>
            <a:t>Project Manager</a:t>
          </a:r>
        </a:p>
        <a:p>
          <a:pPr algn="ctr"/>
          <a:endParaRPr lang="en-US" sz="1400" dirty="0">
            <a:solidFill>
              <a:sysClr val="windowText" lastClr="000000"/>
            </a:solidFill>
            <a:latin typeface="Georgia" panose="02040502050405020303" pitchFamily="18" charset="0"/>
            <a:ea typeface="+mn-ea"/>
            <a:cs typeface="+mn-cs"/>
          </a:endParaRPr>
        </a:p>
        <a:p>
          <a:pPr algn="ctr"/>
          <a:r>
            <a:rPr lang="en-US" sz="1400" dirty="0">
              <a:solidFill>
                <a:sysClr val="windowText" lastClr="000000"/>
              </a:solidFill>
              <a:latin typeface="Georgia" panose="02040502050405020303" pitchFamily="18" charset="0"/>
              <a:ea typeface="+mn-ea"/>
              <a:cs typeface="+mn-cs"/>
            </a:rPr>
            <a:t> Azizulaimran Bin Kamsol</a:t>
          </a:r>
        </a:p>
        <a:p>
          <a:pPr algn="ctr"/>
          <a:r>
            <a:rPr lang="en-US" sz="1400" dirty="0">
              <a:solidFill>
                <a:sysClr val="windowText" lastClr="000000"/>
              </a:solidFill>
              <a:latin typeface="Georgia" panose="02040502050405020303" pitchFamily="18" charset="0"/>
              <a:ea typeface="+mn-ea"/>
              <a:cs typeface="+mn-cs"/>
            </a:rPr>
            <a:t>(2012207182)</a:t>
          </a:r>
        </a:p>
      </dgm:t>
    </dgm:pt>
    <dgm:pt modelId="{A047FF20-68CC-4508-AC8C-0356E0841F11}" type="parTrans" cxnId="{72688B6E-A276-4081-BCA7-7F8332ACFB3F}">
      <dgm:prSet/>
      <dgm:spPr>
        <a:xfrm>
          <a:off x="3316605" y="1139686"/>
          <a:ext cx="91440" cy="454439"/>
        </a:xfrm>
        <a:noFill/>
        <a:ln w="25400" cap="flat" cmpd="sng" algn="ctr">
          <a:solidFill>
            <a:srgbClr val="C0504D">
              <a:hueOff val="0"/>
              <a:satOff val="0"/>
              <a:lumOff val="0"/>
              <a:alphaOff val="0"/>
            </a:srgbClr>
          </a:solidFill>
          <a:prstDash val="solid"/>
        </a:ln>
        <a:effectLst/>
      </dgm:spPr>
      <dgm:t>
        <a:bodyPr/>
        <a:lstStyle/>
        <a:p>
          <a:pPr algn="ctr"/>
          <a:endParaRPr lang="en-US" sz="1000">
            <a:latin typeface="Georgia" panose="02040502050405020303" pitchFamily="18" charset="0"/>
          </a:endParaRPr>
        </a:p>
      </dgm:t>
    </dgm:pt>
    <dgm:pt modelId="{85F963E4-0EAF-467C-953C-F72E72ED66CE}" type="sibTrans" cxnId="{72688B6E-A276-4081-BCA7-7F8332ACFB3F}">
      <dgm:prSet/>
      <dgm:spPr/>
      <dgm:t>
        <a:bodyPr/>
        <a:lstStyle/>
        <a:p>
          <a:pPr algn="ctr"/>
          <a:endParaRPr lang="en-US" sz="1000">
            <a:latin typeface="Georgia" panose="02040502050405020303" pitchFamily="18" charset="0"/>
          </a:endParaRPr>
        </a:p>
      </dgm:t>
    </dgm:pt>
    <dgm:pt modelId="{501FE5B7-67C1-4126-96C3-403EE6D7C503}">
      <dgm:prSet phldrT="[Text]" custT="1"/>
      <dgm:spPr>
        <a:xfrm>
          <a:off x="294860" y="3184663"/>
          <a:ext cx="1704147" cy="1136098"/>
        </a:xfr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lgn="ctr"/>
          <a:r>
            <a:rPr lang="en-US" sz="1400" dirty="0">
              <a:solidFill>
                <a:sysClr val="windowText" lastClr="000000"/>
              </a:solidFill>
              <a:latin typeface="Georgia" panose="02040502050405020303" pitchFamily="18" charset="0"/>
              <a:ea typeface="+mn-ea"/>
              <a:cs typeface="+mn-cs"/>
            </a:rPr>
            <a:t>Database Designer</a:t>
          </a:r>
        </a:p>
        <a:p>
          <a:pPr algn="ctr"/>
          <a:endParaRPr lang="en-US" sz="1400" dirty="0">
            <a:solidFill>
              <a:sysClr val="windowText" lastClr="000000"/>
            </a:solidFill>
            <a:latin typeface="Georgia" panose="02040502050405020303" pitchFamily="18" charset="0"/>
            <a:ea typeface="+mn-ea"/>
            <a:cs typeface="+mn-cs"/>
          </a:endParaRPr>
        </a:p>
        <a:p>
          <a:pPr algn="ctr"/>
          <a:r>
            <a:rPr lang="en-US" sz="1400" dirty="0">
              <a:solidFill>
                <a:sysClr val="windowText" lastClr="000000"/>
              </a:solidFill>
              <a:latin typeface="Georgia" panose="02040502050405020303" pitchFamily="18" charset="0"/>
              <a:ea typeface="+mn-ea"/>
              <a:cs typeface="+mn-cs"/>
            </a:rPr>
            <a:t>Uzair Ikram Bin </a:t>
          </a:r>
          <a:r>
            <a:rPr lang="en-US" sz="1400" b="0" dirty="0">
              <a:solidFill>
                <a:sysClr val="windowText" lastClr="000000"/>
              </a:solidFill>
              <a:latin typeface="Georgia" panose="02040502050405020303" pitchFamily="18" charset="0"/>
              <a:ea typeface="+mn-ea"/>
              <a:cs typeface="+mn-cs"/>
            </a:rPr>
            <a:t>Shafizal</a:t>
          </a:r>
        </a:p>
        <a:p>
          <a:pPr algn="ctr"/>
          <a:r>
            <a:rPr lang="en-US" sz="1400" dirty="0">
              <a:solidFill>
                <a:sysClr val="windowText" lastClr="000000"/>
              </a:solidFill>
              <a:latin typeface="Georgia" panose="02040502050405020303" pitchFamily="18" charset="0"/>
              <a:ea typeface="+mn-ea"/>
              <a:cs typeface="+mn-cs"/>
            </a:rPr>
            <a:t>(2012431546)</a:t>
          </a:r>
        </a:p>
      </dgm:t>
    </dgm:pt>
    <dgm:pt modelId="{B5E993AB-1DB5-4F55-A453-1343496BA415}" type="parTrans" cxnId="{DC085CA9-E975-4143-A8F4-CFF67F675619}">
      <dgm:prSet/>
      <dgm:spPr>
        <a:xfrm>
          <a:off x="1146933" y="2730224"/>
          <a:ext cx="2215391" cy="454439"/>
        </a:xfrm>
        <a:noFill/>
        <a:ln w="25400" cap="flat" cmpd="sng" algn="ctr">
          <a:solidFill>
            <a:srgbClr val="9BBB59">
              <a:hueOff val="0"/>
              <a:satOff val="0"/>
              <a:lumOff val="0"/>
              <a:alphaOff val="0"/>
            </a:srgbClr>
          </a:solidFill>
          <a:prstDash val="solid"/>
        </a:ln>
        <a:effectLst/>
      </dgm:spPr>
      <dgm:t>
        <a:bodyPr/>
        <a:lstStyle/>
        <a:p>
          <a:pPr algn="ctr"/>
          <a:endParaRPr lang="en-US" sz="1000">
            <a:latin typeface="Georgia" panose="02040502050405020303" pitchFamily="18" charset="0"/>
          </a:endParaRPr>
        </a:p>
      </dgm:t>
    </dgm:pt>
    <dgm:pt modelId="{D32C8EC9-2AD3-4B42-A4D5-49F0FC27B9E8}" type="sibTrans" cxnId="{DC085CA9-E975-4143-A8F4-CFF67F675619}">
      <dgm:prSet/>
      <dgm:spPr/>
      <dgm:t>
        <a:bodyPr/>
        <a:lstStyle/>
        <a:p>
          <a:pPr algn="ctr"/>
          <a:endParaRPr lang="en-US" sz="1000">
            <a:latin typeface="Georgia" panose="02040502050405020303" pitchFamily="18" charset="0"/>
          </a:endParaRPr>
        </a:p>
      </dgm:t>
    </dgm:pt>
    <dgm:pt modelId="{7DF3FA51-3591-41F7-BCE8-96BE883741E5}">
      <dgm:prSet phldrT="[Text]" custT="1"/>
      <dgm:spPr>
        <a:xfrm>
          <a:off x="2510251" y="3184663"/>
          <a:ext cx="1704147" cy="1136098"/>
        </a:xfr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lgn="ctr"/>
          <a:r>
            <a:rPr lang="en-US" sz="1400" dirty="0" smtClean="0">
              <a:solidFill>
                <a:sysClr val="windowText" lastClr="000000"/>
              </a:solidFill>
              <a:latin typeface="Georgia" panose="02040502050405020303" pitchFamily="18" charset="0"/>
              <a:ea typeface="+mn-ea"/>
              <a:cs typeface="+mn-cs"/>
            </a:rPr>
            <a:t>Programmer</a:t>
          </a:r>
          <a:endParaRPr lang="en-US" sz="1400" dirty="0">
            <a:solidFill>
              <a:sysClr val="windowText" lastClr="000000"/>
            </a:solidFill>
            <a:latin typeface="Georgia" panose="02040502050405020303" pitchFamily="18" charset="0"/>
            <a:ea typeface="+mn-ea"/>
            <a:cs typeface="+mn-cs"/>
          </a:endParaRPr>
        </a:p>
        <a:p>
          <a:pPr algn="ctr"/>
          <a:endParaRPr lang="en-US" sz="1400" dirty="0">
            <a:solidFill>
              <a:sysClr val="windowText" lastClr="000000"/>
            </a:solidFill>
            <a:latin typeface="Georgia" panose="02040502050405020303" pitchFamily="18" charset="0"/>
            <a:ea typeface="+mn-ea"/>
            <a:cs typeface="+mn-cs"/>
          </a:endParaRPr>
        </a:p>
        <a:p>
          <a:pPr algn="ctr"/>
          <a:r>
            <a:rPr lang="en-US" sz="1400" dirty="0">
              <a:solidFill>
                <a:sysClr val="windowText" lastClr="000000"/>
              </a:solidFill>
              <a:latin typeface="Georgia" panose="02040502050405020303" pitchFamily="18" charset="0"/>
              <a:ea typeface="+mn-ea"/>
              <a:cs typeface="+mn-cs"/>
            </a:rPr>
            <a:t>Mohd Shafiq Bin Ahmad</a:t>
          </a:r>
        </a:p>
        <a:p>
          <a:pPr algn="ctr"/>
          <a:r>
            <a:rPr lang="en-US" sz="1400" dirty="0">
              <a:solidFill>
                <a:sysClr val="windowText" lastClr="000000"/>
              </a:solidFill>
              <a:latin typeface="Georgia" panose="02040502050405020303" pitchFamily="18" charset="0"/>
              <a:ea typeface="+mn-ea"/>
              <a:cs typeface="+mn-cs"/>
            </a:rPr>
            <a:t>(2012263438)</a:t>
          </a:r>
        </a:p>
      </dgm:t>
    </dgm:pt>
    <dgm:pt modelId="{E00CE6D6-FA4E-4589-A93A-89106EB1621F}" type="parTrans" cxnId="{3013DA87-8210-42C2-B4AC-55158B9F28FD}">
      <dgm:prSet/>
      <dgm:spPr>
        <a:xfrm>
          <a:off x="3316605" y="2730224"/>
          <a:ext cx="91440" cy="454439"/>
        </a:xfrm>
        <a:noFill/>
        <a:ln w="25400" cap="flat" cmpd="sng" algn="ctr">
          <a:solidFill>
            <a:srgbClr val="9BBB59">
              <a:hueOff val="0"/>
              <a:satOff val="0"/>
              <a:lumOff val="0"/>
              <a:alphaOff val="0"/>
            </a:srgbClr>
          </a:solidFill>
          <a:prstDash val="solid"/>
        </a:ln>
        <a:effectLst/>
      </dgm:spPr>
      <dgm:t>
        <a:bodyPr/>
        <a:lstStyle/>
        <a:p>
          <a:pPr algn="ctr"/>
          <a:endParaRPr lang="en-US" sz="1000">
            <a:latin typeface="Georgia" panose="02040502050405020303" pitchFamily="18" charset="0"/>
          </a:endParaRPr>
        </a:p>
      </dgm:t>
    </dgm:pt>
    <dgm:pt modelId="{D246CC85-1249-4926-9E33-F2E78791D0EF}" type="sibTrans" cxnId="{3013DA87-8210-42C2-B4AC-55158B9F28FD}">
      <dgm:prSet/>
      <dgm:spPr/>
      <dgm:t>
        <a:bodyPr/>
        <a:lstStyle/>
        <a:p>
          <a:pPr algn="ctr"/>
          <a:endParaRPr lang="en-US" sz="1000">
            <a:latin typeface="Georgia" panose="02040502050405020303" pitchFamily="18" charset="0"/>
          </a:endParaRPr>
        </a:p>
      </dgm:t>
    </dgm:pt>
    <dgm:pt modelId="{73DA8E05-9871-4577-B9E9-94F1D2A3840E}" type="pres">
      <dgm:prSet presAssocID="{804B7F79-FF77-4BC8-9A14-7307F4F031C8}" presName="hierChild1" presStyleCnt="0">
        <dgm:presLayoutVars>
          <dgm:orgChart val="1"/>
          <dgm:chPref val="1"/>
          <dgm:dir/>
          <dgm:animOne val="branch"/>
          <dgm:animLvl val="lvl"/>
          <dgm:resizeHandles/>
        </dgm:presLayoutVars>
      </dgm:prSet>
      <dgm:spPr/>
      <dgm:t>
        <a:bodyPr/>
        <a:lstStyle/>
        <a:p>
          <a:endParaRPr lang="en-US"/>
        </a:p>
      </dgm:t>
    </dgm:pt>
    <dgm:pt modelId="{1C2711A3-2F98-40AE-82D8-E87FDC560D53}" type="pres">
      <dgm:prSet presAssocID="{DB90AEFD-8114-4E57-AF5B-9611D9DD3172}" presName="hierRoot1" presStyleCnt="0">
        <dgm:presLayoutVars>
          <dgm:hierBranch val="init"/>
        </dgm:presLayoutVars>
      </dgm:prSet>
      <dgm:spPr/>
    </dgm:pt>
    <dgm:pt modelId="{9239E72C-1EB0-478E-AFF0-5A7FE2966630}" type="pres">
      <dgm:prSet presAssocID="{DB90AEFD-8114-4E57-AF5B-9611D9DD3172}" presName="rootComposite1" presStyleCnt="0"/>
      <dgm:spPr/>
    </dgm:pt>
    <dgm:pt modelId="{22C94355-EB5C-4EE3-90EC-B79F138187E7}" type="pres">
      <dgm:prSet presAssocID="{DB90AEFD-8114-4E57-AF5B-9611D9DD3172}" presName="rootText1" presStyleLbl="node0" presStyleIdx="0" presStyleCnt="1">
        <dgm:presLayoutVars>
          <dgm:chPref val="3"/>
        </dgm:presLayoutVars>
      </dgm:prSet>
      <dgm:spPr/>
      <dgm:t>
        <a:bodyPr/>
        <a:lstStyle/>
        <a:p>
          <a:endParaRPr lang="en-US"/>
        </a:p>
      </dgm:t>
    </dgm:pt>
    <dgm:pt modelId="{811F1472-E18C-4A6C-89BA-17AC675EA2A9}" type="pres">
      <dgm:prSet presAssocID="{DB90AEFD-8114-4E57-AF5B-9611D9DD3172}" presName="rootPict1" presStyleLbl="alignImgPlace1" presStyleIdx="0" presStyleCnt="3" custScaleX="113778" custScaleY="123588" custLinFactNeighborX="-9890" custLinFactNeighborY="-95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0E116A50-F29E-4305-9BEF-0EC386F28556}" type="pres">
      <dgm:prSet presAssocID="{DB90AEFD-8114-4E57-AF5B-9611D9DD3172}" presName="rootConnector1" presStyleLbl="node1" presStyleIdx="0" presStyleCnt="0"/>
      <dgm:spPr/>
      <dgm:t>
        <a:bodyPr/>
        <a:lstStyle/>
        <a:p>
          <a:endParaRPr lang="en-US"/>
        </a:p>
      </dgm:t>
    </dgm:pt>
    <dgm:pt modelId="{0710D1DD-60CC-4F90-80A6-12CE3C2B5902}" type="pres">
      <dgm:prSet presAssocID="{DB90AEFD-8114-4E57-AF5B-9611D9DD3172}" presName="hierChild2" presStyleCnt="0"/>
      <dgm:spPr/>
    </dgm:pt>
    <dgm:pt modelId="{FC60D020-F549-415A-B676-9E6E452FD4EC}" type="pres">
      <dgm:prSet presAssocID="{B5E993AB-1DB5-4F55-A453-1343496BA415}" presName="Name37" presStyleLbl="parChTrans1D2" presStyleIdx="0" presStyleCnt="2"/>
      <dgm:spPr/>
      <dgm:t>
        <a:bodyPr/>
        <a:lstStyle/>
        <a:p>
          <a:endParaRPr lang="en-US"/>
        </a:p>
      </dgm:t>
    </dgm:pt>
    <dgm:pt modelId="{D29E5921-0DB6-4A2A-9A7C-E8A4A42F94F5}" type="pres">
      <dgm:prSet presAssocID="{501FE5B7-67C1-4126-96C3-403EE6D7C503}" presName="hierRoot2" presStyleCnt="0">
        <dgm:presLayoutVars>
          <dgm:hierBranch val="init"/>
        </dgm:presLayoutVars>
      </dgm:prSet>
      <dgm:spPr/>
    </dgm:pt>
    <dgm:pt modelId="{A337AB70-FC5A-49A0-8842-881851887967}" type="pres">
      <dgm:prSet presAssocID="{501FE5B7-67C1-4126-96C3-403EE6D7C503}" presName="rootComposite" presStyleCnt="0"/>
      <dgm:spPr/>
    </dgm:pt>
    <dgm:pt modelId="{053E8F02-6AD3-458F-8681-28A3EF30E231}" type="pres">
      <dgm:prSet presAssocID="{501FE5B7-67C1-4126-96C3-403EE6D7C503}" presName="rootText" presStyleLbl="node2" presStyleIdx="0" presStyleCnt="2">
        <dgm:presLayoutVars>
          <dgm:chPref val="3"/>
        </dgm:presLayoutVars>
      </dgm:prSet>
      <dgm:spPr/>
      <dgm:t>
        <a:bodyPr/>
        <a:lstStyle/>
        <a:p>
          <a:endParaRPr lang="en-US"/>
        </a:p>
      </dgm:t>
    </dgm:pt>
    <dgm:pt modelId="{7BD17E0C-700C-4CEC-9796-242CDC96E26A}" type="pres">
      <dgm:prSet presAssocID="{501FE5B7-67C1-4126-96C3-403EE6D7C503}" presName="rootPict" presStyleLbl="alignImgPlace1" presStyleIdx="1" presStyleCnt="3" custScaleX="121657" custScaleY="123019" custLinFactNeighborX="-6016" custLinFactNeighborY="-218"/>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2ED123C6-D93A-4FEB-BD79-068F85AE98C3}" type="pres">
      <dgm:prSet presAssocID="{501FE5B7-67C1-4126-96C3-403EE6D7C503}" presName="rootConnector" presStyleLbl="node2" presStyleIdx="0" presStyleCnt="2"/>
      <dgm:spPr/>
      <dgm:t>
        <a:bodyPr/>
        <a:lstStyle/>
        <a:p>
          <a:endParaRPr lang="en-US"/>
        </a:p>
      </dgm:t>
    </dgm:pt>
    <dgm:pt modelId="{5E3157FF-C351-48A2-BE7C-865C9B5E1079}" type="pres">
      <dgm:prSet presAssocID="{501FE5B7-67C1-4126-96C3-403EE6D7C503}" presName="hierChild4" presStyleCnt="0"/>
      <dgm:spPr/>
    </dgm:pt>
    <dgm:pt modelId="{46112531-B836-47ED-925E-E09C0F004C04}" type="pres">
      <dgm:prSet presAssocID="{501FE5B7-67C1-4126-96C3-403EE6D7C503}" presName="hierChild5" presStyleCnt="0"/>
      <dgm:spPr/>
    </dgm:pt>
    <dgm:pt modelId="{F18ACDE4-C4E0-4FB5-9209-748A260283A1}" type="pres">
      <dgm:prSet presAssocID="{E00CE6D6-FA4E-4589-A93A-89106EB1621F}" presName="Name37" presStyleLbl="parChTrans1D2" presStyleIdx="1" presStyleCnt="2"/>
      <dgm:spPr/>
      <dgm:t>
        <a:bodyPr/>
        <a:lstStyle/>
        <a:p>
          <a:endParaRPr lang="en-US"/>
        </a:p>
      </dgm:t>
    </dgm:pt>
    <dgm:pt modelId="{8559E030-E998-46FF-93B4-CF9A01F1C7D2}" type="pres">
      <dgm:prSet presAssocID="{7DF3FA51-3591-41F7-BCE8-96BE883741E5}" presName="hierRoot2" presStyleCnt="0">
        <dgm:presLayoutVars>
          <dgm:hierBranch val="init"/>
        </dgm:presLayoutVars>
      </dgm:prSet>
      <dgm:spPr/>
    </dgm:pt>
    <dgm:pt modelId="{0D65BB18-BC1B-4810-ACE2-DF6785AA41B2}" type="pres">
      <dgm:prSet presAssocID="{7DF3FA51-3591-41F7-BCE8-96BE883741E5}" presName="rootComposite" presStyleCnt="0"/>
      <dgm:spPr/>
    </dgm:pt>
    <dgm:pt modelId="{241DED7B-A891-4528-BFEF-BC72CA9275F2}" type="pres">
      <dgm:prSet presAssocID="{7DF3FA51-3591-41F7-BCE8-96BE883741E5}" presName="rootText" presStyleLbl="node2" presStyleIdx="1" presStyleCnt="2">
        <dgm:presLayoutVars>
          <dgm:chPref val="3"/>
        </dgm:presLayoutVars>
      </dgm:prSet>
      <dgm:spPr/>
      <dgm:t>
        <a:bodyPr/>
        <a:lstStyle/>
        <a:p>
          <a:endParaRPr lang="en-US"/>
        </a:p>
      </dgm:t>
    </dgm:pt>
    <dgm:pt modelId="{F90A5A33-4CB3-4CF8-A1B0-B4F12D76238B}" type="pres">
      <dgm:prSet presAssocID="{7DF3FA51-3591-41F7-BCE8-96BE883741E5}" presName="rootPict" presStyleLbl="alignImgPlace1" presStyleIdx="2" presStyleCnt="3" custScaleX="125460" custScaleY="121899" custLinFactNeighborX="-3383"/>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t>
        <a:bodyPr/>
        <a:lstStyle/>
        <a:p>
          <a:endParaRPr lang="en-US"/>
        </a:p>
      </dgm:t>
    </dgm:pt>
    <dgm:pt modelId="{7546FAE6-F8C2-4BCB-85C3-14A5E97EC8B4}" type="pres">
      <dgm:prSet presAssocID="{7DF3FA51-3591-41F7-BCE8-96BE883741E5}" presName="rootConnector" presStyleLbl="node2" presStyleIdx="1" presStyleCnt="2"/>
      <dgm:spPr/>
      <dgm:t>
        <a:bodyPr/>
        <a:lstStyle/>
        <a:p>
          <a:endParaRPr lang="en-US"/>
        </a:p>
      </dgm:t>
    </dgm:pt>
    <dgm:pt modelId="{594331B5-B787-4BA4-902C-E6D08B67CF82}" type="pres">
      <dgm:prSet presAssocID="{7DF3FA51-3591-41F7-BCE8-96BE883741E5}" presName="hierChild4" presStyleCnt="0"/>
      <dgm:spPr/>
    </dgm:pt>
    <dgm:pt modelId="{984B6904-D843-4F09-A5BA-154602EFBE9B}" type="pres">
      <dgm:prSet presAssocID="{7DF3FA51-3591-41F7-BCE8-96BE883741E5}" presName="hierChild5" presStyleCnt="0"/>
      <dgm:spPr/>
    </dgm:pt>
    <dgm:pt modelId="{3B5F30DC-A093-4803-AB4F-C0A805714C18}" type="pres">
      <dgm:prSet presAssocID="{DB90AEFD-8114-4E57-AF5B-9611D9DD3172}" presName="hierChild3" presStyleCnt="0"/>
      <dgm:spPr/>
    </dgm:pt>
  </dgm:ptLst>
  <dgm:cxnLst>
    <dgm:cxn modelId="{62C58DCB-92D4-436D-ACCE-1B1C5653543E}" type="presOf" srcId="{DB90AEFD-8114-4E57-AF5B-9611D9DD3172}" destId="{22C94355-EB5C-4EE3-90EC-B79F138187E7}" srcOrd="0" destOrd="0" presId="urn:microsoft.com/office/officeart/2005/8/layout/pictureOrgChart+Icon"/>
    <dgm:cxn modelId="{1D1F9B2D-8EF7-4682-BD1E-3E9182E132B0}" type="presOf" srcId="{501FE5B7-67C1-4126-96C3-403EE6D7C503}" destId="{053E8F02-6AD3-458F-8681-28A3EF30E231}" srcOrd="0" destOrd="0" presId="urn:microsoft.com/office/officeart/2005/8/layout/pictureOrgChart+Icon"/>
    <dgm:cxn modelId="{A408E657-E510-4CE2-A107-1A84CD0EEAB5}" type="presOf" srcId="{E00CE6D6-FA4E-4589-A93A-89106EB1621F}" destId="{F18ACDE4-C4E0-4FB5-9209-748A260283A1}" srcOrd="0" destOrd="0" presId="urn:microsoft.com/office/officeart/2005/8/layout/pictureOrgChart+Icon"/>
    <dgm:cxn modelId="{F131CC9B-619B-4256-B09F-F4E78BCEE2CD}" type="presOf" srcId="{7DF3FA51-3591-41F7-BCE8-96BE883741E5}" destId="{241DED7B-A891-4528-BFEF-BC72CA9275F2}" srcOrd="0" destOrd="0" presId="urn:microsoft.com/office/officeart/2005/8/layout/pictureOrgChart+Icon"/>
    <dgm:cxn modelId="{3013DA87-8210-42C2-B4AC-55158B9F28FD}" srcId="{DB90AEFD-8114-4E57-AF5B-9611D9DD3172}" destId="{7DF3FA51-3591-41F7-BCE8-96BE883741E5}" srcOrd="1" destOrd="0" parTransId="{E00CE6D6-FA4E-4589-A93A-89106EB1621F}" sibTransId="{D246CC85-1249-4926-9E33-F2E78791D0EF}"/>
    <dgm:cxn modelId="{72688B6E-A276-4081-BCA7-7F8332ACFB3F}" srcId="{804B7F79-FF77-4BC8-9A14-7307F4F031C8}" destId="{DB90AEFD-8114-4E57-AF5B-9611D9DD3172}" srcOrd="0" destOrd="0" parTransId="{A047FF20-68CC-4508-AC8C-0356E0841F11}" sibTransId="{85F963E4-0EAF-467C-953C-F72E72ED66CE}"/>
    <dgm:cxn modelId="{A9D828C2-7232-4383-BF93-ECD25B46BAA0}" type="presOf" srcId="{B5E993AB-1DB5-4F55-A453-1343496BA415}" destId="{FC60D020-F549-415A-B676-9E6E452FD4EC}" srcOrd="0" destOrd="0" presId="urn:microsoft.com/office/officeart/2005/8/layout/pictureOrgChart+Icon"/>
    <dgm:cxn modelId="{DA1BC04C-28A2-4194-BB6E-D11EE26BFF45}" type="presOf" srcId="{DB90AEFD-8114-4E57-AF5B-9611D9DD3172}" destId="{0E116A50-F29E-4305-9BEF-0EC386F28556}" srcOrd="1" destOrd="0" presId="urn:microsoft.com/office/officeart/2005/8/layout/pictureOrgChart+Icon"/>
    <dgm:cxn modelId="{9981437E-1018-4C65-BACE-222A722C8F92}" type="presOf" srcId="{501FE5B7-67C1-4126-96C3-403EE6D7C503}" destId="{2ED123C6-D93A-4FEB-BD79-068F85AE98C3}" srcOrd="1" destOrd="0" presId="urn:microsoft.com/office/officeart/2005/8/layout/pictureOrgChart+Icon"/>
    <dgm:cxn modelId="{2C9F405E-9C89-42EB-9BCE-C9FFE6B4C09A}" type="presOf" srcId="{7DF3FA51-3591-41F7-BCE8-96BE883741E5}" destId="{7546FAE6-F8C2-4BCB-85C3-14A5E97EC8B4}" srcOrd="1" destOrd="0" presId="urn:microsoft.com/office/officeart/2005/8/layout/pictureOrgChart+Icon"/>
    <dgm:cxn modelId="{DC085CA9-E975-4143-A8F4-CFF67F675619}" srcId="{DB90AEFD-8114-4E57-AF5B-9611D9DD3172}" destId="{501FE5B7-67C1-4126-96C3-403EE6D7C503}" srcOrd="0" destOrd="0" parTransId="{B5E993AB-1DB5-4F55-A453-1343496BA415}" sibTransId="{D32C8EC9-2AD3-4B42-A4D5-49F0FC27B9E8}"/>
    <dgm:cxn modelId="{D3E8C7E6-F73C-4D70-9DEE-0A690CE5F600}" type="presOf" srcId="{804B7F79-FF77-4BC8-9A14-7307F4F031C8}" destId="{73DA8E05-9871-4577-B9E9-94F1D2A3840E}" srcOrd="0" destOrd="0" presId="urn:microsoft.com/office/officeart/2005/8/layout/pictureOrgChart+Icon"/>
    <dgm:cxn modelId="{5CB49E67-542A-4BB1-92C4-7D7B31AB11B3}" type="presParOf" srcId="{73DA8E05-9871-4577-B9E9-94F1D2A3840E}" destId="{1C2711A3-2F98-40AE-82D8-E87FDC560D53}" srcOrd="0" destOrd="0" presId="urn:microsoft.com/office/officeart/2005/8/layout/pictureOrgChart+Icon"/>
    <dgm:cxn modelId="{49F6BC5F-557D-404C-A0AA-89300C1DCCC2}" type="presParOf" srcId="{1C2711A3-2F98-40AE-82D8-E87FDC560D53}" destId="{9239E72C-1EB0-478E-AFF0-5A7FE2966630}" srcOrd="0" destOrd="0" presId="urn:microsoft.com/office/officeart/2005/8/layout/pictureOrgChart+Icon"/>
    <dgm:cxn modelId="{6187CF40-9E77-4059-AF4D-9BC8C002EC11}" type="presParOf" srcId="{9239E72C-1EB0-478E-AFF0-5A7FE2966630}" destId="{22C94355-EB5C-4EE3-90EC-B79F138187E7}" srcOrd="0" destOrd="0" presId="urn:microsoft.com/office/officeart/2005/8/layout/pictureOrgChart+Icon"/>
    <dgm:cxn modelId="{0120B9E1-EEC3-4FE2-80DD-EB44FDB70E3B}" type="presParOf" srcId="{9239E72C-1EB0-478E-AFF0-5A7FE2966630}" destId="{811F1472-E18C-4A6C-89BA-17AC675EA2A9}" srcOrd="1" destOrd="0" presId="urn:microsoft.com/office/officeart/2005/8/layout/pictureOrgChart+Icon"/>
    <dgm:cxn modelId="{39D2007A-2EF3-473F-8436-22BD4AC2526C}" type="presParOf" srcId="{9239E72C-1EB0-478E-AFF0-5A7FE2966630}" destId="{0E116A50-F29E-4305-9BEF-0EC386F28556}" srcOrd="2" destOrd="0" presId="urn:microsoft.com/office/officeart/2005/8/layout/pictureOrgChart+Icon"/>
    <dgm:cxn modelId="{BC8A0375-E0F9-4142-B0E9-549F29E198B3}" type="presParOf" srcId="{1C2711A3-2F98-40AE-82D8-E87FDC560D53}" destId="{0710D1DD-60CC-4F90-80A6-12CE3C2B5902}" srcOrd="1" destOrd="0" presId="urn:microsoft.com/office/officeart/2005/8/layout/pictureOrgChart+Icon"/>
    <dgm:cxn modelId="{2561A344-CA96-40AE-8B4A-390104785180}" type="presParOf" srcId="{0710D1DD-60CC-4F90-80A6-12CE3C2B5902}" destId="{FC60D020-F549-415A-B676-9E6E452FD4EC}" srcOrd="0" destOrd="0" presId="urn:microsoft.com/office/officeart/2005/8/layout/pictureOrgChart+Icon"/>
    <dgm:cxn modelId="{3218807D-0915-49E1-A63A-5FFF1701B128}" type="presParOf" srcId="{0710D1DD-60CC-4F90-80A6-12CE3C2B5902}" destId="{D29E5921-0DB6-4A2A-9A7C-E8A4A42F94F5}" srcOrd="1" destOrd="0" presId="urn:microsoft.com/office/officeart/2005/8/layout/pictureOrgChart+Icon"/>
    <dgm:cxn modelId="{B8B122FD-7F6F-460C-BF61-E5BEE48E516C}" type="presParOf" srcId="{D29E5921-0DB6-4A2A-9A7C-E8A4A42F94F5}" destId="{A337AB70-FC5A-49A0-8842-881851887967}" srcOrd="0" destOrd="0" presId="urn:microsoft.com/office/officeart/2005/8/layout/pictureOrgChart+Icon"/>
    <dgm:cxn modelId="{5C749996-4DF3-4038-94EA-9801C0DC9E2B}" type="presParOf" srcId="{A337AB70-FC5A-49A0-8842-881851887967}" destId="{053E8F02-6AD3-458F-8681-28A3EF30E231}" srcOrd="0" destOrd="0" presId="urn:microsoft.com/office/officeart/2005/8/layout/pictureOrgChart+Icon"/>
    <dgm:cxn modelId="{3B8A4500-1571-48C9-9CF0-82026872C7E1}" type="presParOf" srcId="{A337AB70-FC5A-49A0-8842-881851887967}" destId="{7BD17E0C-700C-4CEC-9796-242CDC96E26A}" srcOrd="1" destOrd="0" presId="urn:microsoft.com/office/officeart/2005/8/layout/pictureOrgChart+Icon"/>
    <dgm:cxn modelId="{A99EC639-DB80-4918-9EEE-F829073018BA}" type="presParOf" srcId="{A337AB70-FC5A-49A0-8842-881851887967}" destId="{2ED123C6-D93A-4FEB-BD79-068F85AE98C3}" srcOrd="2" destOrd="0" presId="urn:microsoft.com/office/officeart/2005/8/layout/pictureOrgChart+Icon"/>
    <dgm:cxn modelId="{5B81DBC8-09BC-4D09-BBE5-C2608BD2CF1F}" type="presParOf" srcId="{D29E5921-0DB6-4A2A-9A7C-E8A4A42F94F5}" destId="{5E3157FF-C351-48A2-BE7C-865C9B5E1079}" srcOrd="1" destOrd="0" presId="urn:microsoft.com/office/officeart/2005/8/layout/pictureOrgChart+Icon"/>
    <dgm:cxn modelId="{B4A75890-2707-4BC9-98EC-C3ABF9C3094E}" type="presParOf" srcId="{D29E5921-0DB6-4A2A-9A7C-E8A4A42F94F5}" destId="{46112531-B836-47ED-925E-E09C0F004C04}" srcOrd="2" destOrd="0" presId="urn:microsoft.com/office/officeart/2005/8/layout/pictureOrgChart+Icon"/>
    <dgm:cxn modelId="{D84BDC47-ECB7-4185-8342-93BA34C093FD}" type="presParOf" srcId="{0710D1DD-60CC-4F90-80A6-12CE3C2B5902}" destId="{F18ACDE4-C4E0-4FB5-9209-748A260283A1}" srcOrd="2" destOrd="0" presId="urn:microsoft.com/office/officeart/2005/8/layout/pictureOrgChart+Icon"/>
    <dgm:cxn modelId="{2B91B565-0E32-46D1-A804-1CFD16DB0EC6}" type="presParOf" srcId="{0710D1DD-60CC-4F90-80A6-12CE3C2B5902}" destId="{8559E030-E998-46FF-93B4-CF9A01F1C7D2}" srcOrd="3" destOrd="0" presId="urn:microsoft.com/office/officeart/2005/8/layout/pictureOrgChart+Icon"/>
    <dgm:cxn modelId="{7957226C-F64F-4343-AEE5-4DAFB25439CB}" type="presParOf" srcId="{8559E030-E998-46FF-93B4-CF9A01F1C7D2}" destId="{0D65BB18-BC1B-4810-ACE2-DF6785AA41B2}" srcOrd="0" destOrd="0" presId="urn:microsoft.com/office/officeart/2005/8/layout/pictureOrgChart+Icon"/>
    <dgm:cxn modelId="{288A9947-5CF5-40FF-8F16-5727EA7C3C91}" type="presParOf" srcId="{0D65BB18-BC1B-4810-ACE2-DF6785AA41B2}" destId="{241DED7B-A891-4528-BFEF-BC72CA9275F2}" srcOrd="0" destOrd="0" presId="urn:microsoft.com/office/officeart/2005/8/layout/pictureOrgChart+Icon"/>
    <dgm:cxn modelId="{B4EE3391-B36A-426D-A743-35C61C9A0FA7}" type="presParOf" srcId="{0D65BB18-BC1B-4810-ACE2-DF6785AA41B2}" destId="{F90A5A33-4CB3-4CF8-A1B0-B4F12D76238B}" srcOrd="1" destOrd="0" presId="urn:microsoft.com/office/officeart/2005/8/layout/pictureOrgChart+Icon"/>
    <dgm:cxn modelId="{0321A21E-3CA2-46D6-AD1E-2A7591DFF8D3}" type="presParOf" srcId="{0D65BB18-BC1B-4810-ACE2-DF6785AA41B2}" destId="{7546FAE6-F8C2-4BCB-85C3-14A5E97EC8B4}" srcOrd="2" destOrd="0" presId="urn:microsoft.com/office/officeart/2005/8/layout/pictureOrgChart+Icon"/>
    <dgm:cxn modelId="{170D046A-094F-41A8-9683-2FD79E5B0A1A}" type="presParOf" srcId="{8559E030-E998-46FF-93B4-CF9A01F1C7D2}" destId="{594331B5-B787-4BA4-902C-E6D08B67CF82}" srcOrd="1" destOrd="0" presId="urn:microsoft.com/office/officeart/2005/8/layout/pictureOrgChart+Icon"/>
    <dgm:cxn modelId="{F86DBCD8-AF76-4C73-8A6A-19AD6E913B7E}" type="presParOf" srcId="{8559E030-E998-46FF-93B4-CF9A01F1C7D2}" destId="{984B6904-D843-4F09-A5BA-154602EFBE9B}" srcOrd="2" destOrd="0" presId="urn:microsoft.com/office/officeart/2005/8/layout/pictureOrgChart+Icon"/>
    <dgm:cxn modelId="{E004F09C-8B11-43F0-81FC-5775C8B03C62}" type="presParOf" srcId="{1C2711A3-2F98-40AE-82D8-E87FDC560D53}" destId="{3B5F30DC-A093-4803-AB4F-C0A805714C18}"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ACDE4-C4E0-4FB5-9209-748A260283A1}">
      <dsp:nvSpPr>
        <dsp:cNvPr id="0" name=""/>
        <dsp:cNvSpPr/>
      </dsp:nvSpPr>
      <dsp:spPr>
        <a:xfrm>
          <a:off x="4150201" y="1993426"/>
          <a:ext cx="2271186" cy="788345"/>
        </a:xfrm>
        <a:custGeom>
          <a:avLst/>
          <a:gdLst/>
          <a:ahLst/>
          <a:cxnLst/>
          <a:rect l="0" t="0" r="0" b="0"/>
          <a:pathLst>
            <a:path>
              <a:moveTo>
                <a:pt x="0" y="0"/>
              </a:moveTo>
              <a:lnTo>
                <a:pt x="0" y="394172"/>
              </a:lnTo>
              <a:lnTo>
                <a:pt x="2271186" y="394172"/>
              </a:lnTo>
              <a:lnTo>
                <a:pt x="2271186" y="788345"/>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C60D020-F549-415A-B676-9E6E452FD4EC}">
      <dsp:nvSpPr>
        <dsp:cNvPr id="0" name=""/>
        <dsp:cNvSpPr/>
      </dsp:nvSpPr>
      <dsp:spPr>
        <a:xfrm>
          <a:off x="1879014" y="1993426"/>
          <a:ext cx="2271186" cy="788345"/>
        </a:xfrm>
        <a:custGeom>
          <a:avLst/>
          <a:gdLst/>
          <a:ahLst/>
          <a:cxnLst/>
          <a:rect l="0" t="0" r="0" b="0"/>
          <a:pathLst>
            <a:path>
              <a:moveTo>
                <a:pt x="2271186" y="0"/>
              </a:moveTo>
              <a:lnTo>
                <a:pt x="2271186" y="394172"/>
              </a:lnTo>
              <a:lnTo>
                <a:pt x="0" y="394172"/>
              </a:lnTo>
              <a:lnTo>
                <a:pt x="0" y="788345"/>
              </a:lnTo>
            </a:path>
          </a:pathLst>
        </a:cu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2C94355-EB5C-4EE3-90EC-B79F138187E7}">
      <dsp:nvSpPr>
        <dsp:cNvPr id="0" name=""/>
        <dsp:cNvSpPr/>
      </dsp:nvSpPr>
      <dsp:spPr>
        <a:xfrm>
          <a:off x="2273187" y="116413"/>
          <a:ext cx="3754027" cy="1877013"/>
        </a:xfrm>
        <a:prstGeom prst="rect">
          <a:avLst/>
        </a:prstGeom>
        <a:gradFill rotWithShape="0">
          <a:gsLst>
            <a:gs pos="0">
              <a:srgbClr val="C0504D">
                <a:hueOff val="0"/>
                <a:satOff val="0"/>
                <a:lumOff val="0"/>
                <a:alphaOff val="0"/>
                <a:tint val="50000"/>
                <a:satMod val="300000"/>
              </a:srgbClr>
            </a:gs>
            <a:gs pos="35000">
              <a:srgbClr val="C0504D">
                <a:hueOff val="0"/>
                <a:satOff val="0"/>
                <a:lumOff val="0"/>
                <a:alphaOff val="0"/>
                <a:tint val="37000"/>
                <a:satMod val="300000"/>
              </a:srgbClr>
            </a:gs>
            <a:gs pos="100000">
              <a:srgbClr val="C0504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0554" tIns="8890" rIns="8890" bIns="8890" numCol="1" spcCol="1270" anchor="ctr" anchorCtr="0">
          <a:noAutofit/>
        </a:bodyPr>
        <a:lstStyle/>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Project Manager</a:t>
          </a:r>
        </a:p>
        <a:p>
          <a:pPr lvl="0" algn="ctr" defTabSz="622300">
            <a:lnSpc>
              <a:spcPct val="90000"/>
            </a:lnSpc>
            <a:spcBef>
              <a:spcPct val="0"/>
            </a:spcBef>
            <a:spcAft>
              <a:spcPct val="35000"/>
            </a:spcAft>
          </a:pPr>
          <a:endParaRPr lang="en-US" sz="1400" kern="1200" dirty="0">
            <a:solidFill>
              <a:sysClr val="windowText" lastClr="000000"/>
            </a:solidFill>
            <a:latin typeface="Georgia" panose="02040502050405020303" pitchFamily="18" charset="0"/>
            <a:ea typeface="+mn-ea"/>
            <a:cs typeface="+mn-cs"/>
          </a:endParaRPr>
        </a:p>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 Azizulaimran Bin Kamsol</a:t>
          </a:r>
        </a:p>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(2012207182)</a:t>
          </a:r>
        </a:p>
      </dsp:txBody>
      <dsp:txXfrm>
        <a:off x="2273187" y="116413"/>
        <a:ext cx="3754027" cy="1877013"/>
      </dsp:txXfrm>
    </dsp:sp>
    <dsp:sp modelId="{811F1472-E18C-4A6C-89BA-17AC675EA2A9}">
      <dsp:nvSpPr>
        <dsp:cNvPr id="0" name=""/>
        <dsp:cNvSpPr/>
      </dsp:nvSpPr>
      <dsp:spPr>
        <a:xfrm>
          <a:off x="2271922" y="112689"/>
          <a:ext cx="1281377" cy="185581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053E8F02-6AD3-458F-8681-28A3EF30E231}">
      <dsp:nvSpPr>
        <dsp:cNvPr id="0" name=""/>
        <dsp:cNvSpPr/>
      </dsp:nvSpPr>
      <dsp:spPr>
        <a:xfrm>
          <a:off x="2001" y="2781772"/>
          <a:ext cx="3754027" cy="1877013"/>
        </a:xfrm>
        <a:prstGeom prst="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0554" tIns="8890" rIns="8890" bIns="8890" numCol="1" spcCol="1270" anchor="ctr" anchorCtr="0">
          <a:noAutofit/>
        </a:bodyPr>
        <a:lstStyle/>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Database Designer</a:t>
          </a:r>
        </a:p>
        <a:p>
          <a:pPr lvl="0" algn="ctr" defTabSz="622300">
            <a:lnSpc>
              <a:spcPct val="90000"/>
            </a:lnSpc>
            <a:spcBef>
              <a:spcPct val="0"/>
            </a:spcBef>
            <a:spcAft>
              <a:spcPct val="35000"/>
            </a:spcAft>
          </a:pPr>
          <a:endParaRPr lang="en-US" sz="1400" kern="1200" dirty="0">
            <a:solidFill>
              <a:sysClr val="windowText" lastClr="000000"/>
            </a:solidFill>
            <a:latin typeface="Georgia" panose="02040502050405020303" pitchFamily="18" charset="0"/>
            <a:ea typeface="+mn-ea"/>
            <a:cs typeface="+mn-cs"/>
          </a:endParaRPr>
        </a:p>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Uzair Ikram Bin </a:t>
          </a:r>
          <a:r>
            <a:rPr lang="en-US" sz="1400" b="0" kern="1200" dirty="0">
              <a:solidFill>
                <a:sysClr val="windowText" lastClr="000000"/>
              </a:solidFill>
              <a:latin typeface="Georgia" panose="02040502050405020303" pitchFamily="18" charset="0"/>
              <a:ea typeface="+mn-ea"/>
              <a:cs typeface="+mn-cs"/>
            </a:rPr>
            <a:t>Shafizal</a:t>
          </a:r>
        </a:p>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(2012431546)</a:t>
          </a:r>
        </a:p>
      </dsp:txBody>
      <dsp:txXfrm>
        <a:off x="2001" y="2781772"/>
        <a:ext cx="3754027" cy="1877013"/>
      </dsp:txXfrm>
    </dsp:sp>
    <dsp:sp modelId="{7BD17E0C-700C-4CEC-9796-242CDC96E26A}">
      <dsp:nvSpPr>
        <dsp:cNvPr id="0" name=""/>
        <dsp:cNvSpPr/>
      </dsp:nvSpPr>
      <dsp:spPr>
        <a:xfrm>
          <a:off x="0" y="2793372"/>
          <a:ext cx="1370110" cy="184726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41DED7B-A891-4528-BFEF-BC72CA9275F2}">
      <dsp:nvSpPr>
        <dsp:cNvPr id="0" name=""/>
        <dsp:cNvSpPr/>
      </dsp:nvSpPr>
      <dsp:spPr>
        <a:xfrm>
          <a:off x="4544373" y="2781772"/>
          <a:ext cx="3754027" cy="1877013"/>
        </a:xfrm>
        <a:prstGeom prst="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0554"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ysClr val="windowText" lastClr="000000"/>
              </a:solidFill>
              <a:latin typeface="Georgia" panose="02040502050405020303" pitchFamily="18" charset="0"/>
              <a:ea typeface="+mn-ea"/>
              <a:cs typeface="+mn-cs"/>
            </a:rPr>
            <a:t>Programmer</a:t>
          </a:r>
          <a:endParaRPr lang="en-US" sz="1400" kern="1200" dirty="0">
            <a:solidFill>
              <a:sysClr val="windowText" lastClr="000000"/>
            </a:solidFill>
            <a:latin typeface="Georgia" panose="02040502050405020303" pitchFamily="18" charset="0"/>
            <a:ea typeface="+mn-ea"/>
            <a:cs typeface="+mn-cs"/>
          </a:endParaRPr>
        </a:p>
        <a:p>
          <a:pPr lvl="0" algn="ctr" defTabSz="622300">
            <a:lnSpc>
              <a:spcPct val="90000"/>
            </a:lnSpc>
            <a:spcBef>
              <a:spcPct val="0"/>
            </a:spcBef>
            <a:spcAft>
              <a:spcPct val="35000"/>
            </a:spcAft>
          </a:pPr>
          <a:endParaRPr lang="en-US" sz="1400" kern="1200" dirty="0">
            <a:solidFill>
              <a:sysClr val="windowText" lastClr="000000"/>
            </a:solidFill>
            <a:latin typeface="Georgia" panose="02040502050405020303" pitchFamily="18" charset="0"/>
            <a:ea typeface="+mn-ea"/>
            <a:cs typeface="+mn-cs"/>
          </a:endParaRPr>
        </a:p>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Mohd Shafiq Bin Ahmad</a:t>
          </a:r>
        </a:p>
        <a:p>
          <a:pPr lvl="0" algn="ctr" defTabSz="622300">
            <a:lnSpc>
              <a:spcPct val="90000"/>
            </a:lnSpc>
            <a:spcBef>
              <a:spcPct val="0"/>
            </a:spcBef>
            <a:spcAft>
              <a:spcPct val="35000"/>
            </a:spcAft>
          </a:pPr>
          <a:r>
            <a:rPr lang="en-US" sz="1400" kern="1200" dirty="0">
              <a:solidFill>
                <a:sysClr val="windowText" lastClr="000000"/>
              </a:solidFill>
              <a:latin typeface="Georgia" panose="02040502050405020303" pitchFamily="18" charset="0"/>
              <a:ea typeface="+mn-ea"/>
              <a:cs typeface="+mn-cs"/>
            </a:rPr>
            <a:t>(2012263438)</a:t>
          </a:r>
        </a:p>
      </dsp:txBody>
      <dsp:txXfrm>
        <a:off x="4544373" y="2781772"/>
        <a:ext cx="3754027" cy="1877013"/>
      </dsp:txXfrm>
    </dsp:sp>
    <dsp:sp modelId="{F90A5A33-4CB3-4CF8-A1B0-B4F12D76238B}">
      <dsp:nvSpPr>
        <dsp:cNvPr id="0" name=""/>
        <dsp:cNvSpPr/>
      </dsp:nvSpPr>
      <dsp:spPr>
        <a:xfrm>
          <a:off x="4550609" y="2805054"/>
          <a:ext cx="1412940" cy="183044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7FEE5C2D-020E-42ED-90CA-7A8E87EBAA39}"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4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EE5C2D-020E-42ED-90CA-7A8E87EBAA39}" type="slidenum">
              <a:rPr lang="en-US" smtClean="0"/>
              <a:t>‹#›</a:t>
            </a:fld>
            <a:endParaRPr lang="en-US" dirty="0"/>
          </a:p>
        </p:txBody>
      </p:sp>
    </p:spTree>
    <p:extLst>
      <p:ext uri="{BB962C8B-B14F-4D97-AF65-F5344CB8AC3E}">
        <p14:creationId xmlns:p14="http://schemas.microsoft.com/office/powerpoint/2010/main" val="352455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419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065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spTree>
    <p:extLst>
      <p:ext uri="{BB962C8B-B14F-4D97-AF65-F5344CB8AC3E}">
        <p14:creationId xmlns:p14="http://schemas.microsoft.com/office/powerpoint/2010/main" val="113846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82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14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764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672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spTree>
    <p:extLst>
      <p:ext uri="{BB962C8B-B14F-4D97-AF65-F5344CB8AC3E}">
        <p14:creationId xmlns:p14="http://schemas.microsoft.com/office/powerpoint/2010/main" val="347739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EE5C2D-020E-42ED-90CA-7A8E87EBAA39}"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32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EE5C2D-020E-42ED-90CA-7A8E87EBAA39}" type="slidenum">
              <a:rPr lang="en-US" smtClean="0"/>
              <a:t>‹#›</a:t>
            </a:fld>
            <a:endParaRPr lang="en-US" dirty="0"/>
          </a:p>
        </p:txBody>
      </p:sp>
    </p:spTree>
    <p:extLst>
      <p:ext uri="{BB962C8B-B14F-4D97-AF65-F5344CB8AC3E}">
        <p14:creationId xmlns:p14="http://schemas.microsoft.com/office/powerpoint/2010/main" val="385423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EE5C2D-020E-42ED-90CA-7A8E87EBAA39}"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44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EE5C2D-020E-42ED-90CA-7A8E87EBAA39}"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046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EE5C2D-020E-42ED-90CA-7A8E87EBAA39}" type="slidenum">
              <a:rPr lang="en-US" smtClean="0"/>
              <a:t>‹#›</a:t>
            </a:fld>
            <a:endParaRPr lang="en-US" dirty="0"/>
          </a:p>
        </p:txBody>
      </p:sp>
    </p:spTree>
    <p:extLst>
      <p:ext uri="{BB962C8B-B14F-4D97-AF65-F5344CB8AC3E}">
        <p14:creationId xmlns:p14="http://schemas.microsoft.com/office/powerpoint/2010/main" val="324636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EE5C2D-020E-42ED-90CA-7A8E87EBAA39}"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9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80E1-1914-483E-BE3C-0ABBED64DEAE}" type="datetimeFigureOut">
              <a:rPr lang="en-US" smtClean="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EE5C2D-020E-42ED-90CA-7A8E87EBAA39}" type="slidenum">
              <a:rPr lang="en-US" smtClean="0"/>
              <a:t>‹#›</a:t>
            </a:fld>
            <a:endParaRPr lang="en-US" dirty="0"/>
          </a:p>
        </p:txBody>
      </p:sp>
    </p:spTree>
    <p:extLst>
      <p:ext uri="{BB962C8B-B14F-4D97-AF65-F5344CB8AC3E}">
        <p14:creationId xmlns:p14="http://schemas.microsoft.com/office/powerpoint/2010/main" val="403452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7480E1-1914-483E-BE3C-0ABBED64DEAE}" type="datetimeFigureOut">
              <a:rPr lang="en-US" smtClean="0"/>
              <a:t>9/18/2014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EE5C2D-020E-42ED-90CA-7A8E87EBAA39}" type="slidenum">
              <a:rPr lang="en-US" smtClean="0"/>
              <a:t>‹#›</a:t>
            </a:fld>
            <a:endParaRPr lang="en-US" dirty="0"/>
          </a:p>
        </p:txBody>
      </p:sp>
    </p:spTree>
    <p:extLst>
      <p:ext uri="{BB962C8B-B14F-4D97-AF65-F5344CB8AC3E}">
        <p14:creationId xmlns:p14="http://schemas.microsoft.com/office/powerpoint/2010/main" val="42415566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3316" y="1113135"/>
            <a:ext cx="9105378" cy="646331"/>
          </a:xfrm>
          <a:prstGeom prst="rect">
            <a:avLst/>
          </a:prstGeom>
          <a:noFill/>
        </p:spPr>
        <p:txBody>
          <a:bodyPr wrap="none" lIns="91440" tIns="45720" rIns="91440" bIns="45720">
            <a:spAutoFit/>
          </a:bodyPr>
          <a:lstStyle/>
          <a:p>
            <a:pPr algn="ctr"/>
            <a:r>
              <a:rPr lang="en-US" sz="3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Georgia" panose="02040502050405020303" pitchFamily="18" charset="0"/>
              </a:rPr>
              <a:t>KEMUDI YAKIN FURNITURE STORE</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Georgia" panose="02040502050405020303" pitchFamily="18" charset="0"/>
            </a:endParaRPr>
          </a:p>
        </p:txBody>
      </p:sp>
      <p:sp>
        <p:nvSpPr>
          <p:cNvPr id="5" name="Rectangle 4"/>
          <p:cNvSpPr/>
          <p:nvPr/>
        </p:nvSpPr>
        <p:spPr>
          <a:xfrm>
            <a:off x="571095" y="1882169"/>
            <a:ext cx="11049820" cy="830997"/>
          </a:xfrm>
          <a:prstGeom prst="rect">
            <a:avLst/>
          </a:prstGeom>
          <a:noFill/>
        </p:spPr>
        <p:txBody>
          <a:bodyPr wrap="none" lIns="91440" tIns="45720" rIns="91440" bIns="45720">
            <a:spAutoFit/>
          </a:bodyPr>
          <a:lstStyle/>
          <a:p>
            <a:pPr algn="ctr"/>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Georgia" panose="02040502050405020303" pitchFamily="18" charset="0"/>
              </a:rPr>
              <a:t>FURNITURE ORDERING SYSTEM</a:t>
            </a:r>
            <a:endPar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Georgia" panose="020405020504050203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705" y="3013669"/>
            <a:ext cx="2006600" cy="2006600"/>
          </a:xfrm>
          <a:prstGeom prst="rect">
            <a:avLst/>
          </a:prstGeom>
        </p:spPr>
      </p:pic>
    </p:spTree>
    <p:extLst>
      <p:ext uri="{BB962C8B-B14F-4D97-AF65-F5344CB8AC3E}">
        <p14:creationId xmlns:p14="http://schemas.microsoft.com/office/powerpoint/2010/main" val="4157224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3242" y="186035"/>
            <a:ext cx="368729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Introduction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1048661" y="1109365"/>
            <a:ext cx="10116454" cy="5355312"/>
          </a:xfrm>
          <a:prstGeom prst="rect">
            <a:avLst/>
          </a:prstGeom>
          <a:noFill/>
        </p:spPr>
        <p:txBody>
          <a:bodyPr wrap="square" rtlCol="0">
            <a:spAutoFit/>
          </a:bodyPr>
          <a:lstStyle/>
          <a:p>
            <a:r>
              <a:rPr lang="en-MY" b="1" dirty="0" smtClean="0"/>
              <a:t>COMPANY BACKGROUND</a:t>
            </a:r>
          </a:p>
          <a:p>
            <a:endParaRPr lang="en-US" b="1" dirty="0"/>
          </a:p>
          <a:p>
            <a:pPr marL="285750" indent="-285750" algn="just">
              <a:buFont typeface="Arial" panose="020B0604020202020204" pitchFamily="34" charset="0"/>
              <a:buChar char="•"/>
            </a:pPr>
            <a:r>
              <a:rPr lang="en-MY" dirty="0" err="1" smtClean="0"/>
              <a:t>Kemudi</a:t>
            </a:r>
            <a:r>
              <a:rPr lang="en-MY" dirty="0" smtClean="0"/>
              <a:t> </a:t>
            </a:r>
            <a:r>
              <a:rPr lang="en-MY" dirty="0"/>
              <a:t>Yakin Furniture Store sells all kinds of branded furniture. Be it new, rejected, used, or extra stock of product from others factory and hotel. It is a quality furniture store and prepared to provide the services that best suit your needs. </a:t>
            </a:r>
            <a:endParaRPr lang="en-MY" dirty="0" smtClean="0"/>
          </a:p>
          <a:p>
            <a:pPr marL="285750" indent="-285750" algn="just">
              <a:buFont typeface="Arial" panose="020B0604020202020204" pitchFamily="34" charset="0"/>
              <a:buChar char="•"/>
            </a:pPr>
            <a:r>
              <a:rPr lang="en-MY" dirty="0" smtClean="0"/>
              <a:t>Since </a:t>
            </a:r>
            <a:r>
              <a:rPr lang="en-MY" dirty="0"/>
              <a:t>the store, Kedai Perabot Kemudi Yakin begins the business; the ways of how the people in Senawang, Seremban bought their furniture has improved because the store sells quality furniture with an affordable price. The customer demands have increased due to the excellent in services and quality of the product the store provide. Since then, Kemudi Yakin Furniture Store have grown into one of the leading furniture companies located in Senawang, Seremban. </a:t>
            </a:r>
            <a:endParaRPr lang="en-MY" dirty="0" smtClean="0"/>
          </a:p>
          <a:p>
            <a:pPr marL="285750" indent="-285750" algn="just">
              <a:buFont typeface="Arial" panose="020B0604020202020204" pitchFamily="34" charset="0"/>
              <a:buChar char="•"/>
            </a:pPr>
            <a:r>
              <a:rPr lang="en-MY" dirty="0" smtClean="0"/>
              <a:t>By </a:t>
            </a:r>
            <a:r>
              <a:rPr lang="en-MY" dirty="0"/>
              <a:t>offering unique and stylish furniture at affordable prices, attractive packages, superior service and fast delivery, Kedai Perabot Kemudi Yakin sure has become a favourite furniture store for residents in the vicinity. Every day, the customers will discover new exclusive, fashionable and good quality furniture. Each week, the store will be updating its inventory, offering the latest looks in fashion and home office furniture at affordable prices. In addition, the store sales associates who are well trained, knowledgeable and friendly will create comfort for the customers. The comfortable showroom will also provide a new and perfect image of the displayed products to the customers. Kemudi Yakin Furniture store will also provide fast and express delivery services to ensure that the customers can receive their furniture in a short time.</a:t>
            </a:r>
            <a:endParaRPr lang="en-US" dirty="0"/>
          </a:p>
        </p:txBody>
      </p:sp>
    </p:spTree>
    <p:extLst>
      <p:ext uri="{BB962C8B-B14F-4D97-AF65-F5344CB8AC3E}">
        <p14:creationId xmlns:p14="http://schemas.microsoft.com/office/powerpoint/2010/main" val="3233598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1715" y="198735"/>
            <a:ext cx="547617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Introduction </a:t>
            </a:r>
            <a:r>
              <a:rPr lang="en-US" sz="5400" b="0" cap="none" spc="0" dirty="0" err="1" smtClean="0">
                <a:ln w="0"/>
                <a:solidFill>
                  <a:schemeClr val="tx1"/>
                </a:solidFill>
                <a:effectLst>
                  <a:outerShdw blurRad="38100" dist="19050" dir="2700000" algn="tl" rotWithShape="0">
                    <a:schemeClr val="dk1">
                      <a:alpha val="40000"/>
                    </a:schemeClr>
                  </a:outerShdw>
                </a:effectLst>
              </a:rPr>
              <a:t>cont.d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1092201" y="1270000"/>
            <a:ext cx="10147299" cy="4247317"/>
          </a:xfrm>
          <a:prstGeom prst="rect">
            <a:avLst/>
          </a:prstGeom>
          <a:noFill/>
        </p:spPr>
        <p:txBody>
          <a:bodyPr wrap="square" rtlCol="0">
            <a:spAutoFit/>
          </a:bodyPr>
          <a:lstStyle/>
          <a:p>
            <a:pPr algn="just">
              <a:lnSpc>
                <a:spcPct val="150000"/>
              </a:lnSpc>
            </a:pPr>
            <a:r>
              <a:rPr lang="en-US" b="1" dirty="0" smtClean="0"/>
              <a:t>PROJECT OVERVIEW</a:t>
            </a:r>
          </a:p>
          <a:p>
            <a:pPr algn="just">
              <a:lnSpc>
                <a:spcPct val="150000"/>
              </a:lnSpc>
            </a:pPr>
            <a:endParaRPr lang="en-US" dirty="0" smtClean="0"/>
          </a:p>
          <a:p>
            <a:pPr algn="just">
              <a:lnSpc>
                <a:spcPct val="150000"/>
              </a:lnSpc>
            </a:pPr>
            <a:r>
              <a:rPr lang="en-US" dirty="0" smtClean="0"/>
              <a:t>	Our team’s project is called furniture ordering system. It required an admin or a customer to login first before entering</a:t>
            </a:r>
            <a:r>
              <a:rPr lang="en-US" dirty="0"/>
              <a:t> </a:t>
            </a:r>
            <a:r>
              <a:rPr lang="en-US" dirty="0" smtClean="0"/>
              <a:t>the system. The admin has a fixed username and password. While a customer that do not have login username and password can do so by clicking the register button on the menu header.</a:t>
            </a:r>
          </a:p>
          <a:p>
            <a:pPr algn="just">
              <a:lnSpc>
                <a:spcPct val="150000"/>
              </a:lnSpc>
            </a:pPr>
            <a:endParaRPr lang="en-US" dirty="0" smtClean="0"/>
          </a:p>
          <a:p>
            <a:pPr algn="just">
              <a:lnSpc>
                <a:spcPct val="150000"/>
              </a:lnSpc>
            </a:pPr>
            <a:r>
              <a:rPr lang="en-US" dirty="0" smtClean="0"/>
              <a:t>	The system provide basic process an ordering system needs. For example, admin can view the list of all registered customer and orders. Admin can also add, search, update and delete product from the database. Customer on the other hand can update their details or profile and buy a product. The bought product will be inserted in the order tables so that the admin can view their orders.</a:t>
            </a:r>
          </a:p>
        </p:txBody>
      </p:sp>
    </p:spTree>
    <p:extLst>
      <p:ext uri="{BB962C8B-B14F-4D97-AF65-F5344CB8AC3E}">
        <p14:creationId xmlns:p14="http://schemas.microsoft.com/office/powerpoint/2010/main" val="421700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1606" y="160635"/>
            <a:ext cx="643419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Project Team Member</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Diagram 2"/>
          <p:cNvGraphicFramePr/>
          <p:nvPr>
            <p:extLst>
              <p:ext uri="{D42A27DB-BD31-4B8C-83A1-F6EECF244321}">
                <p14:modId xmlns:p14="http://schemas.microsoft.com/office/powerpoint/2010/main" val="1228644329"/>
              </p:ext>
            </p:extLst>
          </p:nvPr>
        </p:nvGraphicFramePr>
        <p:xfrm>
          <a:off x="1933103" y="1206500"/>
          <a:ext cx="8300402" cy="4775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112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8034" y="135235"/>
            <a:ext cx="967694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Entity Relationship Diagram (ERD)</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2658572" y="1058565"/>
            <a:ext cx="6899133" cy="5031382"/>
          </a:xfrm>
          <a:prstGeom prst="rect">
            <a:avLst/>
          </a:prstGeom>
        </p:spPr>
      </p:pic>
      <p:sp>
        <p:nvSpPr>
          <p:cNvPr id="4" name="TextBox 3"/>
          <p:cNvSpPr txBox="1"/>
          <p:nvPr/>
        </p:nvSpPr>
        <p:spPr>
          <a:xfrm>
            <a:off x="381000" y="6299200"/>
            <a:ext cx="4497129" cy="369332"/>
          </a:xfrm>
          <a:prstGeom prst="rect">
            <a:avLst/>
          </a:prstGeom>
          <a:noFill/>
        </p:spPr>
        <p:txBody>
          <a:bodyPr wrap="none" rtlCol="0">
            <a:spAutoFit/>
          </a:bodyPr>
          <a:lstStyle/>
          <a:p>
            <a:r>
              <a:rPr lang="en-US" dirty="0" smtClean="0"/>
              <a:t>ERD was created by using Microsoft Visio 2010</a:t>
            </a:r>
            <a:endParaRPr lang="en-US" dirty="0"/>
          </a:p>
        </p:txBody>
      </p:sp>
    </p:spTree>
    <p:extLst>
      <p:ext uri="{BB962C8B-B14F-4D97-AF65-F5344CB8AC3E}">
        <p14:creationId xmlns:p14="http://schemas.microsoft.com/office/powerpoint/2010/main" val="184725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062" t="33557" r="17399" b="15326"/>
          <a:stretch/>
        </p:blipFill>
        <p:spPr>
          <a:xfrm>
            <a:off x="1089752" y="1147465"/>
            <a:ext cx="10035226" cy="4986635"/>
          </a:xfrm>
          <a:prstGeom prst="rect">
            <a:avLst/>
          </a:prstGeom>
        </p:spPr>
      </p:pic>
      <p:sp>
        <p:nvSpPr>
          <p:cNvPr id="4" name="Rectangle 3"/>
          <p:cNvSpPr/>
          <p:nvPr/>
        </p:nvSpPr>
        <p:spPr>
          <a:xfrm>
            <a:off x="1448034" y="135235"/>
            <a:ext cx="967694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Entity Relationship Diagram (ERD)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381000" y="6299200"/>
            <a:ext cx="4647811" cy="369332"/>
          </a:xfrm>
          <a:prstGeom prst="rect">
            <a:avLst/>
          </a:prstGeom>
          <a:noFill/>
        </p:spPr>
        <p:txBody>
          <a:bodyPr wrap="none" rtlCol="0">
            <a:spAutoFit/>
          </a:bodyPr>
          <a:lstStyle/>
          <a:p>
            <a:r>
              <a:rPr lang="en-US" dirty="0" smtClean="0"/>
              <a:t>ERD was created by using Microsoft Access 2013</a:t>
            </a:r>
            <a:endParaRPr lang="en-US" dirty="0"/>
          </a:p>
        </p:txBody>
      </p:sp>
    </p:spTree>
    <p:extLst>
      <p:ext uri="{BB962C8B-B14F-4D97-AF65-F5344CB8AC3E}">
        <p14:creationId xmlns:p14="http://schemas.microsoft.com/office/powerpoint/2010/main" val="8435745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TotalTime>
  <Words>343</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Georgia</vt:lpstr>
      <vt:lpstr>Organic</vt:lpstr>
      <vt:lpstr>PowerPoint Presentation</vt:lpstr>
      <vt:lpstr>PowerPoint Presentation</vt:lpstr>
      <vt:lpstr>PowerPoint Presentation</vt:lpstr>
      <vt:lpstr>PowerPoint Presentation</vt:lpstr>
      <vt:lpstr>PowerPoint Presentation</vt:lpstr>
      <vt:lpstr>PowerPoint Presentation</vt:lpstr>
    </vt:vector>
  </TitlesOfParts>
  <Company>IEyanduriYAN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dc:creator>
  <cp:lastModifiedBy>SAIka</cp:lastModifiedBy>
  <cp:revision>13</cp:revision>
  <dcterms:created xsi:type="dcterms:W3CDTF">2014-09-18T05:02:15Z</dcterms:created>
  <dcterms:modified xsi:type="dcterms:W3CDTF">2014-09-18T09:54:17Z</dcterms:modified>
</cp:coreProperties>
</file>