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2606040"/>
            <a:ext cx="7543800" cy="2743200"/>
          </a:xfrm>
        </p:spPr>
        <p:txBody>
          <a:bodyPr lIns="36000" tIns="18000" rIns="36000" bIns="18000" anchor="ctr">
            <a:normAutofit/>
          </a:bodyPr>
          <a:lstStyle>
            <a:lvl1pPr algn="ctr" latinLnBrk="0">
              <a:lnSpc>
                <a:spcPct val="100000"/>
              </a:lnSpc>
              <a:defRPr lang="zh-CN" sz="65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100" y="5360437"/>
            <a:ext cx="75438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48769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7818" y="44624"/>
            <a:ext cx="1716191" cy="1584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暂存状态</a:t>
            </a:r>
            <a:endParaRPr lang="zh-CN" altLang="en-US" sz="2000" b="1" dirty="0"/>
          </a:p>
        </p:txBody>
      </p:sp>
      <p:sp>
        <p:nvSpPr>
          <p:cNvPr id="5" name="椭圆 4"/>
          <p:cNvSpPr/>
          <p:nvPr/>
        </p:nvSpPr>
        <p:spPr>
          <a:xfrm>
            <a:off x="2927818" y="3501009"/>
            <a:ext cx="1716191" cy="1584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未修改</a:t>
            </a:r>
            <a:endParaRPr lang="zh-CN" altLang="en-US" sz="2000" b="1" dirty="0"/>
          </a:p>
        </p:txBody>
      </p:sp>
      <p:sp>
        <p:nvSpPr>
          <p:cNvPr id="6" name="椭圆 5"/>
          <p:cNvSpPr/>
          <p:nvPr/>
        </p:nvSpPr>
        <p:spPr>
          <a:xfrm>
            <a:off x="5868145" y="3501009"/>
            <a:ext cx="1716191" cy="1584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已修改</a:t>
            </a:r>
            <a:endParaRPr lang="zh-CN" altLang="en-US" sz="2000" b="1" dirty="0"/>
          </a:p>
        </p:txBody>
      </p:sp>
      <p:sp>
        <p:nvSpPr>
          <p:cNvPr id="7" name="椭圆 6"/>
          <p:cNvSpPr/>
          <p:nvPr/>
        </p:nvSpPr>
        <p:spPr>
          <a:xfrm>
            <a:off x="323528" y="1844824"/>
            <a:ext cx="1716191" cy="1584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未跟踪</a:t>
            </a:r>
            <a:endParaRPr lang="zh-CN" altLang="en-US" sz="2000" b="1" dirty="0"/>
          </a:p>
        </p:txBody>
      </p:sp>
      <p:cxnSp>
        <p:nvCxnSpPr>
          <p:cNvPr id="9" name="曲线连接符 8"/>
          <p:cNvCxnSpPr>
            <a:stCxn id="7" idx="0"/>
            <a:endCxn id="4" idx="2"/>
          </p:cNvCxnSpPr>
          <p:nvPr/>
        </p:nvCxnSpPr>
        <p:spPr>
          <a:xfrm rot="5400000" flipH="1" flipV="1">
            <a:off x="1550666" y="467672"/>
            <a:ext cx="1008111" cy="1746194"/>
          </a:xfrm>
          <a:prstGeom prst="curvedConnector2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82742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add file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0032" y="436510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edit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30" name="直接箭头连接符 29"/>
          <p:cNvCxnSpPr>
            <a:stCxn id="4" idx="4"/>
            <a:endCxn id="5" idx="0"/>
          </p:cNvCxnSpPr>
          <p:nvPr/>
        </p:nvCxnSpPr>
        <p:spPr>
          <a:xfrm>
            <a:off x="3785914" y="1628801"/>
            <a:ext cx="0" cy="18722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56336" y="2636912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38" name="形状 37"/>
          <p:cNvCxnSpPr>
            <a:stCxn id="6" idx="0"/>
            <a:endCxn id="4" idx="6"/>
          </p:cNvCxnSpPr>
          <p:nvPr/>
        </p:nvCxnSpPr>
        <p:spPr>
          <a:xfrm rot="16200000" flipV="1">
            <a:off x="4352977" y="1127745"/>
            <a:ext cx="2664296" cy="2082232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4681" y="170254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add file</a:t>
            </a: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添加或覆盖原有暂存文件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8064" y="198884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edit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47" name="形状 46"/>
          <p:cNvCxnSpPr>
            <a:stCxn id="7" idx="4"/>
            <a:endCxn id="5" idx="2"/>
          </p:cNvCxnSpPr>
          <p:nvPr/>
        </p:nvCxnSpPr>
        <p:spPr>
          <a:xfrm rot="16200000" flipH="1">
            <a:off x="1622673" y="2987952"/>
            <a:ext cx="864097" cy="1746194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496" y="3933057"/>
            <a:ext cx="16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 –a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5380672"/>
            <a:ext cx="2103204" cy="147732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add file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[-a]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checkout – file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reset HEAD file</a:t>
            </a:r>
          </a:p>
          <a:p>
            <a:r>
              <a:rPr lang="en-US" altLang="zh-CN" b="1" dirty="0" smtClean="0"/>
              <a:t>edit</a:t>
            </a:r>
            <a:endParaRPr lang="zh-CN" altLang="en-US" b="1" dirty="0"/>
          </a:p>
        </p:txBody>
      </p:sp>
      <p:cxnSp>
        <p:nvCxnSpPr>
          <p:cNvPr id="51" name="直接箭头连接符 50"/>
          <p:cNvCxnSpPr>
            <a:stCxn id="5" idx="6"/>
            <a:endCxn id="6" idx="2"/>
          </p:cNvCxnSpPr>
          <p:nvPr/>
        </p:nvCxnSpPr>
        <p:spPr>
          <a:xfrm>
            <a:off x="4644009" y="4293098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5"/>
            <a:endCxn id="6" idx="1"/>
          </p:cNvCxnSpPr>
          <p:nvPr/>
        </p:nvCxnSpPr>
        <p:spPr>
          <a:xfrm>
            <a:off x="4392678" y="1396804"/>
            <a:ext cx="1726798" cy="233620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" idx="3"/>
            <a:endCxn id="5" idx="5"/>
          </p:cNvCxnSpPr>
          <p:nvPr/>
        </p:nvCxnSpPr>
        <p:spPr>
          <a:xfrm rot="5400000">
            <a:off x="5256077" y="3989790"/>
            <a:ext cx="12700" cy="1726798"/>
          </a:xfrm>
          <a:prstGeom prst="curvedConnector3">
            <a:avLst>
              <a:gd name="adj1" fmla="val 5668537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14321" y="5517232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b="1" smtClean="0">
                <a:solidFill>
                  <a:srgbClr val="00B0F0"/>
                </a:solidFill>
              </a:rPr>
              <a:t>checkout --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file</a:t>
            </a:r>
          </a:p>
          <a:p>
            <a:r>
              <a:rPr lang="zh-CN" altLang="en-US" sz="2000" b="1" dirty="0" smtClean="0">
                <a:solidFill>
                  <a:srgbClr val="00B0F0"/>
                </a:solidFill>
              </a:rPr>
              <a:t>获取仓库中上次提交内容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4350" y="64886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其他情况下的命令，要么无效，要么出错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4" name="形状 23"/>
          <p:cNvCxnSpPr>
            <a:stCxn id="4" idx="3"/>
            <a:endCxn id="7" idx="6"/>
          </p:cNvCxnSpPr>
          <p:nvPr/>
        </p:nvCxnSpPr>
        <p:spPr>
          <a:xfrm rot="5400000">
            <a:off x="1989380" y="1447143"/>
            <a:ext cx="1240109" cy="1139430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60684" y="162880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reset HEAD file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7704" y="1052736"/>
          <a:ext cx="5544616" cy="2306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5486"/>
                <a:gridCol w="1840142"/>
                <a:gridCol w="1276860"/>
                <a:gridCol w="1152128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删除与移动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针对所有跟踪状态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7030A0"/>
                          </a:solidFill>
                        </a:rPr>
                        <a:t>初始状态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7030A0"/>
                          </a:solidFill>
                        </a:rPr>
                        <a:t>命令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7030A0"/>
                          </a:solidFill>
                        </a:rPr>
                        <a:t>操作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7030A0"/>
                          </a:solidFill>
                        </a:rPr>
                        <a:t>目标状态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未修改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修改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暂存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 smtClean="0"/>
                        <a:t>git</a:t>
                      </a:r>
                      <a:r>
                        <a:rPr lang="en-US" altLang="zh-CN" sz="1600" b="1" baseline="0" dirty="0" smtClean="0"/>
                        <a:t> </a:t>
                      </a:r>
                      <a:r>
                        <a:rPr lang="en-US" altLang="zh-CN" sz="1600" b="1" baseline="0" dirty="0" err="1" smtClean="0"/>
                        <a:t>rm</a:t>
                      </a:r>
                      <a:r>
                        <a:rPr lang="en-US" altLang="zh-CN" sz="1600" b="1" baseline="0" dirty="0" smtClean="0"/>
                        <a:t> file [-f </a:t>
                      </a:r>
                      <a:r>
                        <a:rPr lang="zh-CN" altLang="en-US" sz="1600" b="1" baseline="0" dirty="0" smtClean="0"/>
                        <a:t>暂存</a:t>
                      </a:r>
                      <a:r>
                        <a:rPr lang="en-US" altLang="zh-CN" sz="1600" b="1" baseline="0" dirty="0" smtClean="0"/>
                        <a:t>]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删除文件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</a:rPr>
                        <a:t>—</a:t>
                      </a:r>
                      <a:endParaRPr lang="zh-CN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/>
                        <a:t>git</a:t>
                      </a:r>
                      <a:r>
                        <a:rPr lang="en-US" altLang="zh-CN" sz="1600" b="1" baseline="0" dirty="0" smtClean="0"/>
                        <a:t> </a:t>
                      </a:r>
                      <a:r>
                        <a:rPr lang="en-US" altLang="zh-CN" sz="1600" b="1" baseline="0" dirty="0" err="1" smtClean="0"/>
                        <a:t>rm</a:t>
                      </a:r>
                      <a:r>
                        <a:rPr lang="en-US" altLang="zh-CN" sz="1600" b="1" baseline="0" dirty="0" smtClean="0"/>
                        <a:t> file -cache</a:t>
                      </a:r>
                      <a:endParaRPr lang="zh-CN" alt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—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</a:rPr>
                        <a:t>未跟踪</a:t>
                      </a:r>
                      <a:endParaRPr lang="zh-CN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 smtClean="0"/>
                        <a:t>git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mv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src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dest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 smtClean="0"/>
                        <a:t>mv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src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dest</a:t>
                      </a:r>
                      <a:endParaRPr lang="en-US" altLang="zh-CN" sz="1600" b="1" dirty="0" smtClean="0"/>
                    </a:p>
                    <a:p>
                      <a:pPr algn="l"/>
                      <a:r>
                        <a:rPr lang="en-US" altLang="zh-CN" sz="1600" b="1" dirty="0" err="1" smtClean="0"/>
                        <a:t>git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rm</a:t>
                      </a:r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600" b="1" dirty="0" err="1" smtClean="0"/>
                        <a:t>src</a:t>
                      </a:r>
                      <a:endParaRPr lang="en-US" altLang="zh-CN" sz="1600" b="1" dirty="0" smtClean="0"/>
                    </a:p>
                    <a:p>
                      <a:pPr algn="l"/>
                      <a:r>
                        <a:rPr lang="en-US" altLang="zh-CN" sz="1600" b="1" dirty="0" err="1" smtClean="0"/>
                        <a:t>git</a:t>
                      </a:r>
                      <a:r>
                        <a:rPr lang="en-US" altLang="zh-CN" sz="1600" b="1" baseline="0" dirty="0" smtClean="0"/>
                        <a:t> add </a:t>
                      </a:r>
                      <a:r>
                        <a:rPr lang="en-US" altLang="zh-CN" sz="1600" b="1" baseline="0" dirty="0" err="1" smtClean="0"/>
                        <a:t>dest</a:t>
                      </a:r>
                      <a:r>
                        <a:rPr lang="en-US" altLang="zh-CN" sz="1600" b="1" dirty="0" smtClean="0"/>
                        <a:t> 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</a:rPr>
                        <a:t>暂存</a:t>
                      </a:r>
                      <a:endParaRPr lang="zh-CN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402247" y="2636911"/>
            <a:ext cx="1716191" cy="1584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暂存状态</a:t>
            </a:r>
            <a:endParaRPr lang="zh-CN" altLang="en-US" sz="2000" b="1" dirty="0"/>
          </a:p>
        </p:txBody>
      </p:sp>
      <p:sp>
        <p:nvSpPr>
          <p:cNvPr id="5" name="圆柱形 4"/>
          <p:cNvSpPr/>
          <p:nvPr/>
        </p:nvSpPr>
        <p:spPr>
          <a:xfrm>
            <a:off x="3252230" y="188639"/>
            <a:ext cx="2016224" cy="136815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本地仓库</a:t>
            </a:r>
            <a:endParaRPr lang="zh-CN" altLang="en-US" sz="2000" b="1" dirty="0"/>
          </a:p>
        </p:txBody>
      </p:sp>
      <p:cxnSp>
        <p:nvCxnSpPr>
          <p:cNvPr id="7" name="形状 6"/>
          <p:cNvCxnSpPr>
            <a:stCxn id="4" idx="2"/>
            <a:endCxn id="5" idx="2"/>
          </p:cNvCxnSpPr>
          <p:nvPr/>
        </p:nvCxnSpPr>
        <p:spPr>
          <a:xfrm rot="10800000">
            <a:off x="3252231" y="872716"/>
            <a:ext cx="150017" cy="2556285"/>
          </a:xfrm>
          <a:prstGeom prst="curvedConnector3">
            <a:avLst>
              <a:gd name="adj1" fmla="val 789135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5966" y="1988839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9" name="形状 6"/>
          <p:cNvCxnSpPr>
            <a:stCxn id="4" idx="6"/>
            <a:endCxn id="5" idx="4"/>
          </p:cNvCxnSpPr>
          <p:nvPr/>
        </p:nvCxnSpPr>
        <p:spPr>
          <a:xfrm flipV="1">
            <a:off x="5118438" y="872715"/>
            <a:ext cx="150016" cy="2556285"/>
          </a:xfrm>
          <a:prstGeom prst="curvedConnector3">
            <a:avLst>
              <a:gd name="adj1" fmla="val 852822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0582" y="1916831"/>
            <a:ext cx="225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git</a:t>
            </a:r>
            <a:r>
              <a:rPr lang="en-US" altLang="zh-CN" b="1" dirty="0" smtClean="0">
                <a:solidFill>
                  <a:srgbClr val="00B0F0"/>
                </a:solidFill>
              </a:rPr>
              <a:t> commit –amend</a:t>
            </a: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覆盖上次提交记录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348880"/>
            <a:ext cx="72009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远</a:t>
            </a:r>
            <a:r>
              <a:rPr lang="zh-CN" altLang="en-US" dirty="0" smtClean="0"/>
              <a:t>程分支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278</TotalTime>
  <Words>192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Red Line Business 16x9</vt:lpstr>
      <vt:lpstr>Git详解</vt:lpstr>
      <vt:lpstr>幻灯片 2</vt:lpstr>
      <vt:lpstr>幻灯片 3</vt:lpstr>
      <vt:lpstr>幻灯片 4</vt:lpstr>
      <vt:lpstr>远程分支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baiyang</cp:lastModifiedBy>
  <cp:revision>37</cp:revision>
  <dcterms:modified xsi:type="dcterms:W3CDTF">2017-09-22T09:52:47Z</dcterms:modified>
</cp:coreProperties>
</file>