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itiBikeAnalyticsHomework/CitiBike-JerseyCit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CF2C79C-1888-4A17-BB23-C4B9032FE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Citi Bike Analytics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0429514-0123-4ABE-A1DD-76C195CD9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iti Bike - Jersey City1">
            <a:extLst>
              <a:ext uri="{FF2B5EF4-FFF2-40B4-BE49-F238E27FC236}">
                <a16:creationId xmlns:a16="http://schemas.microsoft.com/office/drawing/2014/main" id="{73F9EA15-1668-4169-ABED-42501539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iti Bike - Jersey City2">
            <a:extLst>
              <a:ext uri="{FF2B5EF4-FFF2-40B4-BE49-F238E27FC236}">
                <a16:creationId xmlns:a16="http://schemas.microsoft.com/office/drawing/2014/main" id="{FB73398B-D96D-45EE-800A-3897420C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iti Bike - Jersey City6">
            <a:extLst>
              <a:ext uri="{FF2B5EF4-FFF2-40B4-BE49-F238E27FC236}">
                <a16:creationId xmlns:a16="http://schemas.microsoft.com/office/drawing/2014/main" id="{EC24FCB5-4349-4E50-9135-CB4F5D760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iti Bike - Jersey City3">
            <a:extLst>
              <a:ext uri="{FF2B5EF4-FFF2-40B4-BE49-F238E27FC236}">
                <a16:creationId xmlns:a16="http://schemas.microsoft.com/office/drawing/2014/main" id="{4B173885-6845-46B1-B9B1-0886C6096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iti Bike - Jersey City5">
            <a:extLst>
              <a:ext uri="{FF2B5EF4-FFF2-40B4-BE49-F238E27FC236}">
                <a16:creationId xmlns:a16="http://schemas.microsoft.com/office/drawing/2014/main" id="{A23F8296-2D2C-4633-B286-15F8B5334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iti Bike - Jersey City4">
            <a:extLst>
              <a:ext uri="{FF2B5EF4-FFF2-40B4-BE49-F238E27FC236}">
                <a16:creationId xmlns:a16="http://schemas.microsoft.com/office/drawing/2014/main" id="{B0CDFF55-8066-44DF-82EA-8CADDE77F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Citi Bike Analytics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Analytics Tableau</dc:title>
  <dc:creator/>
  <cp:lastModifiedBy>iezik mizrahi</cp:lastModifiedBy>
  <cp:revision>1</cp:revision>
  <dcterms:created xsi:type="dcterms:W3CDTF">2021-06-12T00:31:26Z</dcterms:created>
  <dcterms:modified xsi:type="dcterms:W3CDTF">2021-06-12T00:32:33Z</dcterms:modified>
</cp:coreProperties>
</file>