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58" r:id="rId8"/>
    <p:sldId id="261" r:id="rId9"/>
    <p:sldId id="262" r:id="rId10"/>
    <p:sldId id="263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6AB12-5010-4F3D-A958-5039D7BFDB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253D77F-7A37-47EF-BFAB-5F468F97BA9B}">
      <dgm:prSet phldrT="[Text]"/>
      <dgm:spPr/>
      <dgm:t>
        <a:bodyPr/>
        <a:lstStyle/>
        <a:p>
          <a:r>
            <a:rPr lang="de-DE" dirty="0"/>
            <a:t>Free Space List</a:t>
          </a:r>
        </a:p>
      </dgm:t>
    </dgm:pt>
    <dgm:pt modelId="{482706A1-FD1E-4555-99DD-268561053A5C}" type="parTrans" cxnId="{790ED980-E4FD-4653-B6C3-8ABF843C6EA0}">
      <dgm:prSet/>
      <dgm:spPr/>
      <dgm:t>
        <a:bodyPr/>
        <a:lstStyle/>
        <a:p>
          <a:endParaRPr lang="de-DE"/>
        </a:p>
      </dgm:t>
    </dgm:pt>
    <dgm:pt modelId="{96F79B54-2D99-4524-9041-74CAD0CA2C8A}" type="sibTrans" cxnId="{790ED980-E4FD-4653-B6C3-8ABF843C6EA0}">
      <dgm:prSet/>
      <dgm:spPr>
        <a:noFill/>
      </dgm:spPr>
      <dgm:t>
        <a:bodyPr/>
        <a:lstStyle/>
        <a:p>
          <a:endParaRPr lang="de-DE" dirty="0"/>
        </a:p>
      </dgm:t>
    </dgm:pt>
    <dgm:pt modelId="{8C316E15-CBBE-4786-92D3-D10CC8B07BB4}">
      <dgm:prSet phldrT="[Text]"/>
      <dgm:spPr/>
      <dgm:t>
        <a:bodyPr/>
        <a:lstStyle/>
        <a:p>
          <a:r>
            <a:rPr lang="de-DE" dirty="0"/>
            <a:t>Free Space List</a:t>
          </a:r>
        </a:p>
      </dgm:t>
    </dgm:pt>
    <dgm:pt modelId="{4C60C0DB-4CE0-4D4C-B597-9F9A81383469}" type="parTrans" cxnId="{75CA0331-4A42-43AE-A285-15D05AE25E59}">
      <dgm:prSet/>
      <dgm:spPr/>
      <dgm:t>
        <a:bodyPr/>
        <a:lstStyle/>
        <a:p>
          <a:endParaRPr lang="de-DE"/>
        </a:p>
      </dgm:t>
    </dgm:pt>
    <dgm:pt modelId="{D194C6CE-391B-496B-BDEC-E3FFDD659EA8}" type="sibTrans" cxnId="{75CA0331-4A42-43AE-A285-15D05AE25E59}">
      <dgm:prSet/>
      <dgm:spPr>
        <a:noFill/>
      </dgm:spPr>
      <dgm:t>
        <a:bodyPr/>
        <a:lstStyle/>
        <a:p>
          <a:endParaRPr lang="de-DE" dirty="0"/>
        </a:p>
      </dgm:t>
    </dgm:pt>
    <dgm:pt modelId="{4A426ABF-7E1A-4C28-9830-65370D92547E}">
      <dgm:prSet phldrT="[Text]"/>
      <dgm:spPr/>
      <dgm:t>
        <a:bodyPr/>
        <a:lstStyle/>
        <a:p>
          <a:r>
            <a:rPr lang="de-DE" dirty="0"/>
            <a:t>Meta-Data List</a:t>
          </a:r>
        </a:p>
      </dgm:t>
    </dgm:pt>
    <dgm:pt modelId="{26B1AB2F-2A8B-41E5-9028-5E0F443ECC32}" type="parTrans" cxnId="{B138F0D6-12C5-4567-9A24-F2DEE87BB9EC}">
      <dgm:prSet/>
      <dgm:spPr/>
      <dgm:t>
        <a:bodyPr/>
        <a:lstStyle/>
        <a:p>
          <a:endParaRPr lang="de-DE"/>
        </a:p>
      </dgm:t>
    </dgm:pt>
    <dgm:pt modelId="{78D524AA-C5D3-460F-9490-549487818DAB}" type="sibTrans" cxnId="{B138F0D6-12C5-4567-9A24-F2DEE87BB9EC}">
      <dgm:prSet/>
      <dgm:spPr>
        <a:noFill/>
      </dgm:spPr>
      <dgm:t>
        <a:bodyPr/>
        <a:lstStyle/>
        <a:p>
          <a:endParaRPr lang="de-DE" dirty="0"/>
        </a:p>
      </dgm:t>
    </dgm:pt>
    <dgm:pt modelId="{D8CB52CE-2B6A-4719-B5D2-1C937539322F}">
      <dgm:prSet phldrT="[Text]"/>
      <dgm:spPr/>
      <dgm:t>
        <a:bodyPr/>
        <a:lstStyle/>
        <a:p>
          <a:r>
            <a:rPr lang="de-DE" dirty="0"/>
            <a:t>Meta-Data List</a:t>
          </a:r>
        </a:p>
      </dgm:t>
    </dgm:pt>
    <dgm:pt modelId="{0ED7F937-517C-4B55-9689-64BE1CAFD4A5}" type="parTrans" cxnId="{CA97057A-58E2-496E-BA36-71CF76F2C258}">
      <dgm:prSet/>
      <dgm:spPr/>
      <dgm:t>
        <a:bodyPr/>
        <a:lstStyle/>
        <a:p>
          <a:endParaRPr lang="de-DE"/>
        </a:p>
      </dgm:t>
    </dgm:pt>
    <dgm:pt modelId="{E44277A1-2585-41D6-8AD8-1AB1E63DC0A5}" type="sibTrans" cxnId="{CA97057A-58E2-496E-BA36-71CF76F2C258}">
      <dgm:prSet/>
      <dgm:spPr>
        <a:noFill/>
      </dgm:spPr>
      <dgm:t>
        <a:bodyPr/>
        <a:lstStyle/>
        <a:p>
          <a:endParaRPr lang="de-DE" dirty="0"/>
        </a:p>
      </dgm:t>
    </dgm:pt>
    <dgm:pt modelId="{DCFAC5D6-9184-49A5-81B0-642FAF494E3B}">
      <dgm:prSet phldrT="[Text]"/>
      <dgm:spPr/>
      <dgm:t>
        <a:bodyPr/>
        <a:lstStyle/>
        <a:p>
          <a:r>
            <a:rPr lang="de-DE" dirty="0"/>
            <a:t>Meta-Data List</a:t>
          </a:r>
        </a:p>
      </dgm:t>
    </dgm:pt>
    <dgm:pt modelId="{52EE39D7-F028-42FA-B8B2-23D609FAEE6C}" type="parTrans" cxnId="{6E2717FF-652E-4B55-A5B5-7769969ACCE5}">
      <dgm:prSet/>
      <dgm:spPr/>
      <dgm:t>
        <a:bodyPr/>
        <a:lstStyle/>
        <a:p>
          <a:endParaRPr lang="de-DE"/>
        </a:p>
      </dgm:t>
    </dgm:pt>
    <dgm:pt modelId="{08F9DD94-E99A-4E76-B43B-85084C9CA938}" type="sibTrans" cxnId="{6E2717FF-652E-4B55-A5B5-7769969ACCE5}">
      <dgm:prSet/>
      <dgm:spPr>
        <a:noFill/>
      </dgm:spPr>
      <dgm:t>
        <a:bodyPr/>
        <a:lstStyle/>
        <a:p>
          <a:endParaRPr lang="de-DE" dirty="0"/>
        </a:p>
      </dgm:t>
    </dgm:pt>
    <dgm:pt modelId="{6648F5D7-63A1-4074-8E0B-807F38E43328}">
      <dgm:prSet phldrT="[Text]"/>
      <dgm:spPr/>
      <dgm:t>
        <a:bodyPr/>
        <a:lstStyle/>
        <a:p>
          <a:r>
            <a:rPr lang="de-DE" dirty="0"/>
            <a:t>Meta-Data List</a:t>
          </a:r>
        </a:p>
      </dgm:t>
    </dgm:pt>
    <dgm:pt modelId="{0505AF06-5241-438F-941A-CD97FC81FB71}" type="parTrans" cxnId="{43117D99-6C4B-4B43-B1CB-5B05DBFC4B30}">
      <dgm:prSet/>
      <dgm:spPr/>
      <dgm:t>
        <a:bodyPr/>
        <a:lstStyle/>
        <a:p>
          <a:endParaRPr lang="de-DE"/>
        </a:p>
      </dgm:t>
    </dgm:pt>
    <dgm:pt modelId="{046FD783-560C-415C-8306-A8ABD1FD5BB1}" type="sibTrans" cxnId="{43117D99-6C4B-4B43-B1CB-5B05DBFC4B30}">
      <dgm:prSet/>
      <dgm:spPr>
        <a:noFill/>
      </dgm:spPr>
      <dgm:t>
        <a:bodyPr/>
        <a:lstStyle/>
        <a:p>
          <a:endParaRPr lang="de-DE" dirty="0"/>
        </a:p>
      </dgm:t>
    </dgm:pt>
    <dgm:pt modelId="{A43EFC87-58D3-4AA9-AE72-07CEBE882582}">
      <dgm:prSet phldrT="[Text]"/>
      <dgm:spPr/>
      <dgm:t>
        <a:bodyPr/>
        <a:lstStyle/>
        <a:p>
          <a:r>
            <a:rPr lang="de-DE" dirty="0"/>
            <a:t>Meta-Data</a:t>
          </a:r>
        </a:p>
      </dgm:t>
    </dgm:pt>
    <dgm:pt modelId="{22963935-DFE8-4EB2-BA75-25A371970A76}" type="parTrans" cxnId="{4E65D5C4-53C4-42AF-92A3-57AB56B653D2}">
      <dgm:prSet/>
      <dgm:spPr/>
      <dgm:t>
        <a:bodyPr/>
        <a:lstStyle/>
        <a:p>
          <a:endParaRPr lang="de-DE"/>
        </a:p>
      </dgm:t>
    </dgm:pt>
    <dgm:pt modelId="{384EBBE6-46A0-47CD-BFEC-2E22D3B86335}" type="sibTrans" cxnId="{4E65D5C4-53C4-42AF-92A3-57AB56B653D2}">
      <dgm:prSet/>
      <dgm:spPr>
        <a:noFill/>
      </dgm:spPr>
      <dgm:t>
        <a:bodyPr/>
        <a:lstStyle/>
        <a:p>
          <a:endParaRPr lang="de-DE" dirty="0"/>
        </a:p>
      </dgm:t>
    </dgm:pt>
    <dgm:pt modelId="{605D6800-6607-4F89-B0D4-7782C5B64EEA}">
      <dgm:prSet phldrT="[Text]"/>
      <dgm:spPr/>
      <dgm:t>
        <a:bodyPr/>
        <a:lstStyle/>
        <a:p>
          <a:endParaRPr lang="de-DE" dirty="0"/>
        </a:p>
      </dgm:t>
    </dgm:pt>
    <dgm:pt modelId="{6AF7242C-686E-46CC-AB5C-A48C88A473DC}" type="parTrans" cxnId="{1A4339C1-7454-4F5D-A07C-019E4B806880}">
      <dgm:prSet/>
      <dgm:spPr/>
      <dgm:t>
        <a:bodyPr/>
        <a:lstStyle/>
        <a:p>
          <a:endParaRPr lang="de-DE"/>
        </a:p>
      </dgm:t>
    </dgm:pt>
    <dgm:pt modelId="{4DF823B0-A4A1-413B-B0A9-C8BB043091AE}" type="sibTrans" cxnId="{1A4339C1-7454-4F5D-A07C-019E4B806880}">
      <dgm:prSet/>
      <dgm:spPr>
        <a:noFill/>
      </dgm:spPr>
      <dgm:t>
        <a:bodyPr/>
        <a:lstStyle/>
        <a:p>
          <a:endParaRPr lang="de-DE" dirty="0"/>
        </a:p>
      </dgm:t>
    </dgm:pt>
    <dgm:pt modelId="{2E416C72-CA38-4188-8E9A-CADBE0D065CC}">
      <dgm:prSet phldrT="[Text]"/>
      <dgm:spPr/>
      <dgm:t>
        <a:bodyPr/>
        <a:lstStyle/>
        <a:p>
          <a:r>
            <a:rPr lang="de-DE" dirty="0"/>
            <a:t>Meta-Data</a:t>
          </a:r>
        </a:p>
      </dgm:t>
    </dgm:pt>
    <dgm:pt modelId="{CD47557B-C0E2-403A-850C-008472988654}" type="parTrans" cxnId="{34400FCF-83FF-4356-83FC-1E22744311CB}">
      <dgm:prSet/>
      <dgm:spPr/>
      <dgm:t>
        <a:bodyPr/>
        <a:lstStyle/>
        <a:p>
          <a:endParaRPr lang="de-DE"/>
        </a:p>
      </dgm:t>
    </dgm:pt>
    <dgm:pt modelId="{E58F2137-0FEC-40AA-BE04-047F0CF88E47}" type="sibTrans" cxnId="{34400FCF-83FF-4356-83FC-1E22744311CB}">
      <dgm:prSet/>
      <dgm:spPr>
        <a:noFill/>
      </dgm:spPr>
      <dgm:t>
        <a:bodyPr/>
        <a:lstStyle/>
        <a:p>
          <a:endParaRPr lang="de-DE" dirty="0"/>
        </a:p>
      </dgm:t>
    </dgm:pt>
    <dgm:pt modelId="{DBC16618-83F7-4A82-BCD5-F57DF94D0020}">
      <dgm:prSet phldrT="[Text]"/>
      <dgm:spPr/>
      <dgm:t>
        <a:bodyPr/>
        <a:lstStyle/>
        <a:p>
          <a:endParaRPr lang="de-DE" dirty="0"/>
        </a:p>
      </dgm:t>
    </dgm:pt>
    <dgm:pt modelId="{B89A83D0-1521-43DD-B13E-23A3B52AE7F6}" type="parTrans" cxnId="{42FFA859-DED0-48D1-8D73-C782978A5ECE}">
      <dgm:prSet/>
      <dgm:spPr/>
      <dgm:t>
        <a:bodyPr/>
        <a:lstStyle/>
        <a:p>
          <a:endParaRPr lang="de-DE"/>
        </a:p>
      </dgm:t>
    </dgm:pt>
    <dgm:pt modelId="{981EAA4A-DAA2-42E3-990E-44410F0C6E04}" type="sibTrans" cxnId="{42FFA859-DED0-48D1-8D73-C782978A5ECE}">
      <dgm:prSet/>
      <dgm:spPr>
        <a:noFill/>
      </dgm:spPr>
      <dgm:t>
        <a:bodyPr/>
        <a:lstStyle/>
        <a:p>
          <a:endParaRPr lang="de-DE" dirty="0"/>
        </a:p>
      </dgm:t>
    </dgm:pt>
    <dgm:pt modelId="{F4EDB8E4-E0A9-4E1B-A710-BAAD280199E7}">
      <dgm:prSet phldrT="[Text]"/>
      <dgm:spPr/>
      <dgm:t>
        <a:bodyPr/>
        <a:lstStyle/>
        <a:p>
          <a:endParaRPr lang="de-DE" dirty="0"/>
        </a:p>
      </dgm:t>
    </dgm:pt>
    <dgm:pt modelId="{0C94577B-405F-4C49-B252-B0265A1A28C1}" type="parTrans" cxnId="{A17EE8B5-848B-4778-AD00-7C9E6AC9DC5C}">
      <dgm:prSet/>
      <dgm:spPr/>
      <dgm:t>
        <a:bodyPr/>
        <a:lstStyle/>
        <a:p>
          <a:endParaRPr lang="de-DE"/>
        </a:p>
      </dgm:t>
    </dgm:pt>
    <dgm:pt modelId="{0DAE4EE1-645D-4F2E-BBE9-67C6340353A9}" type="sibTrans" cxnId="{A17EE8B5-848B-4778-AD00-7C9E6AC9DC5C}">
      <dgm:prSet/>
      <dgm:spPr>
        <a:noFill/>
      </dgm:spPr>
      <dgm:t>
        <a:bodyPr/>
        <a:lstStyle/>
        <a:p>
          <a:endParaRPr lang="de-DE" dirty="0"/>
        </a:p>
      </dgm:t>
    </dgm:pt>
    <dgm:pt modelId="{208B3C46-C7F1-4AEF-BF9F-52475AAEA07A}">
      <dgm:prSet phldrT="[Text]"/>
      <dgm:spPr/>
      <dgm:t>
        <a:bodyPr/>
        <a:lstStyle/>
        <a:p>
          <a:r>
            <a:rPr lang="de-DE" dirty="0"/>
            <a:t>File 1</a:t>
          </a:r>
        </a:p>
      </dgm:t>
    </dgm:pt>
    <dgm:pt modelId="{1444BBD3-EC6D-4911-B398-19921B5A1414}" type="parTrans" cxnId="{CAB865C5-26A0-4A20-AB36-8373031851D0}">
      <dgm:prSet/>
      <dgm:spPr/>
      <dgm:t>
        <a:bodyPr/>
        <a:lstStyle/>
        <a:p>
          <a:endParaRPr lang="de-DE"/>
        </a:p>
      </dgm:t>
    </dgm:pt>
    <dgm:pt modelId="{52B15BD8-F001-4C4D-AB85-FB4E5E7F2265}" type="sibTrans" cxnId="{CAB865C5-26A0-4A20-AB36-8373031851D0}">
      <dgm:prSet/>
      <dgm:spPr>
        <a:noFill/>
      </dgm:spPr>
      <dgm:t>
        <a:bodyPr/>
        <a:lstStyle/>
        <a:p>
          <a:endParaRPr lang="de-DE" dirty="0"/>
        </a:p>
      </dgm:t>
    </dgm:pt>
    <dgm:pt modelId="{51865B65-D8F0-45B0-9625-C97A74222AAF}">
      <dgm:prSet phldrT="[Text]"/>
      <dgm:spPr/>
      <dgm:t>
        <a:bodyPr/>
        <a:lstStyle/>
        <a:p>
          <a:r>
            <a:rPr lang="de-DE" dirty="0"/>
            <a:t>File 2</a:t>
          </a:r>
        </a:p>
      </dgm:t>
    </dgm:pt>
    <dgm:pt modelId="{84DE8DEF-74AF-48EC-B123-B19FD93F4268}" type="parTrans" cxnId="{5448748C-4335-45D9-B7C6-AF040E6E0266}">
      <dgm:prSet/>
      <dgm:spPr/>
      <dgm:t>
        <a:bodyPr/>
        <a:lstStyle/>
        <a:p>
          <a:endParaRPr lang="de-DE"/>
        </a:p>
      </dgm:t>
    </dgm:pt>
    <dgm:pt modelId="{0FFEA5E3-EE68-4F4B-A04A-A6C58852B04F}" type="sibTrans" cxnId="{5448748C-4335-45D9-B7C6-AF040E6E0266}">
      <dgm:prSet/>
      <dgm:spPr>
        <a:noFill/>
      </dgm:spPr>
      <dgm:t>
        <a:bodyPr/>
        <a:lstStyle/>
        <a:p>
          <a:endParaRPr lang="de-DE" dirty="0"/>
        </a:p>
      </dgm:t>
    </dgm:pt>
    <dgm:pt modelId="{43E02137-1B15-4602-94E7-1916063E1972}">
      <dgm:prSet phldrT="[Text]"/>
      <dgm:spPr/>
      <dgm:t>
        <a:bodyPr/>
        <a:lstStyle/>
        <a:p>
          <a:r>
            <a:rPr lang="de-DE" dirty="0"/>
            <a:t>File 1</a:t>
          </a:r>
        </a:p>
      </dgm:t>
    </dgm:pt>
    <dgm:pt modelId="{63F043D4-8203-4605-BB8E-A1C0670101C4}" type="parTrans" cxnId="{ED7A0DE1-E92B-4382-A48A-7DB8EFA146B7}">
      <dgm:prSet/>
      <dgm:spPr/>
      <dgm:t>
        <a:bodyPr/>
        <a:lstStyle/>
        <a:p>
          <a:endParaRPr lang="de-DE"/>
        </a:p>
      </dgm:t>
    </dgm:pt>
    <dgm:pt modelId="{3AE1CA3F-CD8A-4755-AD44-8E188AFCD929}" type="sibTrans" cxnId="{ED7A0DE1-E92B-4382-A48A-7DB8EFA146B7}">
      <dgm:prSet/>
      <dgm:spPr>
        <a:noFill/>
      </dgm:spPr>
      <dgm:t>
        <a:bodyPr/>
        <a:lstStyle/>
        <a:p>
          <a:endParaRPr lang="de-DE"/>
        </a:p>
      </dgm:t>
    </dgm:pt>
    <dgm:pt modelId="{D17663E8-3E69-4FF1-9FE0-C2819DDB37FA}" type="pres">
      <dgm:prSet presAssocID="{B246AB12-5010-4F3D-A958-5039D7BFDBD2}" presName="Name0" presStyleCnt="0">
        <dgm:presLayoutVars>
          <dgm:dir/>
          <dgm:resizeHandles val="exact"/>
        </dgm:presLayoutVars>
      </dgm:prSet>
      <dgm:spPr/>
    </dgm:pt>
    <dgm:pt modelId="{CBB92231-B41B-4207-AF9A-2D6526694F94}" type="pres">
      <dgm:prSet presAssocID="{7253D77F-7A37-47EF-BFAB-5F468F97BA9B}" presName="node" presStyleLbl="node1" presStyleIdx="0" presStyleCnt="14">
        <dgm:presLayoutVars>
          <dgm:bulletEnabled val="1"/>
        </dgm:presLayoutVars>
      </dgm:prSet>
      <dgm:spPr/>
    </dgm:pt>
    <dgm:pt modelId="{46A67201-0653-4F6F-A3BD-84DB6038A666}" type="pres">
      <dgm:prSet presAssocID="{96F79B54-2D99-4524-9041-74CAD0CA2C8A}" presName="sibTrans" presStyleLbl="sibTrans2D1" presStyleIdx="0" presStyleCnt="13" custLinFactX="9486" custLinFactY="253759" custLinFactNeighborX="100000" custLinFactNeighborY="300000"/>
      <dgm:spPr/>
    </dgm:pt>
    <dgm:pt modelId="{BEB200AB-AD6A-480F-B4A6-07FA7B144168}" type="pres">
      <dgm:prSet presAssocID="{96F79B54-2D99-4524-9041-74CAD0CA2C8A}" presName="connectorText" presStyleLbl="sibTrans2D1" presStyleIdx="0" presStyleCnt="13"/>
      <dgm:spPr/>
    </dgm:pt>
    <dgm:pt modelId="{23E218E2-FAA1-4519-AF73-6D825BAD15D4}" type="pres">
      <dgm:prSet presAssocID="{8C316E15-CBBE-4786-92D3-D10CC8B07BB4}" presName="node" presStyleLbl="node1" presStyleIdx="1" presStyleCnt="14">
        <dgm:presLayoutVars>
          <dgm:bulletEnabled val="1"/>
        </dgm:presLayoutVars>
      </dgm:prSet>
      <dgm:spPr/>
    </dgm:pt>
    <dgm:pt modelId="{7FE5A184-C179-41F9-BD7D-45DCEBD1114C}" type="pres">
      <dgm:prSet presAssocID="{D194C6CE-391B-496B-BDEC-E3FFDD659EA8}" presName="sibTrans" presStyleLbl="sibTrans2D1" presStyleIdx="1" presStyleCnt="13"/>
      <dgm:spPr/>
    </dgm:pt>
    <dgm:pt modelId="{40BE31B1-C7C2-462C-A8F8-0E334310B1D2}" type="pres">
      <dgm:prSet presAssocID="{D194C6CE-391B-496B-BDEC-E3FFDD659EA8}" presName="connectorText" presStyleLbl="sibTrans2D1" presStyleIdx="1" presStyleCnt="13"/>
      <dgm:spPr/>
    </dgm:pt>
    <dgm:pt modelId="{C60D1A56-445F-42BE-8BFE-A4B99C65DA1B}" type="pres">
      <dgm:prSet presAssocID="{4A426ABF-7E1A-4C28-9830-65370D92547E}" presName="node" presStyleLbl="node1" presStyleIdx="2" presStyleCnt="14">
        <dgm:presLayoutVars>
          <dgm:bulletEnabled val="1"/>
        </dgm:presLayoutVars>
      </dgm:prSet>
      <dgm:spPr/>
    </dgm:pt>
    <dgm:pt modelId="{48E36AEF-CA71-4EC1-9C22-07E98505B958}" type="pres">
      <dgm:prSet presAssocID="{78D524AA-C5D3-460F-9490-549487818DAB}" presName="sibTrans" presStyleLbl="sibTrans2D1" presStyleIdx="2" presStyleCnt="13"/>
      <dgm:spPr/>
    </dgm:pt>
    <dgm:pt modelId="{AB5D859E-DBB1-4590-A55A-083DF95D8BB9}" type="pres">
      <dgm:prSet presAssocID="{78D524AA-C5D3-460F-9490-549487818DAB}" presName="connectorText" presStyleLbl="sibTrans2D1" presStyleIdx="2" presStyleCnt="13"/>
      <dgm:spPr/>
    </dgm:pt>
    <dgm:pt modelId="{24BCD44F-79FC-4568-A592-9BBFC401FD01}" type="pres">
      <dgm:prSet presAssocID="{D8CB52CE-2B6A-4719-B5D2-1C937539322F}" presName="node" presStyleLbl="node1" presStyleIdx="3" presStyleCnt="14">
        <dgm:presLayoutVars>
          <dgm:bulletEnabled val="1"/>
        </dgm:presLayoutVars>
      </dgm:prSet>
      <dgm:spPr/>
    </dgm:pt>
    <dgm:pt modelId="{E31C8B1B-8115-4679-82B3-12D0BC1BA2A3}" type="pres">
      <dgm:prSet presAssocID="{E44277A1-2585-41D6-8AD8-1AB1E63DC0A5}" presName="sibTrans" presStyleLbl="sibTrans2D1" presStyleIdx="3" presStyleCnt="13"/>
      <dgm:spPr/>
    </dgm:pt>
    <dgm:pt modelId="{A18C0960-2A55-43FD-B967-4BFA0FC2DB2F}" type="pres">
      <dgm:prSet presAssocID="{E44277A1-2585-41D6-8AD8-1AB1E63DC0A5}" presName="connectorText" presStyleLbl="sibTrans2D1" presStyleIdx="3" presStyleCnt="13"/>
      <dgm:spPr/>
    </dgm:pt>
    <dgm:pt modelId="{8729D3F8-5E69-438D-880F-75A7A66D35A2}" type="pres">
      <dgm:prSet presAssocID="{DCFAC5D6-9184-49A5-81B0-642FAF494E3B}" presName="node" presStyleLbl="node1" presStyleIdx="4" presStyleCnt="14">
        <dgm:presLayoutVars>
          <dgm:bulletEnabled val="1"/>
        </dgm:presLayoutVars>
      </dgm:prSet>
      <dgm:spPr/>
    </dgm:pt>
    <dgm:pt modelId="{541FE495-9E2C-4C28-BDFC-92F0FF00BC2C}" type="pres">
      <dgm:prSet presAssocID="{08F9DD94-E99A-4E76-B43B-85084C9CA938}" presName="sibTrans" presStyleLbl="sibTrans2D1" presStyleIdx="4" presStyleCnt="13"/>
      <dgm:spPr/>
    </dgm:pt>
    <dgm:pt modelId="{2E2B30BD-C98E-4322-90A0-2A88EB416858}" type="pres">
      <dgm:prSet presAssocID="{08F9DD94-E99A-4E76-B43B-85084C9CA938}" presName="connectorText" presStyleLbl="sibTrans2D1" presStyleIdx="4" presStyleCnt="13"/>
      <dgm:spPr/>
    </dgm:pt>
    <dgm:pt modelId="{7E42F557-615E-4DCC-9882-F678A855B352}" type="pres">
      <dgm:prSet presAssocID="{6648F5D7-63A1-4074-8E0B-807F38E43328}" presName="node" presStyleLbl="node1" presStyleIdx="5" presStyleCnt="14">
        <dgm:presLayoutVars>
          <dgm:bulletEnabled val="1"/>
        </dgm:presLayoutVars>
      </dgm:prSet>
      <dgm:spPr/>
    </dgm:pt>
    <dgm:pt modelId="{0F69011D-3F0B-4402-8BB4-A11EE35600ED}" type="pres">
      <dgm:prSet presAssocID="{046FD783-560C-415C-8306-A8ABD1FD5BB1}" presName="sibTrans" presStyleLbl="sibTrans2D1" presStyleIdx="5" presStyleCnt="13"/>
      <dgm:spPr/>
    </dgm:pt>
    <dgm:pt modelId="{93D94A53-812B-470D-AD63-37EF70792CC2}" type="pres">
      <dgm:prSet presAssocID="{046FD783-560C-415C-8306-A8ABD1FD5BB1}" presName="connectorText" presStyleLbl="sibTrans2D1" presStyleIdx="5" presStyleCnt="13"/>
      <dgm:spPr/>
    </dgm:pt>
    <dgm:pt modelId="{52C7960F-D9E2-470F-A7DA-FA361D8C06A7}" type="pres">
      <dgm:prSet presAssocID="{A43EFC87-58D3-4AA9-AE72-07CEBE882582}" presName="node" presStyleLbl="node1" presStyleIdx="6" presStyleCnt="14">
        <dgm:presLayoutVars>
          <dgm:bulletEnabled val="1"/>
        </dgm:presLayoutVars>
      </dgm:prSet>
      <dgm:spPr/>
    </dgm:pt>
    <dgm:pt modelId="{255C03F1-9686-4CAB-AA85-0CC851EEEF26}" type="pres">
      <dgm:prSet presAssocID="{384EBBE6-46A0-47CD-BFEC-2E22D3B86335}" presName="sibTrans" presStyleLbl="sibTrans2D1" presStyleIdx="6" presStyleCnt="13"/>
      <dgm:spPr/>
    </dgm:pt>
    <dgm:pt modelId="{E4D3B311-7688-4D40-B64B-0ACACF67D73A}" type="pres">
      <dgm:prSet presAssocID="{384EBBE6-46A0-47CD-BFEC-2E22D3B86335}" presName="connectorText" presStyleLbl="sibTrans2D1" presStyleIdx="6" presStyleCnt="13"/>
      <dgm:spPr/>
    </dgm:pt>
    <dgm:pt modelId="{FF89EBFC-9BAB-46D8-9AEE-A6DB25ACA6B6}" type="pres">
      <dgm:prSet presAssocID="{605D6800-6607-4F89-B0D4-7782C5B64EEA}" presName="node" presStyleLbl="node1" presStyleIdx="7" presStyleCnt="14">
        <dgm:presLayoutVars>
          <dgm:bulletEnabled val="1"/>
        </dgm:presLayoutVars>
      </dgm:prSet>
      <dgm:spPr/>
    </dgm:pt>
    <dgm:pt modelId="{87521E2F-DBAD-43F4-AE1E-DD58A7853514}" type="pres">
      <dgm:prSet presAssocID="{4DF823B0-A4A1-413B-B0A9-C8BB043091AE}" presName="sibTrans" presStyleLbl="sibTrans2D1" presStyleIdx="7" presStyleCnt="13"/>
      <dgm:spPr/>
    </dgm:pt>
    <dgm:pt modelId="{E5FEE7C1-41F9-4072-8466-E2A9F340848E}" type="pres">
      <dgm:prSet presAssocID="{4DF823B0-A4A1-413B-B0A9-C8BB043091AE}" presName="connectorText" presStyleLbl="sibTrans2D1" presStyleIdx="7" presStyleCnt="13"/>
      <dgm:spPr/>
    </dgm:pt>
    <dgm:pt modelId="{BDC50533-E787-42FA-8E91-27172E8D88A0}" type="pres">
      <dgm:prSet presAssocID="{2E416C72-CA38-4188-8E9A-CADBE0D065CC}" presName="node" presStyleLbl="node1" presStyleIdx="8" presStyleCnt="14">
        <dgm:presLayoutVars>
          <dgm:bulletEnabled val="1"/>
        </dgm:presLayoutVars>
      </dgm:prSet>
      <dgm:spPr/>
    </dgm:pt>
    <dgm:pt modelId="{4709C858-34B9-4F89-9EF2-94C105D38180}" type="pres">
      <dgm:prSet presAssocID="{E58F2137-0FEC-40AA-BE04-047F0CF88E47}" presName="sibTrans" presStyleLbl="sibTrans2D1" presStyleIdx="8" presStyleCnt="13"/>
      <dgm:spPr/>
    </dgm:pt>
    <dgm:pt modelId="{81945561-1086-4E4C-848F-819A1A96C31C}" type="pres">
      <dgm:prSet presAssocID="{E58F2137-0FEC-40AA-BE04-047F0CF88E47}" presName="connectorText" presStyleLbl="sibTrans2D1" presStyleIdx="8" presStyleCnt="13"/>
      <dgm:spPr/>
    </dgm:pt>
    <dgm:pt modelId="{C9556CCE-07E3-4AE7-BAF4-5CAE5D339EA6}" type="pres">
      <dgm:prSet presAssocID="{DBC16618-83F7-4A82-BCD5-F57DF94D0020}" presName="node" presStyleLbl="node1" presStyleIdx="9" presStyleCnt="14">
        <dgm:presLayoutVars>
          <dgm:bulletEnabled val="1"/>
        </dgm:presLayoutVars>
      </dgm:prSet>
      <dgm:spPr/>
    </dgm:pt>
    <dgm:pt modelId="{C47A2FD7-95EA-4F62-82DF-7B5BE54EAC98}" type="pres">
      <dgm:prSet presAssocID="{981EAA4A-DAA2-42E3-990E-44410F0C6E04}" presName="sibTrans" presStyleLbl="sibTrans2D1" presStyleIdx="9" presStyleCnt="13"/>
      <dgm:spPr/>
    </dgm:pt>
    <dgm:pt modelId="{4916ABE7-3F3F-485F-8C08-378DEA00253A}" type="pres">
      <dgm:prSet presAssocID="{981EAA4A-DAA2-42E3-990E-44410F0C6E04}" presName="connectorText" presStyleLbl="sibTrans2D1" presStyleIdx="9" presStyleCnt="13"/>
      <dgm:spPr/>
    </dgm:pt>
    <dgm:pt modelId="{AEA92F9B-4515-4EB9-82AB-8A41D0900ADD}" type="pres">
      <dgm:prSet presAssocID="{F4EDB8E4-E0A9-4E1B-A710-BAAD280199E7}" presName="node" presStyleLbl="node1" presStyleIdx="10" presStyleCnt="14">
        <dgm:presLayoutVars>
          <dgm:bulletEnabled val="1"/>
        </dgm:presLayoutVars>
      </dgm:prSet>
      <dgm:spPr/>
    </dgm:pt>
    <dgm:pt modelId="{E02CB040-78BE-4018-B1DD-CDE6C3DB89D9}" type="pres">
      <dgm:prSet presAssocID="{0DAE4EE1-645D-4F2E-BBE9-67C6340353A9}" presName="sibTrans" presStyleLbl="sibTrans2D1" presStyleIdx="10" presStyleCnt="13"/>
      <dgm:spPr/>
    </dgm:pt>
    <dgm:pt modelId="{919014E7-8482-42D8-AF6F-8F62F422B0E5}" type="pres">
      <dgm:prSet presAssocID="{0DAE4EE1-645D-4F2E-BBE9-67C6340353A9}" presName="connectorText" presStyleLbl="sibTrans2D1" presStyleIdx="10" presStyleCnt="13"/>
      <dgm:spPr/>
    </dgm:pt>
    <dgm:pt modelId="{09F58AEC-B184-4CE1-B60D-C59EA7304916}" type="pres">
      <dgm:prSet presAssocID="{208B3C46-C7F1-4AEF-BF9F-52475AAEA07A}" presName="node" presStyleLbl="node1" presStyleIdx="11" presStyleCnt="14">
        <dgm:presLayoutVars>
          <dgm:bulletEnabled val="1"/>
        </dgm:presLayoutVars>
      </dgm:prSet>
      <dgm:spPr/>
    </dgm:pt>
    <dgm:pt modelId="{6A395BCF-F193-4E22-AF6B-091FD23EF5FB}" type="pres">
      <dgm:prSet presAssocID="{52B15BD8-F001-4C4D-AB85-FB4E5E7F2265}" presName="sibTrans" presStyleLbl="sibTrans2D1" presStyleIdx="11" presStyleCnt="13"/>
      <dgm:spPr/>
    </dgm:pt>
    <dgm:pt modelId="{E98BD058-9743-4EE2-80C3-BCA2F44E50FB}" type="pres">
      <dgm:prSet presAssocID="{52B15BD8-F001-4C4D-AB85-FB4E5E7F2265}" presName="connectorText" presStyleLbl="sibTrans2D1" presStyleIdx="11" presStyleCnt="13"/>
      <dgm:spPr/>
    </dgm:pt>
    <dgm:pt modelId="{99FAB9B6-D41D-4A90-A09B-905A865DF591}" type="pres">
      <dgm:prSet presAssocID="{51865B65-D8F0-45B0-9625-C97A74222AAF}" presName="node" presStyleLbl="node1" presStyleIdx="12" presStyleCnt="14">
        <dgm:presLayoutVars>
          <dgm:bulletEnabled val="1"/>
        </dgm:presLayoutVars>
      </dgm:prSet>
      <dgm:spPr/>
    </dgm:pt>
    <dgm:pt modelId="{5420E2C0-88C0-4F54-AD62-F22179A19768}" type="pres">
      <dgm:prSet presAssocID="{0FFEA5E3-EE68-4F4B-A04A-A6C58852B04F}" presName="sibTrans" presStyleLbl="sibTrans2D1" presStyleIdx="12" presStyleCnt="13"/>
      <dgm:spPr/>
    </dgm:pt>
    <dgm:pt modelId="{EBA41376-B2B1-4550-925A-3BE1511ACB75}" type="pres">
      <dgm:prSet presAssocID="{0FFEA5E3-EE68-4F4B-A04A-A6C58852B04F}" presName="connectorText" presStyleLbl="sibTrans2D1" presStyleIdx="12" presStyleCnt="13"/>
      <dgm:spPr/>
    </dgm:pt>
    <dgm:pt modelId="{6B6640F6-D946-4E68-8D79-A3EC6A59C2BC}" type="pres">
      <dgm:prSet presAssocID="{43E02137-1B15-4602-94E7-1916063E197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4AE04B05-D88C-441A-9717-5031D85D2575}" type="presOf" srcId="{384EBBE6-46A0-47CD-BFEC-2E22D3B86335}" destId="{255C03F1-9686-4CAB-AA85-0CC851EEEF26}" srcOrd="0" destOrd="0" presId="urn:microsoft.com/office/officeart/2005/8/layout/process1"/>
    <dgm:cxn modelId="{025BA30A-7A23-4F2B-903E-C7CC054C205E}" type="presOf" srcId="{7253D77F-7A37-47EF-BFAB-5F468F97BA9B}" destId="{CBB92231-B41B-4207-AF9A-2D6526694F94}" srcOrd="0" destOrd="0" presId="urn:microsoft.com/office/officeart/2005/8/layout/process1"/>
    <dgm:cxn modelId="{0D3C1819-B729-4D9A-AA96-B917B2F1D78E}" type="presOf" srcId="{D8CB52CE-2B6A-4719-B5D2-1C937539322F}" destId="{24BCD44F-79FC-4568-A592-9BBFC401FD01}" srcOrd="0" destOrd="0" presId="urn:microsoft.com/office/officeart/2005/8/layout/process1"/>
    <dgm:cxn modelId="{063EE91A-4FF2-48D0-A342-8C7A382CF484}" type="presOf" srcId="{4A426ABF-7E1A-4C28-9830-65370D92547E}" destId="{C60D1A56-445F-42BE-8BFE-A4B99C65DA1B}" srcOrd="0" destOrd="0" presId="urn:microsoft.com/office/officeart/2005/8/layout/process1"/>
    <dgm:cxn modelId="{11276725-5C12-497D-8850-0C1564CDC43C}" type="presOf" srcId="{208B3C46-C7F1-4AEF-BF9F-52475AAEA07A}" destId="{09F58AEC-B184-4CE1-B60D-C59EA7304916}" srcOrd="0" destOrd="0" presId="urn:microsoft.com/office/officeart/2005/8/layout/process1"/>
    <dgm:cxn modelId="{64735926-07A2-4724-8449-73DDED078D1F}" type="presOf" srcId="{2E416C72-CA38-4188-8E9A-CADBE0D065CC}" destId="{BDC50533-E787-42FA-8E91-27172E8D88A0}" srcOrd="0" destOrd="0" presId="urn:microsoft.com/office/officeart/2005/8/layout/process1"/>
    <dgm:cxn modelId="{EF2F892E-95A0-4BCB-A76E-842E09657802}" type="presOf" srcId="{8C316E15-CBBE-4786-92D3-D10CC8B07BB4}" destId="{23E218E2-FAA1-4519-AF73-6D825BAD15D4}" srcOrd="0" destOrd="0" presId="urn:microsoft.com/office/officeart/2005/8/layout/process1"/>
    <dgm:cxn modelId="{75CA0331-4A42-43AE-A285-15D05AE25E59}" srcId="{B246AB12-5010-4F3D-A958-5039D7BFDBD2}" destId="{8C316E15-CBBE-4786-92D3-D10CC8B07BB4}" srcOrd="1" destOrd="0" parTransId="{4C60C0DB-4CE0-4D4C-B597-9F9A81383469}" sibTransId="{D194C6CE-391B-496B-BDEC-E3FFDD659EA8}"/>
    <dgm:cxn modelId="{376B2831-E8EE-4D40-8CB8-121B5A12AE64}" type="presOf" srcId="{78D524AA-C5D3-460F-9490-549487818DAB}" destId="{48E36AEF-CA71-4EC1-9C22-07E98505B958}" srcOrd="0" destOrd="0" presId="urn:microsoft.com/office/officeart/2005/8/layout/process1"/>
    <dgm:cxn modelId="{62553031-60B1-4B19-8991-44CFF7B976FE}" type="presOf" srcId="{78D524AA-C5D3-460F-9490-549487818DAB}" destId="{AB5D859E-DBB1-4590-A55A-083DF95D8BB9}" srcOrd="1" destOrd="0" presId="urn:microsoft.com/office/officeart/2005/8/layout/process1"/>
    <dgm:cxn modelId="{364EDC37-58E1-4813-BFEC-0159D369235C}" type="presOf" srcId="{384EBBE6-46A0-47CD-BFEC-2E22D3B86335}" destId="{E4D3B311-7688-4D40-B64B-0ACACF67D73A}" srcOrd="1" destOrd="0" presId="urn:microsoft.com/office/officeart/2005/8/layout/process1"/>
    <dgm:cxn modelId="{312EC35B-C5F7-4D1F-A51E-4FFFBCD1AA61}" type="presOf" srcId="{96F79B54-2D99-4524-9041-74CAD0CA2C8A}" destId="{46A67201-0653-4F6F-A3BD-84DB6038A666}" srcOrd="0" destOrd="0" presId="urn:microsoft.com/office/officeart/2005/8/layout/process1"/>
    <dgm:cxn modelId="{75D2F85C-B1C0-4E06-A919-EB1C6BD0F579}" type="presOf" srcId="{51865B65-D8F0-45B0-9625-C97A74222AAF}" destId="{99FAB9B6-D41D-4A90-A09B-905A865DF591}" srcOrd="0" destOrd="0" presId="urn:microsoft.com/office/officeart/2005/8/layout/process1"/>
    <dgm:cxn modelId="{53FFF05D-866A-4500-A5F3-67AF0897497B}" type="presOf" srcId="{F4EDB8E4-E0A9-4E1B-A710-BAAD280199E7}" destId="{AEA92F9B-4515-4EB9-82AB-8A41D0900ADD}" srcOrd="0" destOrd="0" presId="urn:microsoft.com/office/officeart/2005/8/layout/process1"/>
    <dgm:cxn modelId="{80A2DA63-62E7-42D6-B6AE-40C9EEBAE194}" type="presOf" srcId="{046FD783-560C-415C-8306-A8ABD1FD5BB1}" destId="{93D94A53-812B-470D-AD63-37EF70792CC2}" srcOrd="1" destOrd="0" presId="urn:microsoft.com/office/officeart/2005/8/layout/process1"/>
    <dgm:cxn modelId="{D676BB45-EE24-4393-9C3F-296AB9E194F0}" type="presOf" srcId="{DCFAC5D6-9184-49A5-81B0-642FAF494E3B}" destId="{8729D3F8-5E69-438D-880F-75A7A66D35A2}" srcOrd="0" destOrd="0" presId="urn:microsoft.com/office/officeart/2005/8/layout/process1"/>
    <dgm:cxn modelId="{DBD3B36D-EFF0-4A3C-AAA9-FFA0A0D642F1}" type="presOf" srcId="{E58F2137-0FEC-40AA-BE04-047F0CF88E47}" destId="{81945561-1086-4E4C-848F-819A1A96C31C}" srcOrd="1" destOrd="0" presId="urn:microsoft.com/office/officeart/2005/8/layout/process1"/>
    <dgm:cxn modelId="{6CF9534E-92C8-4FBF-A908-D54BF9FBBDF8}" type="presOf" srcId="{0DAE4EE1-645D-4F2E-BBE9-67C6340353A9}" destId="{919014E7-8482-42D8-AF6F-8F62F422B0E5}" srcOrd="1" destOrd="0" presId="urn:microsoft.com/office/officeart/2005/8/layout/process1"/>
    <dgm:cxn modelId="{12DF8475-3420-47F9-BD98-F6D16C065F04}" type="presOf" srcId="{08F9DD94-E99A-4E76-B43B-85084C9CA938}" destId="{541FE495-9E2C-4C28-BDFC-92F0FF00BC2C}" srcOrd="0" destOrd="0" presId="urn:microsoft.com/office/officeart/2005/8/layout/process1"/>
    <dgm:cxn modelId="{69BD9C78-57EE-48F0-B7EC-72B74619B692}" type="presOf" srcId="{6648F5D7-63A1-4074-8E0B-807F38E43328}" destId="{7E42F557-615E-4DCC-9882-F678A855B352}" srcOrd="0" destOrd="0" presId="urn:microsoft.com/office/officeart/2005/8/layout/process1"/>
    <dgm:cxn modelId="{05FFFE58-B0A5-45B1-9293-5C29272FD462}" type="presOf" srcId="{52B15BD8-F001-4C4D-AB85-FB4E5E7F2265}" destId="{E98BD058-9743-4EE2-80C3-BCA2F44E50FB}" srcOrd="1" destOrd="0" presId="urn:microsoft.com/office/officeart/2005/8/layout/process1"/>
    <dgm:cxn modelId="{42FFA859-DED0-48D1-8D73-C782978A5ECE}" srcId="{B246AB12-5010-4F3D-A958-5039D7BFDBD2}" destId="{DBC16618-83F7-4A82-BCD5-F57DF94D0020}" srcOrd="9" destOrd="0" parTransId="{B89A83D0-1521-43DD-B13E-23A3B52AE7F6}" sibTransId="{981EAA4A-DAA2-42E3-990E-44410F0C6E04}"/>
    <dgm:cxn modelId="{CA97057A-58E2-496E-BA36-71CF76F2C258}" srcId="{B246AB12-5010-4F3D-A958-5039D7BFDBD2}" destId="{D8CB52CE-2B6A-4719-B5D2-1C937539322F}" srcOrd="3" destOrd="0" parTransId="{0ED7F937-517C-4B55-9689-64BE1CAFD4A5}" sibTransId="{E44277A1-2585-41D6-8AD8-1AB1E63DC0A5}"/>
    <dgm:cxn modelId="{4C76907C-04C0-496A-9E33-0A33FB855BDC}" type="presOf" srcId="{E44277A1-2585-41D6-8AD8-1AB1E63DC0A5}" destId="{A18C0960-2A55-43FD-B967-4BFA0FC2DB2F}" srcOrd="1" destOrd="0" presId="urn:microsoft.com/office/officeart/2005/8/layout/process1"/>
    <dgm:cxn modelId="{790ED980-E4FD-4653-B6C3-8ABF843C6EA0}" srcId="{B246AB12-5010-4F3D-A958-5039D7BFDBD2}" destId="{7253D77F-7A37-47EF-BFAB-5F468F97BA9B}" srcOrd="0" destOrd="0" parTransId="{482706A1-FD1E-4555-99DD-268561053A5C}" sibTransId="{96F79B54-2D99-4524-9041-74CAD0CA2C8A}"/>
    <dgm:cxn modelId="{E8ECA386-573C-4B83-8C2C-C09B93989DD4}" type="presOf" srcId="{981EAA4A-DAA2-42E3-990E-44410F0C6E04}" destId="{C47A2FD7-95EA-4F62-82DF-7B5BE54EAC98}" srcOrd="0" destOrd="0" presId="urn:microsoft.com/office/officeart/2005/8/layout/process1"/>
    <dgm:cxn modelId="{3E180B89-74F0-42D1-B064-1A85F21D667B}" type="presOf" srcId="{4DF823B0-A4A1-413B-B0A9-C8BB043091AE}" destId="{87521E2F-DBAD-43F4-AE1E-DD58A7853514}" srcOrd="0" destOrd="0" presId="urn:microsoft.com/office/officeart/2005/8/layout/process1"/>
    <dgm:cxn modelId="{359D0B8A-834E-403F-8D5F-CC0F7EA82281}" type="presOf" srcId="{08F9DD94-E99A-4E76-B43B-85084C9CA938}" destId="{2E2B30BD-C98E-4322-90A0-2A88EB416858}" srcOrd="1" destOrd="0" presId="urn:microsoft.com/office/officeart/2005/8/layout/process1"/>
    <dgm:cxn modelId="{5448748C-4335-45D9-B7C6-AF040E6E0266}" srcId="{B246AB12-5010-4F3D-A958-5039D7BFDBD2}" destId="{51865B65-D8F0-45B0-9625-C97A74222AAF}" srcOrd="12" destOrd="0" parTransId="{84DE8DEF-74AF-48EC-B123-B19FD93F4268}" sibTransId="{0FFEA5E3-EE68-4F4B-A04A-A6C58852B04F}"/>
    <dgm:cxn modelId="{8F8E0691-8748-46EB-A7C2-00624C239015}" type="presOf" srcId="{046FD783-560C-415C-8306-A8ABD1FD5BB1}" destId="{0F69011D-3F0B-4402-8BB4-A11EE35600ED}" srcOrd="0" destOrd="0" presId="urn:microsoft.com/office/officeart/2005/8/layout/process1"/>
    <dgm:cxn modelId="{43117D99-6C4B-4B43-B1CB-5B05DBFC4B30}" srcId="{B246AB12-5010-4F3D-A958-5039D7BFDBD2}" destId="{6648F5D7-63A1-4074-8E0B-807F38E43328}" srcOrd="5" destOrd="0" parTransId="{0505AF06-5241-438F-941A-CD97FC81FB71}" sibTransId="{046FD783-560C-415C-8306-A8ABD1FD5BB1}"/>
    <dgm:cxn modelId="{D607DE99-0DDC-4E04-90B4-3A500249848E}" type="presOf" srcId="{E44277A1-2585-41D6-8AD8-1AB1E63DC0A5}" destId="{E31C8B1B-8115-4679-82B3-12D0BC1BA2A3}" srcOrd="0" destOrd="0" presId="urn:microsoft.com/office/officeart/2005/8/layout/process1"/>
    <dgm:cxn modelId="{70AB9D9A-3DA4-49C0-ACCC-4ECBC7528B64}" type="presOf" srcId="{96F79B54-2D99-4524-9041-74CAD0CA2C8A}" destId="{BEB200AB-AD6A-480F-B4A6-07FA7B144168}" srcOrd="1" destOrd="0" presId="urn:microsoft.com/office/officeart/2005/8/layout/process1"/>
    <dgm:cxn modelId="{6225BE9E-6D23-4BFA-91E4-D4D4374E6DCD}" type="presOf" srcId="{4DF823B0-A4A1-413B-B0A9-C8BB043091AE}" destId="{E5FEE7C1-41F9-4072-8466-E2A9F340848E}" srcOrd="1" destOrd="0" presId="urn:microsoft.com/office/officeart/2005/8/layout/process1"/>
    <dgm:cxn modelId="{527EC3A5-E2DE-42A8-B8D3-227B4005C6E1}" type="presOf" srcId="{0DAE4EE1-645D-4F2E-BBE9-67C6340353A9}" destId="{E02CB040-78BE-4018-B1DD-CDE6C3DB89D9}" srcOrd="0" destOrd="0" presId="urn:microsoft.com/office/officeart/2005/8/layout/process1"/>
    <dgm:cxn modelId="{92D9CFA6-9AD6-4852-9553-D239B98F9C05}" type="presOf" srcId="{D194C6CE-391B-496B-BDEC-E3FFDD659EA8}" destId="{7FE5A184-C179-41F9-BD7D-45DCEBD1114C}" srcOrd="0" destOrd="0" presId="urn:microsoft.com/office/officeart/2005/8/layout/process1"/>
    <dgm:cxn modelId="{A17EE8B5-848B-4778-AD00-7C9E6AC9DC5C}" srcId="{B246AB12-5010-4F3D-A958-5039D7BFDBD2}" destId="{F4EDB8E4-E0A9-4E1B-A710-BAAD280199E7}" srcOrd="10" destOrd="0" parTransId="{0C94577B-405F-4C49-B252-B0265A1A28C1}" sibTransId="{0DAE4EE1-645D-4F2E-BBE9-67C6340353A9}"/>
    <dgm:cxn modelId="{1A4339C1-7454-4F5D-A07C-019E4B806880}" srcId="{B246AB12-5010-4F3D-A958-5039D7BFDBD2}" destId="{605D6800-6607-4F89-B0D4-7782C5B64EEA}" srcOrd="7" destOrd="0" parTransId="{6AF7242C-686E-46CC-AB5C-A48C88A473DC}" sibTransId="{4DF823B0-A4A1-413B-B0A9-C8BB043091AE}"/>
    <dgm:cxn modelId="{4E65D5C4-53C4-42AF-92A3-57AB56B653D2}" srcId="{B246AB12-5010-4F3D-A958-5039D7BFDBD2}" destId="{A43EFC87-58D3-4AA9-AE72-07CEBE882582}" srcOrd="6" destOrd="0" parTransId="{22963935-DFE8-4EB2-BA75-25A371970A76}" sibTransId="{384EBBE6-46A0-47CD-BFEC-2E22D3B86335}"/>
    <dgm:cxn modelId="{CAB865C5-26A0-4A20-AB36-8373031851D0}" srcId="{B246AB12-5010-4F3D-A958-5039D7BFDBD2}" destId="{208B3C46-C7F1-4AEF-BF9F-52475AAEA07A}" srcOrd="11" destOrd="0" parTransId="{1444BBD3-EC6D-4911-B398-19921B5A1414}" sibTransId="{52B15BD8-F001-4C4D-AB85-FB4E5E7F2265}"/>
    <dgm:cxn modelId="{703434CB-0F8E-42B3-847A-B1F03F8BE0DC}" type="presOf" srcId="{D194C6CE-391B-496B-BDEC-E3FFDD659EA8}" destId="{40BE31B1-C7C2-462C-A8F8-0E334310B1D2}" srcOrd="1" destOrd="0" presId="urn:microsoft.com/office/officeart/2005/8/layout/process1"/>
    <dgm:cxn modelId="{34400FCF-83FF-4356-83FC-1E22744311CB}" srcId="{B246AB12-5010-4F3D-A958-5039D7BFDBD2}" destId="{2E416C72-CA38-4188-8E9A-CADBE0D065CC}" srcOrd="8" destOrd="0" parTransId="{CD47557B-C0E2-403A-850C-008472988654}" sibTransId="{E58F2137-0FEC-40AA-BE04-047F0CF88E47}"/>
    <dgm:cxn modelId="{B138F0D6-12C5-4567-9A24-F2DEE87BB9EC}" srcId="{B246AB12-5010-4F3D-A958-5039D7BFDBD2}" destId="{4A426ABF-7E1A-4C28-9830-65370D92547E}" srcOrd="2" destOrd="0" parTransId="{26B1AB2F-2A8B-41E5-9028-5E0F443ECC32}" sibTransId="{78D524AA-C5D3-460F-9490-549487818DAB}"/>
    <dgm:cxn modelId="{7FB147D7-29A7-4718-AECD-5BB833674CBE}" type="presOf" srcId="{E58F2137-0FEC-40AA-BE04-047F0CF88E47}" destId="{4709C858-34B9-4F89-9EF2-94C105D38180}" srcOrd="0" destOrd="0" presId="urn:microsoft.com/office/officeart/2005/8/layout/process1"/>
    <dgm:cxn modelId="{3B2E45DD-E50D-4366-A309-31F65FD740BE}" type="presOf" srcId="{605D6800-6607-4F89-B0D4-7782C5B64EEA}" destId="{FF89EBFC-9BAB-46D8-9AEE-A6DB25ACA6B6}" srcOrd="0" destOrd="0" presId="urn:microsoft.com/office/officeart/2005/8/layout/process1"/>
    <dgm:cxn modelId="{ED7A0DE1-E92B-4382-A48A-7DB8EFA146B7}" srcId="{B246AB12-5010-4F3D-A958-5039D7BFDBD2}" destId="{43E02137-1B15-4602-94E7-1916063E1972}" srcOrd="13" destOrd="0" parTransId="{63F043D4-8203-4605-BB8E-A1C0670101C4}" sibTransId="{3AE1CA3F-CD8A-4755-AD44-8E188AFCD929}"/>
    <dgm:cxn modelId="{90ED74E3-9A6C-4F13-9384-9A3D4C9C44AB}" type="presOf" srcId="{43E02137-1B15-4602-94E7-1916063E1972}" destId="{6B6640F6-D946-4E68-8D79-A3EC6A59C2BC}" srcOrd="0" destOrd="0" presId="urn:microsoft.com/office/officeart/2005/8/layout/process1"/>
    <dgm:cxn modelId="{A9ED48E8-1759-41A3-B3AE-5EC49CF3E0C9}" type="presOf" srcId="{DBC16618-83F7-4A82-BCD5-F57DF94D0020}" destId="{C9556CCE-07E3-4AE7-BAF4-5CAE5D339EA6}" srcOrd="0" destOrd="0" presId="urn:microsoft.com/office/officeart/2005/8/layout/process1"/>
    <dgm:cxn modelId="{0A94ECE9-3E96-4DE3-9053-C1B03DD2793A}" type="presOf" srcId="{0FFEA5E3-EE68-4F4B-A04A-A6C58852B04F}" destId="{5420E2C0-88C0-4F54-AD62-F22179A19768}" srcOrd="0" destOrd="0" presId="urn:microsoft.com/office/officeart/2005/8/layout/process1"/>
    <dgm:cxn modelId="{42C84DF8-72B6-46C0-B81A-D054CB56A8A5}" type="presOf" srcId="{0FFEA5E3-EE68-4F4B-A04A-A6C58852B04F}" destId="{EBA41376-B2B1-4550-925A-3BE1511ACB75}" srcOrd="1" destOrd="0" presId="urn:microsoft.com/office/officeart/2005/8/layout/process1"/>
    <dgm:cxn modelId="{C7D575FA-1D5C-4F45-BFAA-FAD51E5A6E8C}" type="presOf" srcId="{981EAA4A-DAA2-42E3-990E-44410F0C6E04}" destId="{4916ABE7-3F3F-485F-8C08-378DEA00253A}" srcOrd="1" destOrd="0" presId="urn:microsoft.com/office/officeart/2005/8/layout/process1"/>
    <dgm:cxn modelId="{A95E96FE-03C1-40AD-B214-EC8E93B2C77D}" type="presOf" srcId="{B246AB12-5010-4F3D-A958-5039D7BFDBD2}" destId="{D17663E8-3E69-4FF1-9FE0-C2819DDB37FA}" srcOrd="0" destOrd="0" presId="urn:microsoft.com/office/officeart/2005/8/layout/process1"/>
    <dgm:cxn modelId="{7828C5FE-5CFB-446F-9755-CB74A0157BC4}" type="presOf" srcId="{52B15BD8-F001-4C4D-AB85-FB4E5E7F2265}" destId="{6A395BCF-F193-4E22-AF6B-091FD23EF5FB}" srcOrd="0" destOrd="0" presId="urn:microsoft.com/office/officeart/2005/8/layout/process1"/>
    <dgm:cxn modelId="{227EF1FE-A137-436A-BE81-2247FC52DBB1}" type="presOf" srcId="{A43EFC87-58D3-4AA9-AE72-07CEBE882582}" destId="{52C7960F-D9E2-470F-A7DA-FA361D8C06A7}" srcOrd="0" destOrd="0" presId="urn:microsoft.com/office/officeart/2005/8/layout/process1"/>
    <dgm:cxn modelId="{6E2717FF-652E-4B55-A5B5-7769969ACCE5}" srcId="{B246AB12-5010-4F3D-A958-5039D7BFDBD2}" destId="{DCFAC5D6-9184-49A5-81B0-642FAF494E3B}" srcOrd="4" destOrd="0" parTransId="{52EE39D7-F028-42FA-B8B2-23D609FAEE6C}" sibTransId="{08F9DD94-E99A-4E76-B43B-85084C9CA938}"/>
    <dgm:cxn modelId="{5AD0187C-DA98-448C-9BB0-A6C6936D78D2}" type="presParOf" srcId="{D17663E8-3E69-4FF1-9FE0-C2819DDB37FA}" destId="{CBB92231-B41B-4207-AF9A-2D6526694F94}" srcOrd="0" destOrd="0" presId="urn:microsoft.com/office/officeart/2005/8/layout/process1"/>
    <dgm:cxn modelId="{414D55B5-E5D5-4FBB-9802-2534E03FD20E}" type="presParOf" srcId="{D17663E8-3E69-4FF1-9FE0-C2819DDB37FA}" destId="{46A67201-0653-4F6F-A3BD-84DB6038A666}" srcOrd="1" destOrd="0" presId="urn:microsoft.com/office/officeart/2005/8/layout/process1"/>
    <dgm:cxn modelId="{94599451-D5A1-494E-AEC8-614403A0C964}" type="presParOf" srcId="{46A67201-0653-4F6F-A3BD-84DB6038A666}" destId="{BEB200AB-AD6A-480F-B4A6-07FA7B144168}" srcOrd="0" destOrd="0" presId="urn:microsoft.com/office/officeart/2005/8/layout/process1"/>
    <dgm:cxn modelId="{E29C1BC5-FC3A-4B82-ACB3-CF40B08681D2}" type="presParOf" srcId="{D17663E8-3E69-4FF1-9FE0-C2819DDB37FA}" destId="{23E218E2-FAA1-4519-AF73-6D825BAD15D4}" srcOrd="2" destOrd="0" presId="urn:microsoft.com/office/officeart/2005/8/layout/process1"/>
    <dgm:cxn modelId="{0781024B-90FF-472D-A174-7234600349EC}" type="presParOf" srcId="{D17663E8-3E69-4FF1-9FE0-C2819DDB37FA}" destId="{7FE5A184-C179-41F9-BD7D-45DCEBD1114C}" srcOrd="3" destOrd="0" presId="urn:microsoft.com/office/officeart/2005/8/layout/process1"/>
    <dgm:cxn modelId="{BE3B63A6-39AF-404A-811A-67863B77BF6A}" type="presParOf" srcId="{7FE5A184-C179-41F9-BD7D-45DCEBD1114C}" destId="{40BE31B1-C7C2-462C-A8F8-0E334310B1D2}" srcOrd="0" destOrd="0" presId="urn:microsoft.com/office/officeart/2005/8/layout/process1"/>
    <dgm:cxn modelId="{1E82323F-74A5-4F90-ADB5-A38BC58865A5}" type="presParOf" srcId="{D17663E8-3E69-4FF1-9FE0-C2819DDB37FA}" destId="{C60D1A56-445F-42BE-8BFE-A4B99C65DA1B}" srcOrd="4" destOrd="0" presId="urn:microsoft.com/office/officeart/2005/8/layout/process1"/>
    <dgm:cxn modelId="{8D02198C-4441-4D12-9870-C8046203BFCC}" type="presParOf" srcId="{D17663E8-3E69-4FF1-9FE0-C2819DDB37FA}" destId="{48E36AEF-CA71-4EC1-9C22-07E98505B958}" srcOrd="5" destOrd="0" presId="urn:microsoft.com/office/officeart/2005/8/layout/process1"/>
    <dgm:cxn modelId="{F4D53623-F14F-483C-BE07-E1E8C156FE20}" type="presParOf" srcId="{48E36AEF-CA71-4EC1-9C22-07E98505B958}" destId="{AB5D859E-DBB1-4590-A55A-083DF95D8BB9}" srcOrd="0" destOrd="0" presId="urn:microsoft.com/office/officeart/2005/8/layout/process1"/>
    <dgm:cxn modelId="{382E0605-0A64-497C-99EA-806F313D36D7}" type="presParOf" srcId="{D17663E8-3E69-4FF1-9FE0-C2819DDB37FA}" destId="{24BCD44F-79FC-4568-A592-9BBFC401FD01}" srcOrd="6" destOrd="0" presId="urn:microsoft.com/office/officeart/2005/8/layout/process1"/>
    <dgm:cxn modelId="{264D2CAD-2AE2-4E0C-96D5-B3CF03F26BF7}" type="presParOf" srcId="{D17663E8-3E69-4FF1-9FE0-C2819DDB37FA}" destId="{E31C8B1B-8115-4679-82B3-12D0BC1BA2A3}" srcOrd="7" destOrd="0" presId="urn:microsoft.com/office/officeart/2005/8/layout/process1"/>
    <dgm:cxn modelId="{52CCC4E9-BDBB-4ABD-AF27-CC94D5835A8E}" type="presParOf" srcId="{E31C8B1B-8115-4679-82B3-12D0BC1BA2A3}" destId="{A18C0960-2A55-43FD-B967-4BFA0FC2DB2F}" srcOrd="0" destOrd="0" presId="urn:microsoft.com/office/officeart/2005/8/layout/process1"/>
    <dgm:cxn modelId="{E5E1A68C-8097-4868-B66C-AFC31ACADEB6}" type="presParOf" srcId="{D17663E8-3E69-4FF1-9FE0-C2819DDB37FA}" destId="{8729D3F8-5E69-438D-880F-75A7A66D35A2}" srcOrd="8" destOrd="0" presId="urn:microsoft.com/office/officeart/2005/8/layout/process1"/>
    <dgm:cxn modelId="{3B2E713C-44DB-44FA-998A-E5B4BBC50D92}" type="presParOf" srcId="{D17663E8-3E69-4FF1-9FE0-C2819DDB37FA}" destId="{541FE495-9E2C-4C28-BDFC-92F0FF00BC2C}" srcOrd="9" destOrd="0" presId="urn:microsoft.com/office/officeart/2005/8/layout/process1"/>
    <dgm:cxn modelId="{FD662CCB-C7CD-4A05-B1B3-A6EAB945844C}" type="presParOf" srcId="{541FE495-9E2C-4C28-BDFC-92F0FF00BC2C}" destId="{2E2B30BD-C98E-4322-90A0-2A88EB416858}" srcOrd="0" destOrd="0" presId="urn:microsoft.com/office/officeart/2005/8/layout/process1"/>
    <dgm:cxn modelId="{5D9E8216-AB79-46E3-8B6B-B3780ACADC8C}" type="presParOf" srcId="{D17663E8-3E69-4FF1-9FE0-C2819DDB37FA}" destId="{7E42F557-615E-4DCC-9882-F678A855B352}" srcOrd="10" destOrd="0" presId="urn:microsoft.com/office/officeart/2005/8/layout/process1"/>
    <dgm:cxn modelId="{A93EA897-43A2-4604-B265-1CB8C5C082A6}" type="presParOf" srcId="{D17663E8-3E69-4FF1-9FE0-C2819DDB37FA}" destId="{0F69011D-3F0B-4402-8BB4-A11EE35600ED}" srcOrd="11" destOrd="0" presId="urn:microsoft.com/office/officeart/2005/8/layout/process1"/>
    <dgm:cxn modelId="{A69DD902-2770-4B98-B249-3DB51B3AFAC3}" type="presParOf" srcId="{0F69011D-3F0B-4402-8BB4-A11EE35600ED}" destId="{93D94A53-812B-470D-AD63-37EF70792CC2}" srcOrd="0" destOrd="0" presId="urn:microsoft.com/office/officeart/2005/8/layout/process1"/>
    <dgm:cxn modelId="{08C15D34-DE35-4FBB-B7BF-CC6ABB820A12}" type="presParOf" srcId="{D17663E8-3E69-4FF1-9FE0-C2819DDB37FA}" destId="{52C7960F-D9E2-470F-A7DA-FA361D8C06A7}" srcOrd="12" destOrd="0" presId="urn:microsoft.com/office/officeart/2005/8/layout/process1"/>
    <dgm:cxn modelId="{68261DB7-4FC4-482B-A2BD-E527129D68EA}" type="presParOf" srcId="{D17663E8-3E69-4FF1-9FE0-C2819DDB37FA}" destId="{255C03F1-9686-4CAB-AA85-0CC851EEEF26}" srcOrd="13" destOrd="0" presId="urn:microsoft.com/office/officeart/2005/8/layout/process1"/>
    <dgm:cxn modelId="{270D994E-C4B4-459F-9100-2896B3373BE2}" type="presParOf" srcId="{255C03F1-9686-4CAB-AA85-0CC851EEEF26}" destId="{E4D3B311-7688-4D40-B64B-0ACACF67D73A}" srcOrd="0" destOrd="0" presId="urn:microsoft.com/office/officeart/2005/8/layout/process1"/>
    <dgm:cxn modelId="{A39E3D04-39E0-4508-9823-BD2F3B69115E}" type="presParOf" srcId="{D17663E8-3E69-4FF1-9FE0-C2819DDB37FA}" destId="{FF89EBFC-9BAB-46D8-9AEE-A6DB25ACA6B6}" srcOrd="14" destOrd="0" presId="urn:microsoft.com/office/officeart/2005/8/layout/process1"/>
    <dgm:cxn modelId="{8A176CC4-DE5C-43A0-B321-0026838A98C7}" type="presParOf" srcId="{D17663E8-3E69-4FF1-9FE0-C2819DDB37FA}" destId="{87521E2F-DBAD-43F4-AE1E-DD58A7853514}" srcOrd="15" destOrd="0" presId="urn:microsoft.com/office/officeart/2005/8/layout/process1"/>
    <dgm:cxn modelId="{0438BB57-FDB3-44E8-8829-E07A342D7AF3}" type="presParOf" srcId="{87521E2F-DBAD-43F4-AE1E-DD58A7853514}" destId="{E5FEE7C1-41F9-4072-8466-E2A9F340848E}" srcOrd="0" destOrd="0" presId="urn:microsoft.com/office/officeart/2005/8/layout/process1"/>
    <dgm:cxn modelId="{D8D45B04-B965-406E-AD29-FB3591B66B4D}" type="presParOf" srcId="{D17663E8-3E69-4FF1-9FE0-C2819DDB37FA}" destId="{BDC50533-E787-42FA-8E91-27172E8D88A0}" srcOrd="16" destOrd="0" presId="urn:microsoft.com/office/officeart/2005/8/layout/process1"/>
    <dgm:cxn modelId="{BB83FFE6-99A7-4EBF-BAAA-1355DD5B9E8D}" type="presParOf" srcId="{D17663E8-3E69-4FF1-9FE0-C2819DDB37FA}" destId="{4709C858-34B9-4F89-9EF2-94C105D38180}" srcOrd="17" destOrd="0" presId="urn:microsoft.com/office/officeart/2005/8/layout/process1"/>
    <dgm:cxn modelId="{EC5BEA02-1852-478C-BDE6-4F8DC2A80C4D}" type="presParOf" srcId="{4709C858-34B9-4F89-9EF2-94C105D38180}" destId="{81945561-1086-4E4C-848F-819A1A96C31C}" srcOrd="0" destOrd="0" presId="urn:microsoft.com/office/officeart/2005/8/layout/process1"/>
    <dgm:cxn modelId="{D251038C-30B8-4C80-AE89-0D71C2E517A2}" type="presParOf" srcId="{D17663E8-3E69-4FF1-9FE0-C2819DDB37FA}" destId="{C9556CCE-07E3-4AE7-BAF4-5CAE5D339EA6}" srcOrd="18" destOrd="0" presId="urn:microsoft.com/office/officeart/2005/8/layout/process1"/>
    <dgm:cxn modelId="{EABA7320-D602-4FEB-9FCF-88218E5496C5}" type="presParOf" srcId="{D17663E8-3E69-4FF1-9FE0-C2819DDB37FA}" destId="{C47A2FD7-95EA-4F62-82DF-7B5BE54EAC98}" srcOrd="19" destOrd="0" presId="urn:microsoft.com/office/officeart/2005/8/layout/process1"/>
    <dgm:cxn modelId="{51112C05-ED26-4CEF-A443-95CA58FF3C85}" type="presParOf" srcId="{C47A2FD7-95EA-4F62-82DF-7B5BE54EAC98}" destId="{4916ABE7-3F3F-485F-8C08-378DEA00253A}" srcOrd="0" destOrd="0" presId="urn:microsoft.com/office/officeart/2005/8/layout/process1"/>
    <dgm:cxn modelId="{59AE3B51-0C31-41AC-85DC-E50195C0ADCB}" type="presParOf" srcId="{D17663E8-3E69-4FF1-9FE0-C2819DDB37FA}" destId="{AEA92F9B-4515-4EB9-82AB-8A41D0900ADD}" srcOrd="20" destOrd="0" presId="urn:microsoft.com/office/officeart/2005/8/layout/process1"/>
    <dgm:cxn modelId="{1B4541A7-B507-4EF8-AD0A-DED1406BDA7C}" type="presParOf" srcId="{D17663E8-3E69-4FF1-9FE0-C2819DDB37FA}" destId="{E02CB040-78BE-4018-B1DD-CDE6C3DB89D9}" srcOrd="21" destOrd="0" presId="urn:microsoft.com/office/officeart/2005/8/layout/process1"/>
    <dgm:cxn modelId="{6CD22AFA-FD27-4622-8C38-4CF5B3F7EBFA}" type="presParOf" srcId="{E02CB040-78BE-4018-B1DD-CDE6C3DB89D9}" destId="{919014E7-8482-42D8-AF6F-8F62F422B0E5}" srcOrd="0" destOrd="0" presId="urn:microsoft.com/office/officeart/2005/8/layout/process1"/>
    <dgm:cxn modelId="{34F1F20A-313A-4CC8-B089-4466F6CAD842}" type="presParOf" srcId="{D17663E8-3E69-4FF1-9FE0-C2819DDB37FA}" destId="{09F58AEC-B184-4CE1-B60D-C59EA7304916}" srcOrd="22" destOrd="0" presId="urn:microsoft.com/office/officeart/2005/8/layout/process1"/>
    <dgm:cxn modelId="{B2481AEB-FA78-4BDA-A705-76AA008D51CA}" type="presParOf" srcId="{D17663E8-3E69-4FF1-9FE0-C2819DDB37FA}" destId="{6A395BCF-F193-4E22-AF6B-091FD23EF5FB}" srcOrd="23" destOrd="0" presId="urn:microsoft.com/office/officeart/2005/8/layout/process1"/>
    <dgm:cxn modelId="{D447ABB6-1346-4817-B9D6-5BD6F3623DD6}" type="presParOf" srcId="{6A395BCF-F193-4E22-AF6B-091FD23EF5FB}" destId="{E98BD058-9743-4EE2-80C3-BCA2F44E50FB}" srcOrd="0" destOrd="0" presId="urn:microsoft.com/office/officeart/2005/8/layout/process1"/>
    <dgm:cxn modelId="{162924FE-30D5-4404-A650-5F90D409E7C4}" type="presParOf" srcId="{D17663E8-3E69-4FF1-9FE0-C2819DDB37FA}" destId="{99FAB9B6-D41D-4A90-A09B-905A865DF591}" srcOrd="24" destOrd="0" presId="urn:microsoft.com/office/officeart/2005/8/layout/process1"/>
    <dgm:cxn modelId="{D6C4D753-7275-4604-9E6D-04B9E6B313D1}" type="presParOf" srcId="{D17663E8-3E69-4FF1-9FE0-C2819DDB37FA}" destId="{5420E2C0-88C0-4F54-AD62-F22179A19768}" srcOrd="25" destOrd="0" presId="urn:microsoft.com/office/officeart/2005/8/layout/process1"/>
    <dgm:cxn modelId="{70A1E01B-01B2-4ED3-9CD1-828189ECA01F}" type="presParOf" srcId="{5420E2C0-88C0-4F54-AD62-F22179A19768}" destId="{EBA41376-B2B1-4550-925A-3BE1511ACB75}" srcOrd="0" destOrd="0" presId="urn:microsoft.com/office/officeart/2005/8/layout/process1"/>
    <dgm:cxn modelId="{F65D1AF9-F837-4FB9-A4C9-263BF491C77D}" type="presParOf" srcId="{D17663E8-3E69-4FF1-9FE0-C2819DDB37FA}" destId="{6B6640F6-D946-4E68-8D79-A3EC6A59C2BC}" srcOrd="2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92231-B41B-4207-AF9A-2D6526694F94}">
      <dsp:nvSpPr>
        <dsp:cNvPr id="0" name=""/>
        <dsp:cNvSpPr/>
      </dsp:nvSpPr>
      <dsp:spPr>
        <a:xfrm>
          <a:off x="2295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Free Space List</a:t>
          </a:r>
        </a:p>
      </dsp:txBody>
      <dsp:txXfrm>
        <a:off x="20217" y="2324210"/>
        <a:ext cx="576072" cy="606668"/>
      </dsp:txXfrm>
    </dsp:sp>
    <dsp:sp modelId="{46A67201-0653-4F6F-A3BD-84DB6038A666}">
      <dsp:nvSpPr>
        <dsp:cNvPr id="0" name=""/>
        <dsp:cNvSpPr/>
      </dsp:nvSpPr>
      <dsp:spPr>
        <a:xfrm>
          <a:off x="817435" y="3392025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817435" y="3422376"/>
        <a:ext cx="90808" cy="91053"/>
      </dsp:txXfrm>
    </dsp:sp>
    <dsp:sp modelId="{23E218E2-FAA1-4519-AF73-6D825BAD15D4}">
      <dsp:nvSpPr>
        <dsp:cNvPr id="0" name=""/>
        <dsp:cNvSpPr/>
      </dsp:nvSpPr>
      <dsp:spPr>
        <a:xfrm>
          <a:off x="858978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Free Space List</a:t>
          </a:r>
        </a:p>
      </dsp:txBody>
      <dsp:txXfrm>
        <a:off x="876900" y="2324210"/>
        <a:ext cx="576072" cy="606668"/>
      </dsp:txXfrm>
    </dsp:sp>
    <dsp:sp modelId="{7FE5A184-C179-41F9-BD7D-45DCEBD1114C}">
      <dsp:nvSpPr>
        <dsp:cNvPr id="0" name=""/>
        <dsp:cNvSpPr/>
      </dsp:nvSpPr>
      <dsp:spPr>
        <a:xfrm>
          <a:off x="1532086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1532086" y="2582018"/>
        <a:ext cx="90808" cy="91053"/>
      </dsp:txXfrm>
    </dsp:sp>
    <dsp:sp modelId="{C60D1A56-445F-42BE-8BFE-A4B99C65DA1B}">
      <dsp:nvSpPr>
        <dsp:cNvPr id="0" name=""/>
        <dsp:cNvSpPr/>
      </dsp:nvSpPr>
      <dsp:spPr>
        <a:xfrm>
          <a:off x="1715661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 List</a:t>
          </a:r>
        </a:p>
      </dsp:txBody>
      <dsp:txXfrm>
        <a:off x="1733583" y="2324210"/>
        <a:ext cx="576072" cy="606668"/>
      </dsp:txXfrm>
    </dsp:sp>
    <dsp:sp modelId="{48E36AEF-CA71-4EC1-9C22-07E98505B958}">
      <dsp:nvSpPr>
        <dsp:cNvPr id="0" name=""/>
        <dsp:cNvSpPr/>
      </dsp:nvSpPr>
      <dsp:spPr>
        <a:xfrm>
          <a:off x="2388769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2388769" y="2582018"/>
        <a:ext cx="90808" cy="91053"/>
      </dsp:txXfrm>
    </dsp:sp>
    <dsp:sp modelId="{24BCD44F-79FC-4568-A592-9BBFC401FD01}">
      <dsp:nvSpPr>
        <dsp:cNvPr id="0" name=""/>
        <dsp:cNvSpPr/>
      </dsp:nvSpPr>
      <dsp:spPr>
        <a:xfrm>
          <a:off x="2572344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 List</a:t>
          </a:r>
        </a:p>
      </dsp:txBody>
      <dsp:txXfrm>
        <a:off x="2590266" y="2324210"/>
        <a:ext cx="576072" cy="606668"/>
      </dsp:txXfrm>
    </dsp:sp>
    <dsp:sp modelId="{E31C8B1B-8115-4679-82B3-12D0BC1BA2A3}">
      <dsp:nvSpPr>
        <dsp:cNvPr id="0" name=""/>
        <dsp:cNvSpPr/>
      </dsp:nvSpPr>
      <dsp:spPr>
        <a:xfrm>
          <a:off x="3245452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3245452" y="2582018"/>
        <a:ext cx="90808" cy="91053"/>
      </dsp:txXfrm>
    </dsp:sp>
    <dsp:sp modelId="{8729D3F8-5E69-438D-880F-75A7A66D35A2}">
      <dsp:nvSpPr>
        <dsp:cNvPr id="0" name=""/>
        <dsp:cNvSpPr/>
      </dsp:nvSpPr>
      <dsp:spPr>
        <a:xfrm>
          <a:off x="3429027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 List</a:t>
          </a:r>
        </a:p>
      </dsp:txBody>
      <dsp:txXfrm>
        <a:off x="3446949" y="2324210"/>
        <a:ext cx="576072" cy="606668"/>
      </dsp:txXfrm>
    </dsp:sp>
    <dsp:sp modelId="{541FE495-9E2C-4C28-BDFC-92F0FF00BC2C}">
      <dsp:nvSpPr>
        <dsp:cNvPr id="0" name=""/>
        <dsp:cNvSpPr/>
      </dsp:nvSpPr>
      <dsp:spPr>
        <a:xfrm>
          <a:off x="4102135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4102135" y="2582018"/>
        <a:ext cx="90808" cy="91053"/>
      </dsp:txXfrm>
    </dsp:sp>
    <dsp:sp modelId="{7E42F557-615E-4DCC-9882-F678A855B352}">
      <dsp:nvSpPr>
        <dsp:cNvPr id="0" name=""/>
        <dsp:cNvSpPr/>
      </dsp:nvSpPr>
      <dsp:spPr>
        <a:xfrm>
          <a:off x="4285710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 List</a:t>
          </a:r>
        </a:p>
      </dsp:txBody>
      <dsp:txXfrm>
        <a:off x="4303632" y="2324210"/>
        <a:ext cx="576072" cy="606668"/>
      </dsp:txXfrm>
    </dsp:sp>
    <dsp:sp modelId="{0F69011D-3F0B-4402-8BB4-A11EE35600ED}">
      <dsp:nvSpPr>
        <dsp:cNvPr id="0" name=""/>
        <dsp:cNvSpPr/>
      </dsp:nvSpPr>
      <dsp:spPr>
        <a:xfrm>
          <a:off x="4958817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4958817" y="2582018"/>
        <a:ext cx="90808" cy="91053"/>
      </dsp:txXfrm>
    </dsp:sp>
    <dsp:sp modelId="{52C7960F-D9E2-470F-A7DA-FA361D8C06A7}">
      <dsp:nvSpPr>
        <dsp:cNvPr id="0" name=""/>
        <dsp:cNvSpPr/>
      </dsp:nvSpPr>
      <dsp:spPr>
        <a:xfrm>
          <a:off x="5142392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</a:t>
          </a:r>
        </a:p>
      </dsp:txBody>
      <dsp:txXfrm>
        <a:off x="5160314" y="2324210"/>
        <a:ext cx="576072" cy="606668"/>
      </dsp:txXfrm>
    </dsp:sp>
    <dsp:sp modelId="{255C03F1-9686-4CAB-AA85-0CC851EEEF26}">
      <dsp:nvSpPr>
        <dsp:cNvPr id="0" name=""/>
        <dsp:cNvSpPr/>
      </dsp:nvSpPr>
      <dsp:spPr>
        <a:xfrm>
          <a:off x="5815500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5815500" y="2582018"/>
        <a:ext cx="90808" cy="91053"/>
      </dsp:txXfrm>
    </dsp:sp>
    <dsp:sp modelId="{FF89EBFC-9BAB-46D8-9AEE-A6DB25ACA6B6}">
      <dsp:nvSpPr>
        <dsp:cNvPr id="0" name=""/>
        <dsp:cNvSpPr/>
      </dsp:nvSpPr>
      <dsp:spPr>
        <a:xfrm>
          <a:off x="5999075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6016997" y="2324210"/>
        <a:ext cx="576072" cy="606668"/>
      </dsp:txXfrm>
    </dsp:sp>
    <dsp:sp modelId="{87521E2F-DBAD-43F4-AE1E-DD58A7853514}">
      <dsp:nvSpPr>
        <dsp:cNvPr id="0" name=""/>
        <dsp:cNvSpPr/>
      </dsp:nvSpPr>
      <dsp:spPr>
        <a:xfrm>
          <a:off x="6672183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6672183" y="2582018"/>
        <a:ext cx="90808" cy="91053"/>
      </dsp:txXfrm>
    </dsp:sp>
    <dsp:sp modelId="{BDC50533-E787-42FA-8E91-27172E8D88A0}">
      <dsp:nvSpPr>
        <dsp:cNvPr id="0" name=""/>
        <dsp:cNvSpPr/>
      </dsp:nvSpPr>
      <dsp:spPr>
        <a:xfrm>
          <a:off x="6855758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Meta-Data</a:t>
          </a:r>
        </a:p>
      </dsp:txBody>
      <dsp:txXfrm>
        <a:off x="6873680" y="2324210"/>
        <a:ext cx="576072" cy="606668"/>
      </dsp:txXfrm>
    </dsp:sp>
    <dsp:sp modelId="{4709C858-34B9-4F89-9EF2-94C105D38180}">
      <dsp:nvSpPr>
        <dsp:cNvPr id="0" name=""/>
        <dsp:cNvSpPr/>
      </dsp:nvSpPr>
      <dsp:spPr>
        <a:xfrm>
          <a:off x="7528866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7528866" y="2582018"/>
        <a:ext cx="90808" cy="91053"/>
      </dsp:txXfrm>
    </dsp:sp>
    <dsp:sp modelId="{C9556CCE-07E3-4AE7-BAF4-5CAE5D339EA6}">
      <dsp:nvSpPr>
        <dsp:cNvPr id="0" name=""/>
        <dsp:cNvSpPr/>
      </dsp:nvSpPr>
      <dsp:spPr>
        <a:xfrm>
          <a:off x="7712441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7730363" y="2324210"/>
        <a:ext cx="576072" cy="606668"/>
      </dsp:txXfrm>
    </dsp:sp>
    <dsp:sp modelId="{C47A2FD7-95EA-4F62-82DF-7B5BE54EAC98}">
      <dsp:nvSpPr>
        <dsp:cNvPr id="0" name=""/>
        <dsp:cNvSpPr/>
      </dsp:nvSpPr>
      <dsp:spPr>
        <a:xfrm>
          <a:off x="8385549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8385549" y="2582018"/>
        <a:ext cx="90808" cy="91053"/>
      </dsp:txXfrm>
    </dsp:sp>
    <dsp:sp modelId="{AEA92F9B-4515-4EB9-82AB-8A41D0900ADD}">
      <dsp:nvSpPr>
        <dsp:cNvPr id="0" name=""/>
        <dsp:cNvSpPr/>
      </dsp:nvSpPr>
      <dsp:spPr>
        <a:xfrm>
          <a:off x="8569124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8587046" y="2324210"/>
        <a:ext cx="576072" cy="606668"/>
      </dsp:txXfrm>
    </dsp:sp>
    <dsp:sp modelId="{E02CB040-78BE-4018-B1DD-CDE6C3DB89D9}">
      <dsp:nvSpPr>
        <dsp:cNvPr id="0" name=""/>
        <dsp:cNvSpPr/>
      </dsp:nvSpPr>
      <dsp:spPr>
        <a:xfrm>
          <a:off x="9242232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9242232" y="2582018"/>
        <a:ext cx="90808" cy="91053"/>
      </dsp:txXfrm>
    </dsp:sp>
    <dsp:sp modelId="{09F58AEC-B184-4CE1-B60D-C59EA7304916}">
      <dsp:nvSpPr>
        <dsp:cNvPr id="0" name=""/>
        <dsp:cNvSpPr/>
      </dsp:nvSpPr>
      <dsp:spPr>
        <a:xfrm>
          <a:off x="9425807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File 1</a:t>
          </a:r>
        </a:p>
      </dsp:txBody>
      <dsp:txXfrm>
        <a:off x="9443729" y="2324210"/>
        <a:ext cx="576072" cy="606668"/>
      </dsp:txXfrm>
    </dsp:sp>
    <dsp:sp modelId="{6A395BCF-F193-4E22-AF6B-091FD23EF5FB}">
      <dsp:nvSpPr>
        <dsp:cNvPr id="0" name=""/>
        <dsp:cNvSpPr/>
      </dsp:nvSpPr>
      <dsp:spPr>
        <a:xfrm>
          <a:off x="10098915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10098915" y="2582018"/>
        <a:ext cx="90808" cy="91053"/>
      </dsp:txXfrm>
    </dsp:sp>
    <dsp:sp modelId="{99FAB9B6-D41D-4A90-A09B-905A865DF591}">
      <dsp:nvSpPr>
        <dsp:cNvPr id="0" name=""/>
        <dsp:cNvSpPr/>
      </dsp:nvSpPr>
      <dsp:spPr>
        <a:xfrm>
          <a:off x="10282490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File 2</a:t>
          </a:r>
        </a:p>
      </dsp:txBody>
      <dsp:txXfrm>
        <a:off x="10300412" y="2324210"/>
        <a:ext cx="576072" cy="606668"/>
      </dsp:txXfrm>
    </dsp:sp>
    <dsp:sp modelId="{5420E2C0-88C0-4F54-AD62-F22179A19768}">
      <dsp:nvSpPr>
        <dsp:cNvPr id="0" name=""/>
        <dsp:cNvSpPr/>
      </dsp:nvSpPr>
      <dsp:spPr>
        <a:xfrm>
          <a:off x="10955598" y="2551667"/>
          <a:ext cx="129726" cy="151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 dirty="0"/>
        </a:p>
      </dsp:txBody>
      <dsp:txXfrm>
        <a:off x="10955598" y="2582018"/>
        <a:ext cx="90808" cy="91053"/>
      </dsp:txXfrm>
    </dsp:sp>
    <dsp:sp modelId="{6B6640F6-D946-4E68-8D79-A3EC6A59C2BC}">
      <dsp:nvSpPr>
        <dsp:cNvPr id="0" name=""/>
        <dsp:cNvSpPr/>
      </dsp:nvSpPr>
      <dsp:spPr>
        <a:xfrm>
          <a:off x="11139173" y="2306288"/>
          <a:ext cx="611916" cy="642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File 1</a:t>
          </a:r>
        </a:p>
      </dsp:txBody>
      <dsp:txXfrm>
        <a:off x="11157095" y="2324210"/>
        <a:ext cx="576072" cy="60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0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47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64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7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58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58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8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37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40CC04-8295-490B-A70D-B048DF898840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A69A49-D5CB-4313-B5BC-20B330E7B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5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2F941-D34D-426B-B684-FA254432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EEAB72-4DED-427C-B381-C2FAD2024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Kepplinger, Füreder, </a:t>
            </a:r>
            <a:r>
              <a:rPr lang="en-GB" dirty="0"/>
              <a:t>Dalpiaz</a:t>
            </a:r>
            <a:r>
              <a:rPr lang="de-DE" dirty="0"/>
              <a:t>, Noisternig</a:t>
            </a:r>
          </a:p>
        </p:txBody>
      </p:sp>
    </p:spTree>
    <p:extLst>
      <p:ext uri="{BB962C8B-B14F-4D97-AF65-F5344CB8AC3E}">
        <p14:creationId xmlns:p14="http://schemas.microsoft.com/office/powerpoint/2010/main" val="51652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E1BCA-2D90-4A5D-AF1D-16EBA3D7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56211-6422-45F1-BCDA-4C68D4A5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block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endParaRPr lang="de-DE" dirty="0"/>
          </a:p>
          <a:p>
            <a:r>
              <a:rPr lang="de-DE" dirty="0" err="1"/>
              <a:t>Entries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Meta-Data block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skipped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5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E54D-D4A0-4704-968B-B7C1E063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BBB99-3556-4CAB-BC7E-22B4851B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back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The meta-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43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B7A24-8977-4FAD-8616-A4189C4D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decrease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8041B-D4EC-4799-BE62-65CD3449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Addresses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Free Space List</a:t>
            </a:r>
          </a:p>
          <a:p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4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9B3B4-D7B8-4F47-ABBC-B93C6644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stuf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10F378F-D769-4645-9B54-2BA941CE9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31015"/>
              </p:ext>
            </p:extLst>
          </p:nvPr>
        </p:nvGraphicFramePr>
        <p:xfrm>
          <a:off x="219307" y="1237785"/>
          <a:ext cx="11753385" cy="525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188593F-E234-429D-B9C4-5EF43A8CF32A}"/>
              </a:ext>
            </a:extLst>
          </p:cNvPr>
          <p:cNvCxnSpPr/>
          <p:nvPr/>
        </p:nvCxnSpPr>
        <p:spPr>
          <a:xfrm>
            <a:off x="5237955" y="3210796"/>
            <a:ext cx="0" cy="1327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F4BFAB-FF01-482A-BBC1-B014399C14DA}"/>
              </a:ext>
            </a:extLst>
          </p:cNvPr>
          <p:cNvSpPr txBox="1"/>
          <p:nvPr/>
        </p:nvSpPr>
        <p:spPr>
          <a:xfrm>
            <a:off x="2169250" y="3059668"/>
            <a:ext cx="11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7883ED-31F1-463B-97A9-AAA2DDF8DE26}"/>
              </a:ext>
            </a:extLst>
          </p:cNvPr>
          <p:cNvSpPr txBox="1"/>
          <p:nvPr/>
        </p:nvSpPr>
        <p:spPr>
          <a:xfrm>
            <a:off x="8434873" y="3059668"/>
            <a:ext cx="26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022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EE41C-978C-4D13-AAFA-25F24975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Blocks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F859A-A3EF-4E1F-A61C-7D0C476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are the partial data of the files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FB76D9-A2FD-46A5-BB7A-8E4DD3B6E6E7}"/>
              </a:ext>
            </a:extLst>
          </p:cNvPr>
          <p:cNvSpPr txBox="1"/>
          <p:nvPr/>
        </p:nvSpPr>
        <p:spPr>
          <a:xfrm>
            <a:off x="4338735" y="19500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19BB07-9EF5-46C7-B2DB-33E12350D78E}"/>
              </a:ext>
            </a:extLst>
          </p:cNvPr>
          <p:cNvSpPr/>
          <p:nvPr/>
        </p:nvSpPr>
        <p:spPr>
          <a:xfrm>
            <a:off x="6503437" y="3328661"/>
            <a:ext cx="1511852" cy="1447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‰PNG</a:t>
            </a:r>
          </a:p>
          <a:p>
            <a:pPr algn="ctr"/>
            <a:r>
              <a:rPr lang="de-DE" dirty="0"/>
              <a:t>   </a:t>
            </a:r>
          </a:p>
          <a:p>
            <a:pPr algn="ctr"/>
            <a:r>
              <a:rPr lang="de-DE" dirty="0"/>
              <a:t>IHDR  î  6   Eµ¤Q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A9B006-A2A2-484B-9FC3-B8141F5F5D7E}"/>
              </a:ext>
            </a:extLst>
          </p:cNvPr>
          <p:cNvSpPr txBox="1"/>
          <p:nvPr/>
        </p:nvSpPr>
        <p:spPr>
          <a:xfrm>
            <a:off x="6652141" y="2951674"/>
            <a:ext cx="364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Content Blocks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A81C9A-0CD6-497A-A292-E1C16D637C4A}"/>
              </a:ext>
            </a:extLst>
          </p:cNvPr>
          <p:cNvSpPr/>
          <p:nvPr/>
        </p:nvSpPr>
        <p:spPr>
          <a:xfrm>
            <a:off x="9028630" y="3328661"/>
            <a:ext cx="1511850" cy="1447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ƒ„…†‡ˆ‰Š’“”•–—˜™š¢£¤¥¦§¨©</a:t>
            </a:r>
          </a:p>
        </p:txBody>
      </p:sp>
    </p:spTree>
    <p:extLst>
      <p:ext uri="{BB962C8B-B14F-4D97-AF65-F5344CB8AC3E}">
        <p14:creationId xmlns:p14="http://schemas.microsoft.com/office/powerpoint/2010/main" val="206290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DE36-9E0C-451F-937F-C2EBED9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E69F1-7818-41E8-B1B4-FE15F1B4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105540"/>
            <a:ext cx="10554574" cy="3636511"/>
          </a:xfrm>
        </p:spPr>
        <p:txBody>
          <a:bodyPr/>
          <a:lstStyle/>
          <a:p>
            <a:r>
              <a:rPr lang="en-US" dirty="0"/>
              <a:t>The meta-data blocks contain the addresses for the associated content blocks</a:t>
            </a:r>
          </a:p>
          <a:p>
            <a:r>
              <a:rPr lang="en-US" dirty="0"/>
              <a:t>If block has to less space, on the end of the block a int is reserved for next block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622ED90-8710-4B5C-B031-62377C558B12}"/>
              </a:ext>
            </a:extLst>
          </p:cNvPr>
          <p:cNvSpPr/>
          <p:nvPr/>
        </p:nvSpPr>
        <p:spPr>
          <a:xfrm>
            <a:off x="5283945" y="3865800"/>
            <a:ext cx="1418838" cy="1116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80</a:t>
            </a:r>
          </a:p>
          <a:p>
            <a:pPr algn="ctr"/>
            <a:r>
              <a:rPr lang="de-DE" dirty="0"/>
              <a:t>88</a:t>
            </a:r>
          </a:p>
          <a:p>
            <a:pPr algn="ctr"/>
            <a:r>
              <a:rPr lang="de-DE" dirty="0"/>
              <a:t>96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C5D362-A97B-4B19-BF89-0B1B3873CC3F}"/>
              </a:ext>
            </a:extLst>
          </p:cNvPr>
          <p:cNvSpPr txBox="1"/>
          <p:nvPr/>
        </p:nvSpPr>
        <p:spPr>
          <a:xfrm>
            <a:off x="4170199" y="3429000"/>
            <a:ext cx="364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Meta-Data</a:t>
            </a:r>
          </a:p>
        </p:txBody>
      </p:sp>
    </p:spTree>
    <p:extLst>
      <p:ext uri="{BB962C8B-B14F-4D97-AF65-F5344CB8AC3E}">
        <p14:creationId xmlns:p14="http://schemas.microsoft.com/office/powerpoint/2010/main" val="32879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CFD5-3F3C-4F02-A5B9-A65579AD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Meta-Data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3FE6D-338A-4163-9D89-48321C5D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173944"/>
            <a:ext cx="10554574" cy="3636511"/>
          </a:xfrm>
        </p:spPr>
        <p:txBody>
          <a:bodyPr/>
          <a:lstStyle/>
          <a:p>
            <a:r>
              <a:rPr lang="en-US" dirty="0"/>
              <a:t>In the metadata list, all addresses of the metadata are saved and sorted by filename</a:t>
            </a:r>
          </a:p>
          <a:p>
            <a:r>
              <a:rPr lang="en-US" dirty="0"/>
              <a:t>Meta Data list cant have enough space because size is fixed. 5 Gig per 1000 Gigs of space.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8B91840-4056-4C27-A440-F21438E8CFCB}"/>
              </a:ext>
            </a:extLst>
          </p:cNvPr>
          <p:cNvSpPr/>
          <p:nvPr/>
        </p:nvSpPr>
        <p:spPr>
          <a:xfrm>
            <a:off x="4272834" y="4038953"/>
            <a:ext cx="3646330" cy="164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Meta-Data foo.txt…40</a:t>
            </a:r>
          </a:p>
          <a:p>
            <a:pPr algn="ctr"/>
            <a:r>
              <a:rPr lang="de-DE" dirty="0"/>
              <a:t>Meta-Data Max.cs…48</a:t>
            </a:r>
          </a:p>
          <a:p>
            <a:pPr algn="ctr"/>
            <a:r>
              <a:rPr lang="de-DE" dirty="0"/>
              <a:t>Meta-Data voo.txt…56</a:t>
            </a:r>
          </a:p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BA2CE1-58E0-43FC-BEBC-3AD9F40F676C}"/>
              </a:ext>
            </a:extLst>
          </p:cNvPr>
          <p:cNvSpPr txBox="1"/>
          <p:nvPr/>
        </p:nvSpPr>
        <p:spPr>
          <a:xfrm>
            <a:off x="4272834" y="3602153"/>
            <a:ext cx="364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Meta-Data List</a:t>
            </a:r>
          </a:p>
        </p:txBody>
      </p:sp>
    </p:spTree>
    <p:extLst>
      <p:ext uri="{BB962C8B-B14F-4D97-AF65-F5344CB8AC3E}">
        <p14:creationId xmlns:p14="http://schemas.microsoft.com/office/powerpoint/2010/main" val="40300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13DCF-4C53-4982-BE2E-B25FA50F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 Space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1A6CC-2F37-4C9A-A48E-D9FFCE99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in which all addresses of the free blocks are stored</a:t>
            </a:r>
          </a:p>
          <a:p>
            <a:r>
              <a:rPr lang="en-US" dirty="0"/>
              <a:t>If a block will be used it is going to be discharged</a:t>
            </a:r>
          </a:p>
          <a:p>
            <a:r>
              <a:rPr lang="en-US" dirty="0"/>
              <a:t>If a block is released, it will be added again to the list</a:t>
            </a:r>
          </a:p>
          <a:p>
            <a:r>
              <a:rPr lang="en-US" dirty="0"/>
              <a:t>The Free Space List has a constant memory 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21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7963B-E55E-40CE-B4FE-1DD4EF7C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31F3E-0986-4EA0-9C62-2C96DC63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memory address from free space list</a:t>
            </a:r>
          </a:p>
          <a:p>
            <a:r>
              <a:rPr lang="en-US" dirty="0"/>
              <a:t>Write the memory address to a new meta-data block. </a:t>
            </a:r>
          </a:p>
          <a:p>
            <a:r>
              <a:rPr lang="en-US" dirty="0"/>
              <a:t>The address of the meta-data block is stored in the pre-reserved meta-data list block</a:t>
            </a:r>
          </a:p>
          <a:p>
            <a:r>
              <a:rPr lang="de-DE" dirty="0"/>
              <a:t>The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en-GB" dirty="0"/>
              <a:t>is</a:t>
            </a:r>
            <a:r>
              <a:rPr lang="de-DE" dirty="0"/>
              <a:t> saved</a:t>
            </a:r>
          </a:p>
        </p:txBody>
      </p:sp>
    </p:spTree>
    <p:extLst>
      <p:ext uri="{BB962C8B-B14F-4D97-AF65-F5344CB8AC3E}">
        <p14:creationId xmlns:p14="http://schemas.microsoft.com/office/powerpoint/2010/main" val="9609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EF38-35B6-4EB8-8369-4130E869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4F4DC-7EBC-4773-985B-0C82486B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of the new content block is stored in the meta-data block</a:t>
            </a:r>
          </a:p>
          <a:p>
            <a:r>
              <a:rPr lang="en-US" dirty="0"/>
              <a:t>If the last block is not full, its going to be used further</a:t>
            </a:r>
          </a:p>
        </p:txBody>
      </p:sp>
    </p:spTree>
    <p:extLst>
      <p:ext uri="{BB962C8B-B14F-4D97-AF65-F5344CB8AC3E}">
        <p14:creationId xmlns:p14="http://schemas.microsoft.com/office/powerpoint/2010/main" val="38060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55F9-3540-4342-B103-9F32E6F5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Iterate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0456C-9558-452E-9A18-25F6B4DD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Meta-Data block</a:t>
            </a:r>
          </a:p>
        </p:txBody>
      </p:sp>
    </p:spTree>
    <p:extLst>
      <p:ext uri="{BB962C8B-B14F-4D97-AF65-F5344CB8AC3E}">
        <p14:creationId xmlns:p14="http://schemas.microsoft.com/office/powerpoint/2010/main" val="128876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346</Words>
  <Application>Microsoft Office PowerPoint</Application>
  <PresentationFormat>Breitbild</PresentationFormat>
  <Paragraphs>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Zitierfähig</vt:lpstr>
      <vt:lpstr>filesystem</vt:lpstr>
      <vt:lpstr>General stuf</vt:lpstr>
      <vt:lpstr>Content Blocks</vt:lpstr>
      <vt:lpstr>Meta-Data</vt:lpstr>
      <vt:lpstr>Meta-Data List</vt:lpstr>
      <vt:lpstr>Free Space List</vt:lpstr>
      <vt:lpstr>saving</vt:lpstr>
      <vt:lpstr>Increase</vt:lpstr>
      <vt:lpstr>Iterate</vt:lpstr>
      <vt:lpstr>Seek</vt:lpstr>
      <vt:lpstr>remove</vt:lpstr>
      <vt:lpstr>decrease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Filesystem</dc:title>
  <dc:creator>1AHIF Noisternig Luis 1516</dc:creator>
  <cp:lastModifiedBy>1AHIF Noisternig Luis 1516</cp:lastModifiedBy>
  <cp:revision>1</cp:revision>
  <dcterms:created xsi:type="dcterms:W3CDTF">2018-03-12T13:21:48Z</dcterms:created>
  <dcterms:modified xsi:type="dcterms:W3CDTF">2018-03-19T13:18:56Z</dcterms:modified>
</cp:coreProperties>
</file>