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BFBF"/>
    <a:srgbClr val="2675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66719-B440-4233-A7E0-132AB18A187C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6F70F-D37A-44AE-AB90-49CA0DE9B1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689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452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19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790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871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940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879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025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551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67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88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761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1BEC7-B90E-4864-91A7-D38D728AA6A9}" type="datetimeFigureOut">
              <a:rPr lang="de-AT" smtClean="0"/>
              <a:t>08.01.2019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75D55-033F-490B-A3B9-EA28655A71C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7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EFBB0F-4ACE-42CB-9FDE-C2479A36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39" y="3218367"/>
            <a:ext cx="12976329" cy="998219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046AC92-7714-44F5-B1B8-2F2236352B31}"/>
              </a:ext>
            </a:extLst>
          </p:cNvPr>
          <p:cNvCxnSpPr>
            <a:cxnSpLocks/>
          </p:cNvCxnSpPr>
          <p:nvPr/>
        </p:nvCxnSpPr>
        <p:spPr>
          <a:xfrm>
            <a:off x="6384652" y="18924633"/>
            <a:ext cx="981129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9F7DAD4F-3162-4504-937A-6D6428F60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538" y="19510826"/>
            <a:ext cx="2143324" cy="148603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3742C5-07C4-4D61-87AC-CD7B20733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298" y="19477664"/>
            <a:ext cx="1614718" cy="161471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4675499-C44F-48A3-A300-C2C27ED90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827" y="19368259"/>
            <a:ext cx="1614718" cy="161471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2D99455-483F-479B-8E47-13941ACE6403}"/>
              </a:ext>
            </a:extLst>
          </p:cNvPr>
          <p:cNvSpPr txBox="1"/>
          <p:nvPr/>
        </p:nvSpPr>
        <p:spPr>
          <a:xfrm>
            <a:off x="6326970" y="18463452"/>
            <a:ext cx="979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Christian Bachl 	-	David Cvetkovic	-	 Haris Jusic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CCDEC8-6973-4676-9EB7-28D142AF5B0A}"/>
              </a:ext>
            </a:extLst>
          </p:cNvPr>
          <p:cNvSpPr txBox="1"/>
          <p:nvPr/>
        </p:nvSpPr>
        <p:spPr>
          <a:xfrm>
            <a:off x="1005656" y="12133675"/>
            <a:ext cx="4150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 err="1"/>
              <a:t>Better</a:t>
            </a:r>
            <a:r>
              <a:rPr lang="de-AT" sz="4000" b="1" dirty="0"/>
              <a:t> </a:t>
            </a:r>
            <a:r>
              <a:rPr lang="de-AT" sz="4000" b="1" dirty="0" err="1"/>
              <a:t>Overview</a:t>
            </a:r>
            <a:endParaRPr lang="de-AT" sz="4000" b="1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174E6FF-282C-448A-AFB0-AAC85F7E4CC8}"/>
              </a:ext>
            </a:extLst>
          </p:cNvPr>
          <p:cNvCxnSpPr>
            <a:cxnSpLocks/>
          </p:cNvCxnSpPr>
          <p:nvPr/>
        </p:nvCxnSpPr>
        <p:spPr>
          <a:xfrm flipV="1">
            <a:off x="2791621" y="11264900"/>
            <a:ext cx="1297779" cy="73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9A05E37-F983-40A9-9829-2115FFFAA327}"/>
              </a:ext>
            </a:extLst>
          </p:cNvPr>
          <p:cNvSpPr txBox="1"/>
          <p:nvPr/>
        </p:nvSpPr>
        <p:spPr>
          <a:xfrm>
            <a:off x="4533469" y="13384488"/>
            <a:ext cx="688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/>
              <a:t>Communication </a:t>
            </a:r>
            <a:r>
              <a:rPr lang="de-AT" sz="4000" b="1" dirty="0" err="1"/>
              <a:t>improvement</a:t>
            </a:r>
            <a:r>
              <a:rPr lang="de-AT" sz="4000" b="1" dirty="0"/>
              <a:t> 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5AB191D-B5AC-4A7B-95C4-4B22C553CDB7}"/>
              </a:ext>
            </a:extLst>
          </p:cNvPr>
          <p:cNvCxnSpPr>
            <a:cxnSpLocks/>
          </p:cNvCxnSpPr>
          <p:nvPr/>
        </p:nvCxnSpPr>
        <p:spPr>
          <a:xfrm>
            <a:off x="7559674" y="12522200"/>
            <a:ext cx="0" cy="774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C8CFA84-B355-4150-B003-AF613D485451}"/>
              </a:ext>
            </a:extLst>
          </p:cNvPr>
          <p:cNvSpPr txBox="1"/>
          <p:nvPr/>
        </p:nvSpPr>
        <p:spPr>
          <a:xfrm>
            <a:off x="11290299" y="12032278"/>
            <a:ext cx="5424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/>
              <a:t>Voting System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18916DD-7700-4428-A1DB-8FDC1671D97E}"/>
              </a:ext>
            </a:extLst>
          </p:cNvPr>
          <p:cNvCxnSpPr>
            <a:cxnSpLocks/>
          </p:cNvCxnSpPr>
          <p:nvPr/>
        </p:nvCxnSpPr>
        <p:spPr>
          <a:xfrm>
            <a:off x="10617200" y="11264900"/>
            <a:ext cx="1600200" cy="736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EE551162-2F16-493A-B7AA-72353AAC502A}"/>
              </a:ext>
            </a:extLst>
          </p:cNvPr>
          <p:cNvSpPr txBox="1"/>
          <p:nvPr/>
        </p:nvSpPr>
        <p:spPr>
          <a:xfrm flipH="1">
            <a:off x="2255312" y="3534165"/>
            <a:ext cx="271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/>
              <a:t>Save time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41D9252-7C82-4E94-8C3D-3AF5DEB9714C}"/>
              </a:ext>
            </a:extLst>
          </p:cNvPr>
          <p:cNvCxnSpPr>
            <a:cxnSpLocks/>
          </p:cNvCxnSpPr>
          <p:nvPr/>
        </p:nvCxnSpPr>
        <p:spPr>
          <a:xfrm>
            <a:off x="3414716" y="4251829"/>
            <a:ext cx="1741484" cy="967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0B1F356-28B4-4879-891B-DE4610E74062}"/>
              </a:ext>
            </a:extLst>
          </p:cNvPr>
          <p:cNvSpPr txBox="1"/>
          <p:nvPr/>
        </p:nvSpPr>
        <p:spPr>
          <a:xfrm>
            <a:off x="4989443" y="1615959"/>
            <a:ext cx="623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 err="1"/>
              <a:t>Customize</a:t>
            </a:r>
            <a:r>
              <a:rPr lang="de-AT" sz="4000" b="1" dirty="0"/>
              <a:t> </a:t>
            </a:r>
            <a:r>
              <a:rPr lang="de-AT" sz="4000" b="1" dirty="0" err="1"/>
              <a:t>event</a:t>
            </a:r>
            <a:r>
              <a:rPr lang="de-AT" sz="4000" b="1" dirty="0"/>
              <a:t> </a:t>
            </a:r>
            <a:r>
              <a:rPr lang="de-AT" sz="4000" b="1" dirty="0" err="1"/>
              <a:t>templates</a:t>
            </a:r>
            <a:endParaRPr lang="de-AT" sz="4000" b="1" dirty="0"/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B3069E71-848C-421D-8B72-7D5BBEC5ADAC}"/>
              </a:ext>
            </a:extLst>
          </p:cNvPr>
          <p:cNvCxnSpPr>
            <a:cxnSpLocks/>
          </p:cNvCxnSpPr>
          <p:nvPr/>
        </p:nvCxnSpPr>
        <p:spPr>
          <a:xfrm flipV="1">
            <a:off x="7559674" y="2346423"/>
            <a:ext cx="0" cy="1682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C150FAD1-0ED0-4532-9F7B-660BABFF3953}"/>
              </a:ext>
            </a:extLst>
          </p:cNvPr>
          <p:cNvSpPr txBox="1"/>
          <p:nvPr/>
        </p:nvSpPr>
        <p:spPr>
          <a:xfrm>
            <a:off x="11152904" y="3551980"/>
            <a:ext cx="504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 err="1"/>
              <a:t>Define</a:t>
            </a:r>
            <a:r>
              <a:rPr lang="de-AT" sz="4000" b="1" dirty="0"/>
              <a:t> Stakeholder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AA10C2E2-285C-4669-9B3F-2C1A636B6908}"/>
              </a:ext>
            </a:extLst>
          </p:cNvPr>
          <p:cNvCxnSpPr>
            <a:cxnSpLocks/>
          </p:cNvCxnSpPr>
          <p:nvPr/>
        </p:nvCxnSpPr>
        <p:spPr>
          <a:xfrm flipH="1">
            <a:off x="10631130" y="4251829"/>
            <a:ext cx="2273886" cy="1259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fik 58">
            <a:extLst>
              <a:ext uri="{FF2B5EF4-FFF2-40B4-BE49-F238E27FC236}">
                <a16:creationId xmlns:a16="http://schemas.microsoft.com/office/drawing/2014/main" id="{61C09B65-6F3A-4502-B85D-13F388880E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3" y="16991942"/>
            <a:ext cx="3513385" cy="828666"/>
          </a:xfrm>
          <a:prstGeom prst="rect">
            <a:avLst/>
          </a:prstGeom>
        </p:spPr>
      </p:pic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C03D145-A92D-4123-87D2-C77B456ABCB6}"/>
              </a:ext>
            </a:extLst>
          </p:cNvPr>
          <p:cNvCxnSpPr>
            <a:cxnSpLocks/>
          </p:cNvCxnSpPr>
          <p:nvPr/>
        </p:nvCxnSpPr>
        <p:spPr>
          <a:xfrm>
            <a:off x="14768" y="13993760"/>
            <a:ext cx="6369884" cy="4893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fik 66">
            <a:extLst>
              <a:ext uri="{FF2B5EF4-FFF2-40B4-BE49-F238E27FC236}">
                <a16:creationId xmlns:a16="http://schemas.microsoft.com/office/drawing/2014/main" id="{66DF91E3-A391-4366-A2BC-BF3BD723B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3258"/>
            <a:ext cx="1920000" cy="108000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816AD25-E9A3-450C-A742-CF0C2B1660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993" y="18915124"/>
            <a:ext cx="1080000" cy="1080000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282E22BD-0FE7-4884-AE7D-A178F64015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317" y="18917997"/>
            <a:ext cx="1215000" cy="1080000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12723D09-9B90-4721-9CD5-838875615D50}"/>
              </a:ext>
            </a:extLst>
          </p:cNvPr>
          <p:cNvSpPr txBox="1"/>
          <p:nvPr/>
        </p:nvSpPr>
        <p:spPr>
          <a:xfrm>
            <a:off x="69240" y="18378794"/>
            <a:ext cx="421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Follow and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Us</a:t>
            </a:r>
            <a:r>
              <a:rPr lang="de-AT" dirty="0"/>
              <a:t> on Sozial Media: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B0400A91-051E-49AD-B3DF-297989F58635}"/>
              </a:ext>
            </a:extLst>
          </p:cNvPr>
          <p:cNvSpPr txBox="1"/>
          <p:nvPr/>
        </p:nvSpPr>
        <p:spPr>
          <a:xfrm>
            <a:off x="69240" y="20230964"/>
            <a:ext cx="5809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@Christian Bachl		@</a:t>
            </a:r>
            <a:r>
              <a:rPr lang="de-AT" dirty="0" err="1"/>
              <a:t>BachlChrisi</a:t>
            </a:r>
            <a:r>
              <a:rPr lang="de-AT" dirty="0"/>
              <a:t>			@</a:t>
            </a:r>
            <a:r>
              <a:rPr lang="de-AT" dirty="0" err="1"/>
              <a:t>Chrisiiiiiii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636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1AHIF Bachl Christian 1516</dc:creator>
  <cp:lastModifiedBy>1AHIF Bachl Christian 1516</cp:lastModifiedBy>
  <cp:revision>10</cp:revision>
  <dcterms:created xsi:type="dcterms:W3CDTF">2019-01-08T07:53:21Z</dcterms:created>
  <dcterms:modified xsi:type="dcterms:W3CDTF">2019-01-08T16:58:28Z</dcterms:modified>
</cp:coreProperties>
</file>