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46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6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35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98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58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73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08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55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429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62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EF1F-C215-4454-883A-F67F3AABF713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D05B-90DB-449E-8CE9-122B4F32F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74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Content-Based Routing (CBR) of Messages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762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: Ubuntu Server </a:t>
            </a:r>
            <a:r>
              <a:rPr lang="en-US" smtClean="0"/>
              <a:t>14.04 LTS 64bit</a:t>
            </a:r>
            <a:endParaRPr lang="en-US" dirty="0" smtClean="0"/>
          </a:p>
          <a:p>
            <a:r>
              <a:rPr lang="en-US" dirty="0" smtClean="0"/>
              <a:t>CPU : 4 Core intel i7</a:t>
            </a:r>
          </a:p>
          <a:p>
            <a:r>
              <a:rPr lang="en-US" dirty="0" smtClean="0"/>
              <a:t>RAM : 4gb</a:t>
            </a:r>
          </a:p>
          <a:p>
            <a:r>
              <a:rPr lang="en-US" dirty="0" smtClean="0"/>
              <a:t>HDD : 20gb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401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Main Configuration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77496" y="5661248"/>
            <a:ext cx="766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Konfigurasi</a:t>
            </a:r>
            <a:r>
              <a:rPr lang="en-US" dirty="0" smtClean="0"/>
              <a:t> ESB </a:t>
            </a:r>
            <a:r>
              <a:rPr lang="en-US" dirty="0" err="1" smtClean="0"/>
              <a:t>menggunakan</a:t>
            </a:r>
            <a:r>
              <a:rPr lang="en-US" dirty="0" smtClean="0"/>
              <a:t> filter mediator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routing message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http://&lt;url&gt;/StockQuote </a:t>
            </a:r>
            <a:r>
              <a:rPr lang="en-US" dirty="0" err="1" smtClean="0"/>
              <a:t>akan</a:t>
            </a:r>
            <a:r>
              <a:rPr lang="en-US" dirty="0" smtClean="0"/>
              <a:t> di route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service </a:t>
            </a:r>
            <a:r>
              <a:rPr lang="en-US" dirty="0" err="1" smtClean="0"/>
              <a:t>sebenarnya</a:t>
            </a:r>
            <a:endParaRPr lang="id-ID" dirty="0"/>
          </a:p>
        </p:txBody>
      </p:sp>
      <p:pic>
        <p:nvPicPr>
          <p:cNvPr id="7" name="Picture 2" descr="C:\Users\Christian Hendy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70669"/>
            <a:ext cx="7658242" cy="42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 Back-End Service (</a:t>
            </a:r>
            <a:r>
              <a:rPr lang="en-US" dirty="0" err="1" smtClean="0"/>
              <a:t>SimpleStockQuote</a:t>
            </a:r>
            <a:r>
              <a:rPr lang="en-US" dirty="0" smtClean="0"/>
              <a:t> Service)-1</a:t>
            </a: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pic>
        <p:nvPicPr>
          <p:cNvPr id="2051" name="Picture 3" descr="C:\Users\Christian Hendy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9" y="2420888"/>
            <a:ext cx="8831263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054" y="1628800"/>
            <a:ext cx="883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SimpleStockQuote</a:t>
            </a:r>
            <a:r>
              <a:rPr lang="en-US" dirty="0" smtClean="0"/>
              <a:t> Service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&lt;wso2_home&gt;/samples/axis2Server/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SimpleStockQuoteService</a:t>
            </a:r>
            <a:r>
              <a:rPr lang="en-US" dirty="0" smtClean="0"/>
              <a:t>/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032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 Back-End Service (</a:t>
            </a:r>
            <a:r>
              <a:rPr lang="en-US" dirty="0" err="1" smtClean="0"/>
              <a:t>SimpleStockQuote</a:t>
            </a:r>
            <a:r>
              <a:rPr lang="en-US" dirty="0" smtClean="0"/>
              <a:t> Service)-2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37682"/>
            <a:ext cx="790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build service yang </a:t>
            </a:r>
            <a:r>
              <a:rPr lang="en-US" dirty="0" err="1" smtClean="0"/>
              <a:t>akan</a:t>
            </a:r>
            <a:r>
              <a:rPr lang="en-US" dirty="0" smtClean="0"/>
              <a:t> di deploy, </a:t>
            </a:r>
            <a:r>
              <a:rPr lang="en-US" dirty="0" err="1" smtClean="0"/>
              <a:t>jalankan</a:t>
            </a:r>
            <a:r>
              <a:rPr lang="en-US" dirty="0" smtClean="0"/>
              <a:t> axis2server.sh yang </a:t>
            </a:r>
            <a:r>
              <a:rPr lang="en-US" dirty="0" err="1" smtClean="0"/>
              <a:t>terdapat</a:t>
            </a:r>
            <a:r>
              <a:rPr lang="en-US" dirty="0" smtClean="0"/>
              <a:t> di &lt;wso2_home&gt;/samples/axis2Server/</a:t>
            </a:r>
            <a:endParaRPr lang="id-ID" dirty="0"/>
          </a:p>
        </p:txBody>
      </p:sp>
      <p:pic>
        <p:nvPicPr>
          <p:cNvPr id="3074" name="Picture 2" descr="C:\Users\Christian Hendy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20329"/>
            <a:ext cx="7560840" cy="448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enggunakan</a:t>
            </a:r>
            <a:r>
              <a:rPr lang="en-US" dirty="0" smtClean="0"/>
              <a:t> Service </a:t>
            </a:r>
            <a:r>
              <a:rPr lang="en-US" dirty="0" err="1"/>
              <a:t>M</a:t>
            </a:r>
            <a:r>
              <a:rPr lang="en-US" dirty="0" err="1" smtClean="0"/>
              <a:t>elalui</a:t>
            </a:r>
            <a:r>
              <a:rPr lang="en-US" dirty="0" smtClean="0"/>
              <a:t> ESB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/>
              <a:t>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direktori</a:t>
            </a:r>
            <a:r>
              <a:rPr lang="en-US" sz="2000" dirty="0" smtClean="0"/>
              <a:t> &lt;wso2_home&gt;/samples/axis2Client</a:t>
            </a:r>
            <a:endParaRPr lang="en-US" sz="2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latin typeface="Courier" pitchFamily="49" charset="0"/>
              </a:rPr>
              <a:t>ant </a:t>
            </a:r>
            <a:r>
              <a:rPr lang="en-US" sz="1400" dirty="0" err="1" smtClean="0">
                <a:latin typeface="Courier" pitchFamily="49" charset="0"/>
              </a:rPr>
              <a:t>stockquote</a:t>
            </a:r>
            <a:r>
              <a:rPr lang="en-US" sz="1400" dirty="0" smtClean="0">
                <a:latin typeface="Courier" pitchFamily="49" charset="0"/>
              </a:rPr>
              <a:t> -</a:t>
            </a:r>
            <a:r>
              <a:rPr lang="en-US" sz="1400" dirty="0" err="1" smtClean="0">
                <a:latin typeface="Courier" pitchFamily="49" charset="0"/>
              </a:rPr>
              <a:t>Dtrpurl</a:t>
            </a:r>
            <a:r>
              <a:rPr lang="en-US" sz="1400" dirty="0" smtClean="0">
                <a:latin typeface="Courier" pitchFamily="49" charset="0"/>
              </a:rPr>
              <a:t>=http://localhost:8280/services/StockQuote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 err="1" smtClean="0">
                <a:cs typeface="Times New Roman" panose="02020603050405020304" pitchFamily="18" charset="0"/>
              </a:rPr>
              <a:t>Maka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akan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terlihat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tampilan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bahwa</a:t>
            </a:r>
            <a:r>
              <a:rPr lang="en-US" sz="1400" dirty="0" smtClean="0">
                <a:cs typeface="Times New Roman" panose="02020603050405020304" pitchFamily="18" charset="0"/>
              </a:rPr>
              <a:t> service </a:t>
            </a:r>
            <a:r>
              <a:rPr lang="en-US" sz="1400" dirty="0" err="1" smtClean="0">
                <a:cs typeface="Times New Roman" panose="02020603050405020304" pitchFamily="18" charset="0"/>
              </a:rPr>
              <a:t>digunakan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cs typeface="Times New Roman" panose="02020603050405020304" pitchFamily="18" charset="0"/>
              </a:rPr>
              <a:t> console axis2server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 smtClean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cs typeface="Times New Roman" panose="02020603050405020304" pitchFamily="18" charset="0"/>
              </a:rPr>
              <a:t>Port 8280 </a:t>
            </a:r>
            <a:r>
              <a:rPr lang="en-US" sz="1400" dirty="0" err="1" smtClean="0">
                <a:cs typeface="Times New Roman" panose="02020603050405020304" pitchFamily="18" charset="0"/>
              </a:rPr>
              <a:t>merupakan</a:t>
            </a:r>
            <a:r>
              <a:rPr lang="en-US" sz="1400" dirty="0" smtClean="0">
                <a:cs typeface="Times New Roman" panose="02020603050405020304" pitchFamily="18" charset="0"/>
              </a:rPr>
              <a:t> port </a:t>
            </a:r>
            <a:r>
              <a:rPr lang="en-US" sz="1400" dirty="0" err="1" smtClean="0"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cs typeface="Times New Roman" panose="02020603050405020304" pitchFamily="18" charset="0"/>
              </a:rPr>
              <a:t> ESB yang </a:t>
            </a:r>
            <a:r>
              <a:rPr lang="en-US" sz="1400" dirty="0" err="1" smtClean="0">
                <a:cs typeface="Times New Roman" panose="02020603050405020304" pitchFamily="18" charset="0"/>
              </a:rPr>
              <a:t>digunakan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cs typeface="Times New Roman" panose="02020603050405020304" pitchFamily="18" charset="0"/>
              </a:rPr>
              <a:t> ESB HTTP-NIO, </a:t>
            </a:r>
            <a:r>
              <a:rPr lang="en-US" sz="1400" dirty="0" err="1" smtClean="0">
                <a:cs typeface="Times New Roman" panose="02020603050405020304" pitchFamily="18" charset="0"/>
              </a:rPr>
              <a:t>hal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ini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dapat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diketahui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dari</a:t>
            </a:r>
            <a:r>
              <a:rPr lang="en-US" sz="1400" dirty="0" smtClean="0">
                <a:cs typeface="Times New Roman" panose="02020603050405020304" pitchFamily="18" charset="0"/>
              </a:rPr>
              <a:t> file </a:t>
            </a:r>
            <a:r>
              <a:rPr lang="en-US" sz="1400" dirty="0" err="1" smtClean="0">
                <a:cs typeface="Times New Roman" panose="02020603050405020304" pitchFamily="18" charset="0"/>
              </a:rPr>
              <a:t>konfigurasi</a:t>
            </a:r>
            <a:r>
              <a:rPr lang="en-US" sz="1400" dirty="0" smtClean="0">
                <a:cs typeface="Times New Roman" panose="02020603050405020304" pitchFamily="18" charset="0"/>
              </a:rPr>
              <a:t> yang </a:t>
            </a:r>
            <a:r>
              <a:rPr lang="en-US" sz="1400" dirty="0" err="1" smtClean="0">
                <a:cs typeface="Times New Roman" panose="02020603050405020304" pitchFamily="18" charset="0"/>
              </a:rPr>
              <a:t>terdapat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cs typeface="Times New Roman" panose="02020603050405020304" pitchFamily="18" charset="0"/>
              </a:rPr>
              <a:t> &lt;wso2_home&gt;/repository/</a:t>
            </a:r>
            <a:r>
              <a:rPr lang="en-US" sz="1400" dirty="0" err="1" smtClean="0">
                <a:cs typeface="Times New Roman" panose="02020603050405020304" pitchFamily="18" charset="0"/>
              </a:rPr>
              <a:t>conf</a:t>
            </a:r>
            <a:r>
              <a:rPr lang="en-US" sz="1400" dirty="0" smtClean="0">
                <a:cs typeface="Times New Roman" panose="02020603050405020304" pitchFamily="18" charset="0"/>
              </a:rPr>
              <a:t>/axis2/axis2.xml</a:t>
            </a:r>
          </a:p>
        </p:txBody>
      </p:sp>
      <p:pic>
        <p:nvPicPr>
          <p:cNvPr id="4098" name="Picture 2" descr="C:\Users\Christian Hendy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024188"/>
            <a:ext cx="7678737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ristian Hendy\Desktop\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-1" r="251" b="56638"/>
          <a:stretch/>
        </p:blipFill>
        <p:spPr bwMode="auto">
          <a:xfrm>
            <a:off x="227012" y="4581128"/>
            <a:ext cx="8688387" cy="20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7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159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Simple Content-Based Routing (CBR) of Messages</vt:lpstr>
      <vt:lpstr>Environment</vt:lpstr>
      <vt:lpstr>ESB Main Configuration</vt:lpstr>
      <vt:lpstr>Deploy Back-End Service (SimpleStockQuote Service)-1</vt:lpstr>
      <vt:lpstr>Deploy Back-End Service (SimpleStockQuote Service)-2</vt:lpstr>
      <vt:lpstr>Mencoba Menggunakan Service Melalui ESB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Hendy</dc:creator>
  <cp:lastModifiedBy>Christian Hendy</cp:lastModifiedBy>
  <cp:revision>6</cp:revision>
  <dcterms:created xsi:type="dcterms:W3CDTF">2014-12-16T16:30:59Z</dcterms:created>
  <dcterms:modified xsi:type="dcterms:W3CDTF">2014-12-16T17:31:27Z</dcterms:modified>
</cp:coreProperties>
</file>