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504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/>
              <a:t>CentraSite - WSO2 - Governance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/>
              <a:t>IF4050 - Service-Oriented Architecture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504900" x="685800"/>
            <a:ext cy="2193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Presented by: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Michael Ingga Gunawan / 13511053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Iskandar Setiadi / 13511073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Pandu Kartika Putra / 13511090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7524" x="247599"/>
            <a:ext cy="1043700" cx="10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2700" lang="en"/>
              <a:t>CentraSite Preloaded Policies and Best Practices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Metadata validation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WS-I Compliance Check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WSDL Validation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Asset Certification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Approval Workflow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Setting Attribute Values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Entity Promotion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WS-Security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Monitoring &amp; Alerts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Routing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SLAs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Depreciation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Failover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• Logging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WSO2 Governance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WSO2 ← Open source application providing SOA solutions.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WSO2 Governance Registry ← provides the right level of structure straight out of the box to support SOA Governance, configuration governance, development process governance, design and run-time governance, lifecycle management, and team collaboration.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0050" x="5295900"/>
            <a:ext cy="400050" cx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WSO2 Governance: Feature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→ Storing, cataloging, indexing, and managing the enterprise metadata in a simple and scalable model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Detail: Registry &amp; repository, SOA governance, configuration governance, development process governance, framework for governance, lifecycle management, manage &amp; monitor, etc.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47600" x="1851737"/>
            <a:ext cy="3695700" cx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1365225" x="1935900"/>
            <a:ext cy="1966499" cx="6750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SOA Governance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CentraSite</a:t>
            </a:r>
          </a:p>
          <a:p>
            <a:pPr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WSO2 Governance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SOA Governance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917050" x="457200"/>
            <a:ext cy="399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→ A concept used for activities to exercising control over services in SOA solutions.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Key components (IBM):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Organizational change → to support SOA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Service lifecycle management → next slide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Enforcement → ensure the service policy is followed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Quality → create end-to-end process for development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Policy → manage the rules associated with services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Security → who is allowed to own and access services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Lifecycle Management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7679" x="1710803"/>
            <a:ext cy="3348774" cx="555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7399" x="2587997"/>
            <a:ext cy="4708699" cx="396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CentraSite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CentraSite → Lifecycle Management Tool and Enterprise Catalog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“Ensuring SOA success with effective, automated control throughout lifecycle”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APIs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SOA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Related assets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11050" x="5503725"/>
            <a:ext cy="1925973" cx="200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363525" x="277125"/>
            <a:ext cy="1189800" cx="4596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CE vs Full Version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800" x="4963475"/>
            <a:ext cy="4848906" cx="27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CentraSite Main Features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"/>
              <a:t>Integrated registry / repository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CentraSite unifies registry / repository which provides company a single system of record for information regarding SOA assets and SOA governance artifacts.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startAt="2" type="arabicPeriod"/>
            </a:pPr>
            <a:r>
              <a:rPr sz="2400" lang="en"/>
              <a:t> Active policy management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CentraSite allows company to create policies that can automatically engage (reduce the approval and monitoring bottleneck)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CentraSite Main Features (Cont.)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startAt="3" type="arabicPeriod"/>
            </a:pPr>
            <a:r>
              <a:rPr sz="2000" lang="en"/>
              <a:t>Full lifecycle management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CentraSite automates design-time, run-time, and change-time governance in a highly integrated environment, providing one system of record.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startAt="4" type="arabicPeriod"/>
            </a:pPr>
            <a:r>
              <a:rPr sz="2000" lang="en"/>
              <a:t>Extensibility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CentraSite ships with pre-loaded functionality including policies, best practices, metadata models, and user roles. The solution is also easily customizable to accommodate unique policies and practices and existing IT governance constructs.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