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136" r:id="rId5"/>
    <p:sldId id="5135" r:id="rId6"/>
    <p:sldId id="5138" r:id="rId7"/>
    <p:sldId id="5139" r:id="rId8"/>
    <p:sldId id="5151" r:id="rId9"/>
    <p:sldId id="5157" r:id="rId10"/>
    <p:sldId id="5158" r:id="rId11"/>
    <p:sldId id="5159" r:id="rId12"/>
    <p:sldId id="5163" r:id="rId13"/>
    <p:sldId id="5162" r:id="rId14"/>
    <p:sldId id="5140" r:id="rId15"/>
    <p:sldId id="5141" r:id="rId16"/>
    <p:sldId id="5160" r:id="rId17"/>
    <p:sldId id="5142" r:id="rId18"/>
    <p:sldId id="5161" r:id="rId19"/>
    <p:sldId id="261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charset="0"/>
        <a:ea typeface="等线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64"/>
      </p:cViewPr>
      <p:guideLst>
        <p:guide orient="horz" pos="2140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ym typeface="+mn-ea"/>
            </a:rPr>
            <a:t>REST</a:t>
          </a:r>
          <a:r>
            <a:rPr lang="zh-CN" altLang="en-US" b="1">
              <a:sym typeface="+mn-ea"/>
            </a:rPr>
            <a:t>是一种架构风格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D152A57C-00B9-4738-9A7E-FFB1A9B3F223}" type="parTrans">
      <dgm:prSet/>
      <dgm:spPr/>
      <dgm:t>
        <a:bodyPr/>
        <a:p>
          <a:endParaRPr lang="zh-CN" altLang="en-US"/>
        </a:p>
      </dgm:t>
    </dgm:pt>
    <dgm:pt modelId="{069C7050-88EB-495E-9F09-EB5E3BAC948F}" cxnId="{D152A57C-00B9-4738-9A7E-FFB1A9B3F223}" type="sibTrans">
      <dgm:prSet/>
      <dgm:spPr/>
      <dgm:t>
        <a:bodyPr/>
        <a:p>
          <a:endParaRPr lang="zh-CN" altLang="en-US"/>
        </a:p>
      </dgm:t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ym typeface="+mn-ea"/>
            </a:rPr>
            <a:t>符合</a:t>
          </a:r>
          <a:r>
            <a:rPr lang="en-US" altLang="zh-CN" b="1">
              <a:sym typeface="+mn-ea"/>
            </a:rPr>
            <a:t>REST</a:t>
          </a:r>
          <a:r>
            <a:rPr lang="zh-CN" altLang="en-US" b="1">
              <a:sym typeface="+mn-ea"/>
            </a:rPr>
            <a:t>规范原则的架构称为</a:t>
          </a:r>
          <a:r>
            <a:rPr lang="en-US" altLang="zh-CN" b="1">
              <a:sym typeface="+mn-ea"/>
            </a:rPr>
            <a:t>RESTfull</a:t>
          </a:r>
          <a:r>
            <a:rPr lang="zh-CN" altLang="en-US" b="1">
              <a:sym typeface="+mn-ea"/>
            </a:rPr>
            <a:t>架构</a:t>
          </a:r>
          <a:r>
            <a:rPr lang="zh-CN" altLang="en-US"/>
            <a:t/>
          </a:r>
          <a:endParaRPr lang="zh-CN" altLang="en-US"/>
        </a:p>
      </dgm:t>
    </dgm:pt>
    <dgm:pt modelId="{79C8FE9E-B1A2-429E-AD49-52CD37207E80}" cxnId="{A0195A3D-5057-47AB-9D22-5FEA17CF46FA}" type="parTrans">
      <dgm:prSet/>
      <dgm:spPr/>
      <dgm:t>
        <a:bodyPr/>
        <a:p>
          <a:endParaRPr lang="zh-CN" altLang="en-US"/>
        </a:p>
      </dgm:t>
    </dgm:pt>
    <dgm:pt modelId="{515896BF-1DB2-4936-A3D4-AA39D53C21BD}" cxnId="{A0195A3D-5057-47AB-9D22-5FEA17CF46FA}" type="sibTrans">
      <dgm:prSet/>
      <dgm:spPr/>
      <dgm:t>
        <a:bodyPr/>
        <a:p>
          <a:endParaRPr lang="zh-CN" altLang="en-US"/>
        </a:p>
      </dgm:t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01675E-A1C9-4A34-8841-DFE446D87C3E}" type="pres">
      <dgm:prSet presAssocID="{069C7050-88EB-495E-9F09-EB5E3BAC948F}" presName="spacer" presStyleCnt="0"/>
      <dgm:spPr/>
    </dgm:pt>
    <dgm:pt modelId="{66C12D09-2C23-48C2-8818-E713E46EB78F}" type="pres">
      <dgm:prSet presAssocID="{ADA5AD25-3BC2-4E43-8A35-6AA42204E0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152A57C-00B9-4738-9A7E-FFB1A9B3F223}" srcId="{19AECEDB-97B9-459C-A382-C7513B9946EB}" destId="{49D796A5-6D71-4135-A74D-6066142AF174}" srcOrd="0" destOrd="0" parTransId="{0588D79C-D327-48CD-AD7F-3019BA4B808D}" sibTransId="{069C7050-88EB-495E-9F09-EB5E3BAC948F}"/>
    <dgm:cxn modelId="{A0195A3D-5057-47AB-9D22-5FEA17CF46FA}" srcId="{19AECEDB-97B9-459C-A382-C7513B9946EB}" destId="{ADA5AD25-3BC2-4E43-8A35-6AA42204E0F6}" srcOrd="1" destOrd="0" parTransId="{79C8FE9E-B1A2-429E-AD49-52CD37207E80}" sibTransId="{515896BF-1DB2-4936-A3D4-AA39D53C21BD}"/>
    <dgm:cxn modelId="{99C25F54-88F1-406C-84D3-7A6B0BD96EC3}" type="presOf" srcId="{19AECEDB-97B9-459C-A382-C7513B9946EB}" destId="{A7F9457A-77AE-40C5-ACD6-D05C90196DBC}" srcOrd="0" destOrd="0" presId="urn:microsoft.com/office/officeart/2005/8/layout/vList2"/>
    <dgm:cxn modelId="{1F4FCC23-2DBE-4AC7-821B-FFF5CCF8A403}" type="presParOf" srcId="{A7F9457A-77AE-40C5-ACD6-D05C90196DBC}" destId="{EEC92631-438E-4889-A2D9-01FE2CDC88D6}" srcOrd="0" destOrd="0" presId="urn:microsoft.com/office/officeart/2005/8/layout/vList2"/>
    <dgm:cxn modelId="{17F084DC-95EC-4E9F-ABBD-85BCF7879BC2}" type="presOf" srcId="{49D796A5-6D71-4135-A74D-6066142AF174}" destId="{EEC92631-438E-4889-A2D9-01FE2CDC88D6}" srcOrd="0" destOrd="0" presId="urn:microsoft.com/office/officeart/2005/8/layout/vList2"/>
    <dgm:cxn modelId="{71006751-EBFC-4F02-B081-A231A3A7DB30}" type="presParOf" srcId="{A7F9457A-77AE-40C5-ACD6-D05C90196DBC}" destId="{4601675E-A1C9-4A34-8841-DFE446D87C3E}" srcOrd="1" destOrd="0" presId="urn:microsoft.com/office/officeart/2005/8/layout/vList2"/>
    <dgm:cxn modelId="{C7A8076C-814D-4B10-9095-A7C8B2217202}" type="presParOf" srcId="{A7F9457A-77AE-40C5-ACD6-D05C90196DBC}" destId="{66C12D09-2C23-48C2-8818-E713E46EB78F}" srcOrd="2" destOrd="0" presId="urn:microsoft.com/office/officeart/2005/8/layout/vList2"/>
    <dgm:cxn modelId="{9BF5011F-7DB3-44AF-95CC-B45E1413A3E5}" type="presOf" srcId="{ADA5AD25-3BC2-4E43-8A35-6AA42204E0F6}" destId="{66C12D09-2C23-48C2-8818-E713E46EB7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79F64CC5-B0A0-473A-A647-A8DB6562D23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什么是资源？</a:t>
          </a:r>
          <a:endParaRPr lang="zh-CN" altLang="en-US"/>
        </a:p>
      </dgm:t>
    </dgm:pt>
    <dgm:pt modelId="{702F6268-E14C-45D5-8115-297DAA4B759C}" cxnId="{B48FE1CC-340E-4281-BEE8-A6E7A7B7CBB0}" type="parTrans">
      <dgm:prSet/>
      <dgm:spPr/>
      <dgm:t>
        <a:bodyPr/>
        <a:p>
          <a:endParaRPr lang="zh-CN" altLang="en-US"/>
        </a:p>
      </dgm:t>
    </dgm:pt>
    <dgm:pt modelId="{981E424B-A63B-4DF7-BC97-1D5B2B7044B1}" cxnId="{B48FE1CC-340E-4281-BEE8-A6E7A7B7CBB0}" type="sibTrans">
      <dgm:prSet/>
      <dgm:spPr/>
      <dgm:t>
        <a:bodyPr/>
        <a:p>
          <a:endParaRPr lang="zh-CN" altLang="en-US"/>
        </a:p>
      </dgm:t>
    </dgm:pt>
    <dgm:pt modelId="{D4AB1542-9F74-4E45-B615-57F5DFDC43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什么是表现形式？</a:t>
          </a:r>
          <a:endParaRPr lang="zh-CN" altLang="en-US"/>
        </a:p>
      </dgm:t>
    </dgm:pt>
    <dgm:pt modelId="{DCA1BD93-FD98-4A06-8ECE-28E6935BECED}" cxnId="{BC20C0F3-4D4A-4848-91F1-03A1C70BA6FE}" type="parTrans">
      <dgm:prSet/>
      <dgm:spPr/>
      <dgm:t>
        <a:bodyPr/>
        <a:p>
          <a:endParaRPr lang="zh-CN" altLang="en-US"/>
        </a:p>
      </dgm:t>
    </dgm:pt>
    <dgm:pt modelId="{69748832-ECC5-4F63-A6AC-8504A7E906B9}" cxnId="{BC20C0F3-4D4A-4848-91F1-03A1C70BA6FE}" type="sibTrans">
      <dgm:prSet/>
      <dgm:spPr/>
      <dgm:t>
        <a:bodyPr/>
        <a:p>
          <a:endParaRPr lang="zh-CN" altLang="en-US"/>
        </a:p>
      </dgm:t>
    </dgm:pt>
    <dgm:pt modelId="{E484A0DB-ADE2-41BB-B1F9-A397557174F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什么是状态转移？</a:t>
          </a:r>
          <a:endParaRPr lang="zh-CN" altLang="en-US"/>
        </a:p>
      </dgm:t>
    </dgm:pt>
    <dgm:pt modelId="{0D3844BD-A934-4ADF-8CEC-4B7101CACCC9}" cxnId="{53740846-EE1E-425C-9E97-A192C2F74B93}" type="parTrans">
      <dgm:prSet/>
      <dgm:spPr/>
      <dgm:t>
        <a:bodyPr/>
        <a:p>
          <a:endParaRPr lang="zh-CN" altLang="en-US"/>
        </a:p>
      </dgm:t>
    </dgm:pt>
    <dgm:pt modelId="{FC59B45A-A616-4E16-B98F-7EBC1D5DDF85}" cxnId="{53740846-EE1E-425C-9E97-A192C2F74B93}" type="sibTrans">
      <dgm:prSet/>
      <dgm:spPr/>
      <dgm:t>
        <a:bodyPr/>
        <a:p>
          <a:endParaRPr lang="zh-CN" alt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8FE1CC-340E-4281-BEE8-A6E7A7B7CBB0}" srcId="{501C80C4-3C37-4B06-AC2A-25F05322FDE0}" destId="{79F64CC5-B0A0-473A-A647-A8DB6562D23B}" srcOrd="0" destOrd="0" parTransId="{702F6268-E14C-45D5-8115-297DAA4B759C}" sibTransId="{981E424B-A63B-4DF7-BC97-1D5B2B7044B1}"/>
    <dgm:cxn modelId="{BC20C0F3-4D4A-4848-91F1-03A1C70BA6FE}" srcId="{501C80C4-3C37-4B06-AC2A-25F05322FDE0}" destId="{D4AB1542-9F74-4E45-B615-57F5DFDC43EE}" srcOrd="1" destOrd="0" parTransId="{DCA1BD93-FD98-4A06-8ECE-28E6935BECED}" sibTransId="{69748832-ECC5-4F63-A6AC-8504A7E906B9}"/>
    <dgm:cxn modelId="{53740846-EE1E-425C-9E97-A192C2F74B93}" srcId="{501C80C4-3C37-4B06-AC2A-25F05322FDE0}" destId="{E484A0DB-ADE2-41BB-B1F9-A397557174FE}" srcOrd="2" destOrd="0" parTransId="{0D3844BD-A934-4ADF-8CEC-4B7101CACCC9}" sibTransId="{FC59B45A-A616-4E16-B98F-7EBC1D5DDF85}"/>
    <dgm:cxn modelId="{D7C5E558-EC89-4F3F-B9A9-5BA305E2B5CA}" type="presOf" srcId="{501C80C4-3C37-4B06-AC2A-25F05322FDE0}" destId="{EE3CB678-3AF3-48EB-A9A3-4C9B3B638DF4}" srcOrd="0" destOrd="0" presId="urn:microsoft.com/office/officeart/2005/8/layout/list1"/>
    <dgm:cxn modelId="{64917E89-12B7-43F3-AC1D-DB0F2550F713}" type="presParOf" srcId="{EE3CB678-3AF3-48EB-A9A3-4C9B3B638DF4}" destId="{A787D67B-DDA1-4988-8415-DCD48FC3EA83}" srcOrd="0" destOrd="0" presId="urn:microsoft.com/office/officeart/2005/8/layout/list1"/>
    <dgm:cxn modelId="{BE56BE20-974C-4E9F-B4E5-AE8842035595}" type="presParOf" srcId="{A787D67B-DDA1-4988-8415-DCD48FC3EA83}" destId="{0797CEA2-9F9D-4159-A8DC-2F0D60611F3B}" srcOrd="0" destOrd="0" presId="urn:microsoft.com/office/officeart/2005/8/layout/list1"/>
    <dgm:cxn modelId="{FBBDF036-7F60-4B4D-ACE7-F87E7B47A832}" type="presOf" srcId="{79F64CC5-B0A0-473A-A647-A8DB6562D23B}" destId="{0797CEA2-9F9D-4159-A8DC-2F0D60611F3B}" srcOrd="0" destOrd="0" presId="urn:microsoft.com/office/officeart/2005/8/layout/list1"/>
    <dgm:cxn modelId="{F5DC984D-3D9C-4C5D-81BE-C3295FEE38C7}" type="presParOf" srcId="{A787D67B-DDA1-4988-8415-DCD48FC3EA83}" destId="{2968AA41-C1D3-4EDF-9DB3-378F66B2FD39}" srcOrd="1" destOrd="0" presId="urn:microsoft.com/office/officeart/2005/8/layout/list1"/>
    <dgm:cxn modelId="{9B2B96EC-885A-4E04-93D9-7F29CD77BCA2}" type="presOf" srcId="{79F64CC5-B0A0-473A-A647-A8DB6562D23B}" destId="{2968AA41-C1D3-4EDF-9DB3-378F66B2FD39}" srcOrd="0" destOrd="0" presId="urn:microsoft.com/office/officeart/2005/8/layout/list1"/>
    <dgm:cxn modelId="{F6CAE9B4-1924-40FD-A40A-DBFFA72F3C5E}" type="presParOf" srcId="{EE3CB678-3AF3-48EB-A9A3-4C9B3B638DF4}" destId="{D61417B3-60F3-4BE3-8E8F-9CEC27ECBCDA}" srcOrd="1" destOrd="0" presId="urn:microsoft.com/office/officeart/2005/8/layout/list1"/>
    <dgm:cxn modelId="{1FFB90F9-DF6E-40A3-B063-32497152B07F}" type="presParOf" srcId="{EE3CB678-3AF3-48EB-A9A3-4C9B3B638DF4}" destId="{D167D85B-ED5F-4134-9F18-E6B4BAE0C614}" srcOrd="2" destOrd="0" presId="urn:microsoft.com/office/officeart/2005/8/layout/list1"/>
    <dgm:cxn modelId="{07A4F7EB-3177-465F-9982-8FDF7A191C4F}" type="presParOf" srcId="{EE3CB678-3AF3-48EB-A9A3-4C9B3B638DF4}" destId="{6402558A-B637-4118-8793-2FA57B2393DA}" srcOrd="3" destOrd="0" presId="urn:microsoft.com/office/officeart/2005/8/layout/list1"/>
    <dgm:cxn modelId="{836D3BDA-E629-41F7-AAEE-A6F23C9C7D36}" type="presParOf" srcId="{EE3CB678-3AF3-48EB-A9A3-4C9B3B638DF4}" destId="{8E561E53-8519-43F2-B9E7-546C3EB01970}" srcOrd="4" destOrd="0" presId="urn:microsoft.com/office/officeart/2005/8/layout/list1"/>
    <dgm:cxn modelId="{4FCB4D48-950D-4DD8-B618-50FB30AC90A8}" type="presParOf" srcId="{8E561E53-8519-43F2-B9E7-546C3EB01970}" destId="{3559B5A5-3E91-49F5-A868-297DBB575668}" srcOrd="0" destOrd="4" presId="urn:microsoft.com/office/officeart/2005/8/layout/list1"/>
    <dgm:cxn modelId="{CA689C35-CC57-498F-B0C9-7BF1A256D144}" type="presOf" srcId="{D4AB1542-9F74-4E45-B615-57F5DFDC43EE}" destId="{3559B5A5-3E91-49F5-A868-297DBB575668}" srcOrd="0" destOrd="0" presId="urn:microsoft.com/office/officeart/2005/8/layout/list1"/>
    <dgm:cxn modelId="{076BA668-EE21-415B-B8BA-2C1F96E84245}" type="presParOf" srcId="{8E561E53-8519-43F2-B9E7-546C3EB01970}" destId="{48FABA9F-C289-434B-8864-E8FC1B5C2F60}" srcOrd="1" destOrd="4" presId="urn:microsoft.com/office/officeart/2005/8/layout/list1"/>
    <dgm:cxn modelId="{24628320-F9AA-4F00-94C5-4D66AFA0568F}" type="presOf" srcId="{D4AB1542-9F74-4E45-B615-57F5DFDC43EE}" destId="{48FABA9F-C289-434B-8864-E8FC1B5C2F60}" srcOrd="0" destOrd="0" presId="urn:microsoft.com/office/officeart/2005/8/layout/list1"/>
    <dgm:cxn modelId="{E0FE4810-D2BC-4606-84E0-FCA57F48E6F3}" type="presParOf" srcId="{EE3CB678-3AF3-48EB-A9A3-4C9B3B638DF4}" destId="{72F65D9D-7898-4EE1-ADBC-A6F5139DEC13}" srcOrd="5" destOrd="0" presId="urn:microsoft.com/office/officeart/2005/8/layout/list1"/>
    <dgm:cxn modelId="{1E29F0ED-5E45-4D52-9D58-0B6EE44D24E6}" type="presParOf" srcId="{EE3CB678-3AF3-48EB-A9A3-4C9B3B638DF4}" destId="{6B4B0D2A-F76A-4881-A678-1599A9C1764F}" srcOrd="6" destOrd="0" presId="urn:microsoft.com/office/officeart/2005/8/layout/list1"/>
    <dgm:cxn modelId="{15A042EB-6FD0-48B7-9F7E-79CB24E99D4A}" type="presParOf" srcId="{EE3CB678-3AF3-48EB-A9A3-4C9B3B638DF4}" destId="{4CCA9E30-BEB2-4B5D-BA10-E5FCB43776E3}" srcOrd="7" destOrd="0" presId="urn:microsoft.com/office/officeart/2005/8/layout/list1"/>
    <dgm:cxn modelId="{B51D4F10-FBD4-467B-B41D-983359B1E3B4}" type="presParOf" srcId="{EE3CB678-3AF3-48EB-A9A3-4C9B3B638DF4}" destId="{E366F1EF-FE80-457B-9C6A-8A0AC673FB1B}" srcOrd="8" destOrd="0" presId="urn:microsoft.com/office/officeart/2005/8/layout/list1"/>
    <dgm:cxn modelId="{26FDB53D-F10B-4FCD-A560-8BF5E88A323D}" type="presParOf" srcId="{E366F1EF-FE80-457B-9C6A-8A0AC673FB1B}" destId="{06AA40BB-9886-4B46-8ECB-F4B42996D2E4}" srcOrd="0" destOrd="8" presId="urn:microsoft.com/office/officeart/2005/8/layout/list1"/>
    <dgm:cxn modelId="{2868A00D-8A9B-4B65-88BC-4566964048ED}" type="presOf" srcId="{E484A0DB-ADE2-41BB-B1F9-A397557174FE}" destId="{06AA40BB-9886-4B46-8ECB-F4B42996D2E4}" srcOrd="0" destOrd="0" presId="urn:microsoft.com/office/officeart/2005/8/layout/list1"/>
    <dgm:cxn modelId="{2F033A26-C1E7-41D4-AE38-C5DFEC88F4EB}" type="presParOf" srcId="{E366F1EF-FE80-457B-9C6A-8A0AC673FB1B}" destId="{E2F3FA2F-E1C7-4C05-8B05-C32B42A9A930}" srcOrd="1" destOrd="8" presId="urn:microsoft.com/office/officeart/2005/8/layout/list1"/>
    <dgm:cxn modelId="{7AD4FDED-637D-40C7-9460-237E33490952}" type="presOf" srcId="{E484A0DB-ADE2-41BB-B1F9-A397557174FE}" destId="{E2F3FA2F-E1C7-4C05-8B05-C32B42A9A930}" srcOrd="0" destOrd="0" presId="urn:microsoft.com/office/officeart/2005/8/layout/list1"/>
    <dgm:cxn modelId="{5FD8948C-47DC-46A2-BFA2-B335B9D30D19}" type="presParOf" srcId="{EE3CB678-3AF3-48EB-A9A3-4C9B3B638DF4}" destId="{C36A5161-621C-488B-95ED-161DD8C18700}" srcOrd="9" destOrd="0" presId="urn:microsoft.com/office/officeart/2005/8/layout/list1"/>
    <dgm:cxn modelId="{1E02AC7C-6F5D-4B1A-A3BF-5B8556109762}" type="presParOf" srcId="{EE3CB678-3AF3-48EB-A9A3-4C9B3B638DF4}" destId="{F2D507D6-5CB7-4C81-896F-18FAF01263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版本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031CEE5E-800C-4522-9772-E804EA9701E3}" type="parTrans">
      <dgm:prSet/>
      <dgm:spPr/>
      <dgm:t>
        <a:bodyPr/>
        <a:p>
          <a:endParaRPr lang="zh-CN" altLang="en-US"/>
        </a:p>
      </dgm:t>
    </dgm:pt>
    <dgm:pt modelId="{069C7050-88EB-495E-9F09-EB5E3BAC948F}" cxnId="{031CEE5E-800C-4522-9772-E804EA9701E3}" type="sibTrans">
      <dgm:prSet/>
      <dgm:spPr/>
      <dgm:t>
        <a:bodyPr/>
        <a:p>
          <a:endParaRPr lang="zh-CN" altLang="en-US"/>
        </a:p>
      </dgm:t>
    </dgm:pt>
    <dgm:pt modelId="{5618F486-258F-471D-ADD1-C0B9BDB9929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建议</a:t>
          </a:r>
          <a:r>
            <a:rPr lang="zh-CN" altLang="en-US"/>
            <a:t>将</a:t>
          </a:r>
          <a:r>
            <a:rPr lang="zh-CN" altLang="en-US"/>
            <a:t>版本</a:t>
          </a:r>
          <a:r>
            <a:rPr lang="zh-CN" altLang="en-US"/>
            <a:t>号</a:t>
          </a:r>
          <a:r>
            <a:rPr lang="zh-CN" altLang="en-US"/>
            <a:t>假如</a:t>
          </a:r>
          <a:r>
            <a:rPr lang="en-US" altLang="zh-CN"/>
            <a:t>URL</a:t>
          </a:r>
          <a:r>
            <a:rPr lang="zh-CN" altLang="en-US"/>
            <a:t>：https://api.example.com/v1/</a:t>
          </a:r>
          <a:r>
            <a:rPr lang="zh-CN" altLang="en-US"/>
            <a:t/>
          </a:r>
          <a:endParaRPr lang="zh-CN" altLang="en-US"/>
        </a:p>
      </dgm:t>
    </dgm:pt>
    <dgm:pt modelId="{C2B9CF0E-122F-457C-BC42-58873FE78D4E}" cxnId="{58C71034-93C7-44DF-8411-794531766D0A}" type="parTrans">
      <dgm:prSet/>
      <dgm:spPr/>
      <dgm:t>
        <a:bodyPr/>
        <a:p>
          <a:endParaRPr lang="zh-CN" altLang="en-US"/>
        </a:p>
      </dgm:t>
    </dgm:pt>
    <dgm:pt modelId="{39189084-72FD-4257-BB51-595C26129668}" cxnId="{58C71034-93C7-44DF-8411-794531766D0A}" type="sibTrans">
      <dgm:prSet/>
      <dgm:spPr/>
      <dgm:t>
        <a:bodyPr/>
        <a:p>
          <a:endParaRPr lang="zh-CN" altLang="en-US"/>
        </a:p>
      </dgm:t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端点</a:t>
          </a:r>
          <a:r>
            <a:rPr lang="zh-CN" altLang="en-US"/>
            <a:t/>
          </a:r>
          <a:endParaRPr lang="zh-CN" altLang="en-US"/>
        </a:p>
      </dgm:t>
    </dgm:pt>
    <dgm:pt modelId="{79C8FE9E-B1A2-429E-AD49-52CD37207E80}" cxnId="{8E5C59A7-3EDF-4A9A-B737-4AB86F893EB2}" type="parTrans">
      <dgm:prSet/>
      <dgm:spPr/>
      <dgm:t>
        <a:bodyPr/>
        <a:p>
          <a:endParaRPr lang="zh-CN" altLang="en-US"/>
        </a:p>
      </dgm:t>
    </dgm:pt>
    <dgm:pt modelId="{515896BF-1DB2-4936-A3D4-AA39D53C21BD}" cxnId="{8E5C59A7-3EDF-4A9A-B737-4AB86F893EB2}" type="sibTrans">
      <dgm:prSet/>
      <dgm:spPr/>
      <dgm:t>
        <a:bodyPr/>
        <a:p>
          <a:endParaRPr lang="zh-CN" altLang="en-US"/>
        </a:p>
      </dgm:t>
    </dgm:pt>
    <dgm:pt modelId="{4169930F-5254-4ACB-91D0-FFB642E30E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/>
            <a:t>每个</a:t>
          </a:r>
          <a:r>
            <a:rPr lang="zh-CN"/>
            <a:t>端点（</a:t>
          </a:r>
          <a:r>
            <a:rPr/>
            <a:t>网址</a:t>
          </a:r>
          <a:r>
            <a:rPr lang="zh-CN"/>
            <a:t>）</a:t>
          </a:r>
          <a:r>
            <a:rPr/>
            <a:t>代表一种资源（resource），所以网址中不能有动词，只能有名词，而且所用的名词往往与数据库的表格名对应。</a:t>
          </a:r>
          <a:endParaRPr/>
        </a:p>
      </dgm:t>
    </dgm:pt>
    <dgm:pt modelId="{BE7C80D8-6997-4B9A-A1AD-A1C5B4B3265A}" cxnId="{58161F03-8119-4742-8A80-60FA8A8344F7}" type="parTrans">
      <dgm:prSet/>
      <dgm:spPr/>
      <dgm:t>
        <a:bodyPr/>
        <a:p>
          <a:endParaRPr lang="zh-CN" altLang="en-US"/>
        </a:p>
      </dgm:t>
    </dgm:pt>
    <dgm:pt modelId="{3FE86934-2540-468C-9B62-AE2918C65515}" cxnId="{58161F03-8119-4742-8A80-60FA8A8344F7}" type="sibTrans">
      <dgm:prSet/>
      <dgm:spPr/>
      <dgm:t>
        <a:bodyPr/>
        <a:p>
          <a:endParaRPr lang="zh-CN" altLang="en-US"/>
        </a:p>
      </dgm:t>
    </dgm:pt>
    <dgm:pt modelId="{65D87CF1-5085-4204-A1DF-A8BA5390391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/>
            <a:t>一般来说，数据库中的表都是同种记录的"集合"（collection），所以API中的名词也应该使用复数</a:t>
          </a:r>
          <a:endParaRPr/>
        </a:p>
      </dgm:t>
    </dgm:pt>
    <dgm:pt modelId="{68082B16-F103-4AE9-834B-D46AC8D9A78A}" cxnId="{CB12DF19-E814-4516-9E76-271853927155}" type="parTrans">
      <dgm:prSet/>
      <dgm:spPr/>
    </dgm:pt>
    <dgm:pt modelId="{E2D2688C-A329-4CDC-BA9D-7E888D2B80FB}" cxnId="{CB12DF19-E814-4516-9E76-271853927155}" type="sibTrans">
      <dgm:prSet/>
      <dgm:spPr/>
    </dgm:pt>
    <dgm:pt modelId="{79C82960-E5C1-4A06-A755-BAEB5FB495B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/>
            <a:t>举例：获取订单列表：</a:t>
          </a:r>
          <a:r>
            <a:rPr lang="zh-CN" altLang="en-US">
              <a:sym typeface="+mn-ea"/>
            </a:rPr>
            <a:t>https://api.example.com/v1/</a:t>
          </a:r>
          <a:r>
            <a:rPr lang="en-US" altLang="zh-CN">
              <a:sym typeface="+mn-ea"/>
            </a:rPr>
            <a:t>orders;</a:t>
          </a:r>
          <a:r>
            <a:rPr lang="zh-CN" altLang="en-US">
              <a:sym typeface="+mn-ea"/>
            </a:rPr>
            <a:t>根据订单号获取订单：</a:t>
          </a:r>
          <a:r>
            <a:rPr lang="zh-CN" altLang="en-US">
              <a:sym typeface="+mn-ea"/>
            </a:rPr>
            <a:t>https://api.example.com/v1/</a:t>
          </a:r>
          <a:r>
            <a:rPr lang="en-US" altLang="zh-CN">
              <a:sym typeface="+mn-ea"/>
            </a:rPr>
            <a:t>orders/{orderId}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EAE53E70-8F5A-4355-B51D-5CF5E573AD97}" cxnId="{BE10D345-EFDC-4D5F-BC5E-DE6F7F9B61A5}" type="parTrans">
      <dgm:prSet/>
      <dgm:spPr/>
    </dgm:pt>
    <dgm:pt modelId="{3A88A209-28C9-428B-9B35-C71572DD1D4A}" cxnId="{BE10D345-EFDC-4D5F-BC5E-DE6F7F9B61A5}" type="sibTrans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2">
        <dgm:presLayoutVars>
          <dgm:bulletEnabled val="1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1CEE5E-800C-4522-9772-E804EA9701E3}" srcId="{19AECEDB-97B9-459C-A382-C7513B9946EB}" destId="{49D796A5-6D71-4135-A74D-6066142AF174}" srcOrd="0" destOrd="0" parTransId="{0588D79C-D327-48CD-AD7F-3019BA4B808D}" sibTransId="{069C7050-88EB-495E-9F09-EB5E3BAC948F}"/>
    <dgm:cxn modelId="{58C71034-93C7-44DF-8411-794531766D0A}" srcId="{49D796A5-6D71-4135-A74D-6066142AF174}" destId="{5618F486-258F-471D-ADD1-C0B9BDB9929B}" srcOrd="0" destOrd="0" parTransId="{C2B9CF0E-122F-457C-BC42-58873FE78D4E}" sibTransId="{39189084-72FD-4257-BB51-595C26129668}"/>
    <dgm:cxn modelId="{8E5C59A7-3EDF-4A9A-B737-4AB86F893EB2}" srcId="{19AECEDB-97B9-459C-A382-C7513B9946EB}" destId="{ADA5AD25-3BC2-4E43-8A35-6AA42204E0F6}" srcOrd="1" destOrd="0" parTransId="{79C8FE9E-B1A2-429E-AD49-52CD37207E80}" sibTransId="{515896BF-1DB2-4936-A3D4-AA39D53C21BD}"/>
    <dgm:cxn modelId="{58161F03-8119-4742-8A80-60FA8A8344F7}" srcId="{ADA5AD25-3BC2-4E43-8A35-6AA42204E0F6}" destId="{4169930F-5254-4ACB-91D0-FFB642E30E00}" srcOrd="0" destOrd="1" parTransId="{BE7C80D8-6997-4B9A-A1AD-A1C5B4B3265A}" sibTransId="{3FE86934-2540-468C-9B62-AE2918C65515}"/>
    <dgm:cxn modelId="{CB12DF19-E814-4516-9E76-271853927155}" srcId="{ADA5AD25-3BC2-4E43-8A35-6AA42204E0F6}" destId="{65D87CF1-5085-4204-A1DF-A8BA53903911}" srcOrd="1" destOrd="1" parTransId="{68082B16-F103-4AE9-834B-D46AC8D9A78A}" sibTransId="{E2D2688C-A329-4CDC-BA9D-7E888D2B80FB}"/>
    <dgm:cxn modelId="{BE10D345-EFDC-4D5F-BC5E-DE6F7F9B61A5}" srcId="{ADA5AD25-3BC2-4E43-8A35-6AA42204E0F6}" destId="{79C82960-E5C1-4A06-A755-BAEB5FB495BB}" srcOrd="2" destOrd="1" parTransId="{EAE53E70-8F5A-4355-B51D-5CF5E573AD97}" sibTransId="{3A88A209-28C9-428B-9B35-C71572DD1D4A}"/>
    <dgm:cxn modelId="{4FFEF501-F8C0-49E4-A6C9-83DD525AEA44}" type="presOf" srcId="{19AECEDB-97B9-459C-A382-C7513B9946EB}" destId="{A7F9457A-77AE-40C5-ACD6-D05C90196DBC}" srcOrd="0" destOrd="0" presId="urn:microsoft.com/office/officeart/2005/8/layout/vList2"/>
    <dgm:cxn modelId="{B9C8CCA2-8F79-4A6B-8268-09FFDF6A0272}" type="presParOf" srcId="{A7F9457A-77AE-40C5-ACD6-D05C90196DBC}" destId="{EEC92631-438E-4889-A2D9-01FE2CDC88D6}" srcOrd="0" destOrd="0" presId="urn:microsoft.com/office/officeart/2005/8/layout/vList2"/>
    <dgm:cxn modelId="{E5693BB5-0573-4FD8-BCE4-A3E4450C87BD}" type="presOf" srcId="{49D796A5-6D71-4135-A74D-6066142AF174}" destId="{EEC92631-438E-4889-A2D9-01FE2CDC88D6}" srcOrd="0" destOrd="0" presId="urn:microsoft.com/office/officeart/2005/8/layout/vList2"/>
    <dgm:cxn modelId="{472260C1-DC58-4937-8C6E-AF3EE0A40111}" type="presParOf" srcId="{A7F9457A-77AE-40C5-ACD6-D05C90196DBC}" destId="{0A928AFD-C21C-4579-AB4A-38CEB4BDF82D}" srcOrd="1" destOrd="0" presId="urn:microsoft.com/office/officeart/2005/8/layout/vList2"/>
    <dgm:cxn modelId="{56698A17-005F-4ACC-B9D4-30C2945264DC}" type="presOf" srcId="{5618F486-258F-471D-ADD1-C0B9BDB9929B}" destId="{0A928AFD-C21C-4579-AB4A-38CEB4BDF82D}" srcOrd="0" destOrd="0" presId="urn:microsoft.com/office/officeart/2005/8/layout/vList2"/>
    <dgm:cxn modelId="{EC095080-B06E-43E8-8AE5-D801618C7055}" type="presParOf" srcId="{A7F9457A-77AE-40C5-ACD6-D05C90196DBC}" destId="{66C12D09-2C23-48C2-8818-E713E46EB78F}" srcOrd="2" destOrd="0" presId="urn:microsoft.com/office/officeart/2005/8/layout/vList2"/>
    <dgm:cxn modelId="{0C8DEA73-75DB-4C9F-99E9-7AF7788A1DE5}" type="presOf" srcId="{ADA5AD25-3BC2-4E43-8A35-6AA42204E0F6}" destId="{66C12D09-2C23-48C2-8818-E713E46EB78F}" srcOrd="0" destOrd="0" presId="urn:microsoft.com/office/officeart/2005/8/layout/vList2"/>
    <dgm:cxn modelId="{0F8BBA82-A99D-4DD8-BB56-2A13DABD4703}" type="presParOf" srcId="{A7F9457A-77AE-40C5-ACD6-D05C90196DBC}" destId="{8D229C2A-B173-4AE4-BFD6-2ABD7F4D4C6E}" srcOrd="3" destOrd="0" presId="urn:microsoft.com/office/officeart/2005/8/layout/vList2"/>
    <dgm:cxn modelId="{F6F10AAE-2A7A-4BD8-BFD9-9C59F6749E53}" type="presOf" srcId="{4169930F-5254-4ACB-91D0-FFB642E30E00}" destId="{8D229C2A-B173-4AE4-BFD6-2ABD7F4D4C6E}" srcOrd="0" destOrd="0" presId="urn:microsoft.com/office/officeart/2005/8/layout/vList2"/>
    <dgm:cxn modelId="{F5AF84E5-6EF5-4821-946B-1360C5402F15}" type="presOf" srcId="{65D87CF1-5085-4204-A1DF-A8BA53903911}" destId="{8D229C2A-B173-4AE4-BFD6-2ABD7F4D4C6E}" srcOrd="0" destOrd="1" presId="urn:microsoft.com/office/officeart/2005/8/layout/vList2"/>
    <dgm:cxn modelId="{2FAB0E0E-7BD6-4D8A-BF74-6768599DDBD1}" type="presOf" srcId="{79C82960-E5C1-4A06-A755-BAEB5FB495BB}" destId="{8D229C2A-B173-4AE4-BFD6-2ABD7F4D4C6E}" srcOrd="0" destOrd="2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A490ABAF-947A-43CA-9027-67600FE019CF}" type="parTrans">
      <dgm:prSet/>
      <dgm:spPr/>
      <dgm:t>
        <a:bodyPr/>
        <a:p>
          <a:endParaRPr lang="zh-CN" altLang="en-US"/>
        </a:p>
      </dgm:t>
    </dgm:pt>
    <dgm:pt modelId="{069C7050-88EB-495E-9F09-EB5E3BAC948F}" cxnId="{A490ABAF-947A-43CA-9027-67600FE019CF}" type="sibTrans">
      <dgm:prSet/>
      <dgm:spPr/>
      <dgm:t>
        <a:bodyPr/>
        <a:p>
          <a:endParaRPr lang="zh-CN" altLang="en-US"/>
        </a:p>
      </dgm:t>
    </dgm:pt>
    <dgm:pt modelId="{5618F486-258F-471D-ADD1-C0B9BDB9929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建议</a:t>
          </a:r>
          <a:r>
            <a:rPr lang="zh-CN" altLang="en-US"/>
            <a:t>采用</a:t>
          </a:r>
          <a:r>
            <a:rPr lang="en-US" altLang="zh-CN"/>
            <a:t>https</a:t>
          </a:r>
          <a:r>
            <a:rPr lang="zh-CN" altLang="en-US"/>
            <a:t>安全</a:t>
          </a:r>
          <a:r>
            <a:rPr lang="zh-CN" altLang="en-US"/>
            <a:t>协议</a:t>
          </a:r>
          <a:r>
            <a:rPr lang="zh-CN" altLang="en-US"/>
            <a:t/>
          </a:r>
          <a:endParaRPr lang="zh-CN" altLang="en-US"/>
        </a:p>
      </dgm:t>
    </dgm:pt>
    <dgm:pt modelId="{C2B9CF0E-122F-457C-BC42-58873FE78D4E}" cxnId="{B15996A6-A245-428D-AA56-82BBEB2101E1}" type="parTrans">
      <dgm:prSet/>
      <dgm:spPr/>
      <dgm:t>
        <a:bodyPr/>
        <a:p>
          <a:endParaRPr lang="zh-CN" altLang="en-US"/>
        </a:p>
      </dgm:t>
    </dgm:pt>
    <dgm:pt modelId="{39189084-72FD-4257-BB51-595C26129668}" cxnId="{B15996A6-A245-428D-AA56-82BBEB2101E1}" type="sibTrans">
      <dgm:prSet/>
      <dgm:spPr/>
      <dgm:t>
        <a:bodyPr/>
        <a:p>
          <a:endParaRPr lang="zh-CN" altLang="en-US"/>
        </a:p>
      </dgm:t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r>
            <a:rPr lang="zh-CN" altLang="en-US"/>
            <a:t/>
          </a:r>
          <a:endParaRPr lang="zh-CN" altLang="en-US"/>
        </a:p>
      </dgm:t>
    </dgm:pt>
    <dgm:pt modelId="{79C8FE9E-B1A2-429E-AD49-52CD37207E80}" cxnId="{9EDFF1A1-3CCF-4978-9DEE-674390700FF9}" type="parTrans">
      <dgm:prSet/>
      <dgm:spPr/>
      <dgm:t>
        <a:bodyPr/>
        <a:p>
          <a:endParaRPr lang="zh-CN" altLang="en-US"/>
        </a:p>
      </dgm:t>
    </dgm:pt>
    <dgm:pt modelId="{515896BF-1DB2-4936-A3D4-AA39D53C21BD}" cxnId="{9EDFF1A1-3CCF-4978-9DEE-674390700FF9}" type="sibTrans">
      <dgm:prSet/>
      <dgm:spPr/>
      <dgm:t>
        <a:bodyPr/>
        <a:p>
          <a:endParaRPr lang="zh-CN" altLang="en-US"/>
        </a:p>
      </dgm:t>
    </dgm:pt>
    <dgm:pt modelId="{4169930F-5254-4ACB-91D0-FFB642E30E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>
              <a:sym typeface="+mn-ea"/>
            </a:rPr>
            <a:t>建议</a:t>
          </a:r>
          <a:r>
            <a:rPr lang="en-US" altLang="zh-CN">
              <a:sym typeface="+mn-ea"/>
            </a:rPr>
            <a:t>API</a:t>
          </a:r>
          <a:r>
            <a:rPr lang="zh-CN" altLang="en-US">
              <a:sym typeface="+mn-ea"/>
            </a:rPr>
            <a:t>使用专用域名，比如：</a:t>
          </a:r>
          <a:r>
            <a:rPr lang="en-US" altLang="zh-CN">
              <a:sym typeface="+mn-ea"/>
            </a:rPr>
            <a:t>https://api.example.com </a:t>
          </a:r>
          <a:r>
            <a:rPr lang="zh-CN" altLang="en-US">
              <a:sym typeface="+mn-ea"/>
            </a:rPr>
            <a:t>。</a:t>
          </a:r>
          <a:r>
            <a:rPr/>
            <a:t/>
          </a:r>
          <a:endParaRPr/>
        </a:p>
      </dgm:t>
    </dgm:pt>
    <dgm:pt modelId="{BE7C80D8-6997-4B9A-A1AD-A1C5B4B3265A}" cxnId="{4BA273FC-ABD4-42B7-A507-52DC3FC07F2E}" type="parTrans">
      <dgm:prSet/>
      <dgm:spPr/>
      <dgm:t>
        <a:bodyPr/>
        <a:p>
          <a:endParaRPr lang="zh-CN" altLang="en-US"/>
        </a:p>
      </dgm:t>
    </dgm:pt>
    <dgm:pt modelId="{3FE86934-2540-468C-9B62-AE2918C65515}" cxnId="{4BA273FC-ABD4-42B7-A507-52DC3FC07F2E}" type="sibTrans">
      <dgm:prSet/>
      <dgm:spPr/>
      <dgm:t>
        <a:bodyPr/>
        <a:p>
          <a:endParaRPr lang="zh-CN" altLang="en-US"/>
        </a:p>
      </dgm:t>
    </dgm:pt>
    <dgm:pt modelId="{C9255F88-3129-4A42-BB0A-95890C9B885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>
              <a:sym typeface="+mn-ea"/>
            </a:rPr>
            <a:t>如果</a:t>
          </a:r>
          <a:r>
            <a:rPr lang="en-US" altLang="zh-CN">
              <a:sym typeface="+mn-ea"/>
            </a:rPr>
            <a:t>API</a:t>
          </a:r>
          <a:r>
            <a:rPr lang="zh-CN" altLang="en-US">
              <a:sym typeface="+mn-ea"/>
            </a:rPr>
            <a:t>较为简单，可以不适用专用域名。</a:t>
          </a:r>
          <a:r>
            <a:rPr lang="en-US" altLang="zh-CN">
              <a:sym typeface="+mn-ea"/>
            </a:rPr>
            <a:t>https://</a:t>
          </a:r>
          <a:r>
            <a:rPr lang="en-US" altLang="zh-CN">
              <a:sym typeface="+mn-ea"/>
            </a:rPr>
            <a:t>www</a:t>
          </a:r>
          <a:r>
            <a:rPr lang="en-US" altLang="zh-CN">
              <a:sym typeface="+mn-ea"/>
            </a:rPr>
            <a:t>.example.com </a:t>
          </a:r>
          <a:r>
            <a:rPr lang="zh-CN" altLang="en-US">
              <a:sym typeface="+mn-ea"/>
            </a:rPr>
            <a:t>。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2DD19D48-7E69-45FD-A1EA-29DFCCDA497B}" cxnId="{C17C6CC0-F76A-4A4C-978E-89CA2B9BBA9A}" type="parTrans">
      <dgm:prSet/>
      <dgm:spPr/>
    </dgm:pt>
    <dgm:pt modelId="{9D6A966E-E3FD-4740-8B10-2C99790611EF}" cxnId="{C17C6CC0-F76A-4A4C-978E-89CA2B9BBA9A}" type="sibTrans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2">
        <dgm:presLayoutVars>
          <dgm:bulletEnabled val="1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490ABAF-947A-43CA-9027-67600FE019CF}" srcId="{19AECEDB-97B9-459C-A382-C7513B9946EB}" destId="{49D796A5-6D71-4135-A74D-6066142AF174}" srcOrd="0" destOrd="0" parTransId="{0588D79C-D327-48CD-AD7F-3019BA4B808D}" sibTransId="{069C7050-88EB-495E-9F09-EB5E3BAC948F}"/>
    <dgm:cxn modelId="{B15996A6-A245-428D-AA56-82BBEB2101E1}" srcId="{49D796A5-6D71-4135-A74D-6066142AF174}" destId="{5618F486-258F-471D-ADD1-C0B9BDB9929B}" srcOrd="0" destOrd="0" parTransId="{C2B9CF0E-122F-457C-BC42-58873FE78D4E}" sibTransId="{39189084-72FD-4257-BB51-595C26129668}"/>
    <dgm:cxn modelId="{9EDFF1A1-3CCF-4978-9DEE-674390700FF9}" srcId="{19AECEDB-97B9-459C-A382-C7513B9946EB}" destId="{ADA5AD25-3BC2-4E43-8A35-6AA42204E0F6}" srcOrd="1" destOrd="0" parTransId="{79C8FE9E-B1A2-429E-AD49-52CD37207E80}" sibTransId="{515896BF-1DB2-4936-A3D4-AA39D53C21BD}"/>
    <dgm:cxn modelId="{4BA273FC-ABD4-42B7-A507-52DC3FC07F2E}" srcId="{ADA5AD25-3BC2-4E43-8A35-6AA42204E0F6}" destId="{4169930F-5254-4ACB-91D0-FFB642E30E00}" srcOrd="0" destOrd="1" parTransId="{BE7C80D8-6997-4B9A-A1AD-A1C5B4B3265A}" sibTransId="{3FE86934-2540-468C-9B62-AE2918C65515}"/>
    <dgm:cxn modelId="{C17C6CC0-F76A-4A4C-978E-89CA2B9BBA9A}" srcId="{ADA5AD25-3BC2-4E43-8A35-6AA42204E0F6}" destId="{C9255F88-3129-4A42-BB0A-95890C9B885B}" srcOrd="1" destOrd="1" parTransId="{2DD19D48-7E69-45FD-A1EA-29DFCCDA497B}" sibTransId="{9D6A966E-E3FD-4740-8B10-2C99790611EF}"/>
    <dgm:cxn modelId="{54DB7C0C-1213-45AC-BC17-AEB341289306}" type="presOf" srcId="{19AECEDB-97B9-459C-A382-C7513B9946EB}" destId="{A7F9457A-77AE-40C5-ACD6-D05C90196DBC}" srcOrd="0" destOrd="0" presId="urn:microsoft.com/office/officeart/2005/8/layout/vList2"/>
    <dgm:cxn modelId="{595B1186-801E-4A82-9E76-E068CE37F21C}" type="presParOf" srcId="{A7F9457A-77AE-40C5-ACD6-D05C90196DBC}" destId="{EEC92631-438E-4889-A2D9-01FE2CDC88D6}" srcOrd="0" destOrd="0" presId="urn:microsoft.com/office/officeart/2005/8/layout/vList2"/>
    <dgm:cxn modelId="{F31A8844-794D-49BA-AD1B-FF832FD4D5B3}" type="presOf" srcId="{49D796A5-6D71-4135-A74D-6066142AF174}" destId="{EEC92631-438E-4889-A2D9-01FE2CDC88D6}" srcOrd="0" destOrd="0" presId="urn:microsoft.com/office/officeart/2005/8/layout/vList2"/>
    <dgm:cxn modelId="{7564BE0B-3B58-45A7-B2E2-77CD757127D9}" type="presParOf" srcId="{A7F9457A-77AE-40C5-ACD6-D05C90196DBC}" destId="{0A928AFD-C21C-4579-AB4A-38CEB4BDF82D}" srcOrd="1" destOrd="0" presId="urn:microsoft.com/office/officeart/2005/8/layout/vList2"/>
    <dgm:cxn modelId="{4A5A3637-EEC6-45A5-8232-879BE9308F61}" type="presOf" srcId="{5618F486-258F-471D-ADD1-C0B9BDB9929B}" destId="{0A928AFD-C21C-4579-AB4A-38CEB4BDF82D}" srcOrd="0" destOrd="0" presId="urn:microsoft.com/office/officeart/2005/8/layout/vList2"/>
    <dgm:cxn modelId="{499EC825-0080-4F12-8C16-FDA04FF9D704}" type="presParOf" srcId="{A7F9457A-77AE-40C5-ACD6-D05C90196DBC}" destId="{66C12D09-2C23-48C2-8818-E713E46EB78F}" srcOrd="2" destOrd="0" presId="urn:microsoft.com/office/officeart/2005/8/layout/vList2"/>
    <dgm:cxn modelId="{0CE9437B-CB73-43B7-94BB-396FF92EC41A}" type="presOf" srcId="{ADA5AD25-3BC2-4E43-8A35-6AA42204E0F6}" destId="{66C12D09-2C23-48C2-8818-E713E46EB78F}" srcOrd="0" destOrd="0" presId="urn:microsoft.com/office/officeart/2005/8/layout/vList2"/>
    <dgm:cxn modelId="{6CB0C5DC-4C9D-4B77-B003-E8AE94A15848}" type="presParOf" srcId="{A7F9457A-77AE-40C5-ACD6-D05C90196DBC}" destId="{8D229C2A-B173-4AE4-BFD6-2ABD7F4D4C6E}" srcOrd="3" destOrd="0" presId="urn:microsoft.com/office/officeart/2005/8/layout/vList2"/>
    <dgm:cxn modelId="{F516639E-8A7A-4845-99D0-6EF5A0ABE94E}" type="presOf" srcId="{4169930F-5254-4ACB-91D0-FFB642E30E00}" destId="{8D229C2A-B173-4AE4-BFD6-2ABD7F4D4C6E}" srcOrd="0" destOrd="0" presId="urn:microsoft.com/office/officeart/2005/8/layout/vList2"/>
    <dgm:cxn modelId="{10B4E2A7-26EA-4F06-80D8-FDB50EBE3CFA}" type="presOf" srcId="{C9255F88-3129-4A42-BB0A-95890C9B885B}" destId="{8D229C2A-B173-4AE4-BFD6-2ABD7F4D4C6E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http method</a:t>
          </a:r>
          <a:r>
            <a:rPr lang="en-US" altLang="zh-CN"/>
            <a:t/>
          </a:r>
          <a:endParaRPr lang="en-US" altLang="zh-CN"/>
        </a:p>
      </dgm:t>
    </dgm:pt>
    <dgm:pt modelId="{79C8FE9E-B1A2-429E-AD49-52CD37207E80}" cxnId="{C3634A78-40F3-41EB-B09B-6B2CEB421E91}" type="parTrans">
      <dgm:prSet/>
      <dgm:spPr/>
      <dgm:t>
        <a:bodyPr/>
        <a:p>
          <a:endParaRPr lang="zh-CN" altLang="en-US"/>
        </a:p>
      </dgm:t>
    </dgm:pt>
    <dgm:pt modelId="{515896BF-1DB2-4936-A3D4-AA39D53C21BD}" cxnId="{C3634A78-40F3-41EB-B09B-6B2CEB421E91}" type="sibTrans">
      <dgm:prSet/>
      <dgm:spPr/>
      <dgm:t>
        <a:bodyPr/>
        <a:p>
          <a:endParaRPr lang="zh-CN" altLang="en-US"/>
        </a:p>
      </dgm:t>
    </dgm:pt>
    <dgm:pt modelId="{4169930F-5254-4ACB-91D0-FFB642E30E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>
              <a:sym typeface="+mn-ea"/>
            </a:rPr>
            <a:t>GET</a:t>
          </a:r>
          <a:r>
            <a:rPr lang="zh-CN" altLang="en-US">
              <a:sym typeface="+mn-ea"/>
            </a:rPr>
            <a:t>：</a:t>
          </a:r>
          <a:r>
            <a:rPr lang="zh-CN" altLang="en-US">
              <a:sym typeface="+mn-ea"/>
            </a:rPr>
            <a:t>从</a:t>
          </a:r>
          <a:r>
            <a:rPr lang="zh-CN" altLang="en-US">
              <a:sym typeface="+mn-ea"/>
            </a:rPr>
            <a:t>服务器</a:t>
          </a:r>
          <a:r>
            <a:rPr lang="zh-CN" altLang="en-US">
              <a:sym typeface="+mn-ea"/>
            </a:rPr>
            <a:t>取出</a:t>
          </a:r>
          <a:r>
            <a:rPr lang="zh-CN" altLang="en-US">
              <a:sym typeface="+mn-ea"/>
            </a:rPr>
            <a:t>资源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BE7C80D8-6997-4B9A-A1AD-A1C5B4B3265A}" cxnId="{67C57F5E-7648-4811-9A19-473F9D6B3705}" type="parTrans">
      <dgm:prSet/>
      <dgm:spPr/>
      <dgm:t>
        <a:bodyPr/>
        <a:p>
          <a:endParaRPr lang="zh-CN" altLang="en-US"/>
        </a:p>
      </dgm:t>
    </dgm:pt>
    <dgm:pt modelId="{3FE86934-2540-468C-9B62-AE2918C65515}" cxnId="{67C57F5E-7648-4811-9A19-473F9D6B3705}" type="sibTrans">
      <dgm:prSet/>
      <dgm:spPr/>
      <dgm:t>
        <a:bodyPr/>
        <a:p>
          <a:endParaRPr lang="zh-CN" altLang="en-US"/>
        </a:p>
      </dgm:t>
    </dgm:pt>
    <dgm:pt modelId="{A55417E7-42E7-49EA-9FD3-C85E5C40C4C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>
              <a:sym typeface="+mn-ea"/>
            </a:rPr>
            <a:t>POST</a:t>
          </a:r>
          <a:r>
            <a:rPr lang="zh-CN" altLang="en-US">
              <a:sym typeface="+mn-ea"/>
            </a:rPr>
            <a:t>：</a:t>
          </a:r>
          <a:r>
            <a:rPr lang="zh-CN" altLang="en-US">
              <a:sym typeface="+mn-ea"/>
            </a:rPr>
            <a:t>在</a:t>
          </a:r>
          <a:r>
            <a:rPr lang="zh-CN" altLang="en-US">
              <a:sym typeface="+mn-ea"/>
            </a:rPr>
            <a:t>服务器</a:t>
          </a:r>
          <a:r>
            <a:rPr lang="zh-CN" altLang="en-US">
              <a:sym typeface="+mn-ea"/>
            </a:rPr>
            <a:t>创建</a:t>
          </a:r>
          <a:r>
            <a:rPr lang="zh-CN" altLang="en-US">
              <a:sym typeface="+mn-ea"/>
            </a:rPr>
            <a:t>资源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B46E7A1F-E339-403B-AA2C-DE9D7377F056}" cxnId="{8404BD4B-7E8B-4047-9160-6D3EEC92D07D}" type="parTrans">
      <dgm:prSet/>
      <dgm:spPr/>
    </dgm:pt>
    <dgm:pt modelId="{0DB9C6DD-260B-4867-8CF3-2857EC761650}" cxnId="{8404BD4B-7E8B-4047-9160-6D3EEC92D07D}" type="sibTrans">
      <dgm:prSet/>
      <dgm:spPr/>
    </dgm:pt>
    <dgm:pt modelId="{B3937F34-EBC1-4374-B54E-BECC937E9AD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>
              <a:sym typeface="+mn-ea"/>
            </a:rPr>
            <a:t>PUT</a:t>
          </a:r>
          <a:r>
            <a:rPr lang="zh-CN" altLang="en-US">
              <a:sym typeface="+mn-ea"/>
            </a:rPr>
            <a:t>：</a:t>
          </a:r>
          <a:r>
            <a:rPr lang="zh-CN" altLang="en-US">
              <a:sym typeface="+mn-ea"/>
            </a:rPr>
            <a:t>在</a:t>
          </a:r>
          <a:r>
            <a:rPr lang="zh-CN" altLang="en-US">
              <a:sym typeface="+mn-ea"/>
            </a:rPr>
            <a:t>服务器</a:t>
          </a:r>
          <a:r>
            <a:rPr lang="zh-CN" altLang="en-US">
              <a:sym typeface="+mn-ea"/>
            </a:rPr>
            <a:t>更新</a:t>
          </a:r>
          <a:r>
            <a:rPr lang="zh-CN" altLang="en-US">
              <a:sym typeface="+mn-ea"/>
            </a:rPr>
            <a:t>资源（</a:t>
          </a:r>
          <a:r>
            <a:rPr lang="zh-CN" altLang="en-US">
              <a:sym typeface="+mn-ea"/>
            </a:rPr>
            <a:t>全</a:t>
          </a:r>
          <a:r>
            <a:rPr lang="zh-CN" altLang="en-US">
              <a:sym typeface="+mn-ea"/>
            </a:rPr>
            <a:t>量</a:t>
          </a:r>
          <a:r>
            <a:rPr lang="zh-CN" altLang="en-US">
              <a:sym typeface="+mn-ea"/>
            </a:rPr>
            <a:t>更新）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B996E0F3-1C71-4D81-86BA-0E7D0DF038D4}" cxnId="{9FED977C-C902-48F3-8BA6-A139F7441CAE}" type="parTrans">
      <dgm:prSet/>
      <dgm:spPr/>
    </dgm:pt>
    <dgm:pt modelId="{1D99A47C-F883-41FC-BB97-483A54F76B0A}" cxnId="{9FED977C-C902-48F3-8BA6-A139F7441CAE}" type="sibTrans">
      <dgm:prSet/>
      <dgm:spPr/>
    </dgm:pt>
    <dgm:pt modelId="{E9F654E5-1D4A-4363-8A5E-2D6FD8E0D80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>
              <a:sym typeface="+mn-ea"/>
            </a:rPr>
            <a:t>PATCH</a:t>
          </a:r>
          <a:r>
            <a:rPr lang="zh-CN" altLang="en-US">
              <a:sym typeface="+mn-ea"/>
            </a:rPr>
            <a:t>：</a:t>
          </a:r>
          <a:r>
            <a:rPr lang="zh-CN" altLang="en-US">
              <a:sym typeface="+mn-ea"/>
            </a:rPr>
            <a:t>在</a:t>
          </a:r>
          <a:r>
            <a:rPr lang="zh-CN" altLang="en-US">
              <a:sym typeface="+mn-ea"/>
            </a:rPr>
            <a:t>服务器</a:t>
          </a:r>
          <a:r>
            <a:rPr lang="zh-CN" altLang="en-US">
              <a:sym typeface="+mn-ea"/>
            </a:rPr>
            <a:t>更新</a:t>
          </a:r>
          <a:r>
            <a:rPr lang="zh-CN" altLang="en-US">
              <a:sym typeface="+mn-ea"/>
            </a:rPr>
            <a:t>资源（</a:t>
          </a:r>
          <a:r>
            <a:rPr lang="zh-CN" altLang="en-US">
              <a:sym typeface="+mn-ea"/>
            </a:rPr>
            <a:t>部分</a:t>
          </a:r>
          <a:r>
            <a:rPr lang="zh-CN" altLang="en-US">
              <a:sym typeface="+mn-ea"/>
            </a:rPr>
            <a:t>更新）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E2712DDC-BFBC-42B5-8284-E37014804895}" cxnId="{72F2D2D3-3D59-479A-BB29-1CD88A6D1E2E}" type="parTrans">
      <dgm:prSet/>
      <dgm:spPr/>
    </dgm:pt>
    <dgm:pt modelId="{EAA575FE-B252-42FC-A4AA-86E840CE17E3}" cxnId="{72F2D2D3-3D59-479A-BB29-1CD88A6D1E2E}" type="sibTrans">
      <dgm:prSet/>
      <dgm:spPr/>
    </dgm:pt>
    <dgm:pt modelId="{158A3E0B-CA6A-4EB2-B3B1-B27507A64E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>
              <a:sym typeface="+mn-ea"/>
            </a:rPr>
            <a:t>DELETE</a:t>
          </a:r>
          <a:r>
            <a:rPr lang="zh-CN" altLang="en-US">
              <a:sym typeface="+mn-ea"/>
            </a:rPr>
            <a:t>：</a:t>
          </a:r>
          <a:r>
            <a:rPr lang="zh-CN" altLang="en-US">
              <a:sym typeface="+mn-ea"/>
            </a:rPr>
            <a:t>在</a:t>
          </a:r>
          <a:r>
            <a:rPr lang="zh-CN" altLang="en-US">
              <a:sym typeface="+mn-ea"/>
            </a:rPr>
            <a:t>服务器</a:t>
          </a:r>
          <a:r>
            <a:rPr lang="zh-CN" altLang="en-US">
              <a:sym typeface="+mn-ea"/>
            </a:rPr>
            <a:t>删除</a:t>
          </a:r>
          <a:r>
            <a:rPr lang="zh-CN" altLang="en-US">
              <a:sym typeface="+mn-ea"/>
            </a:rPr>
            <a:t>资源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AAEC96FC-78B4-45D7-9008-EB74999D755C}" cxnId="{EB669C39-0B6D-4CE0-938F-ACFB20C357F6}" type="parTrans">
      <dgm:prSet/>
      <dgm:spPr/>
    </dgm:pt>
    <dgm:pt modelId="{9D722ED9-441C-4877-B724-7A01EE242D2F}" cxnId="{EB669C39-0B6D-4CE0-938F-ACFB20C357F6}" type="sibTrans">
      <dgm:prSet/>
      <dgm:spPr/>
    </dgm:pt>
    <dgm:pt modelId="{5E731CB3-CD52-4C62-9DCD-33841CFC4A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79023DF2-57DF-4527-9DEC-89E6FCA18C9B}" cxnId="{FBEBE333-4B5E-4EE2-AA73-A87082C4AC87}" type="parTrans">
      <dgm:prSet/>
      <dgm:spPr/>
    </dgm:pt>
    <dgm:pt modelId="{3FACE90C-FF81-4260-81F5-3ED5E26E06A4}" cxnId="{FBEBE333-4B5E-4EE2-AA73-A87082C4AC87}" type="sibTrans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634A78-40F3-41EB-B09B-6B2CEB421E91}" srcId="{19AECEDB-97B9-459C-A382-C7513B9946EB}" destId="{ADA5AD25-3BC2-4E43-8A35-6AA42204E0F6}" srcOrd="0" destOrd="0" parTransId="{79C8FE9E-B1A2-429E-AD49-52CD37207E80}" sibTransId="{515896BF-1DB2-4936-A3D4-AA39D53C21BD}"/>
    <dgm:cxn modelId="{67C57F5E-7648-4811-9A19-473F9D6B3705}" srcId="{ADA5AD25-3BC2-4E43-8A35-6AA42204E0F6}" destId="{4169930F-5254-4ACB-91D0-FFB642E30E00}" srcOrd="0" destOrd="0" parTransId="{BE7C80D8-6997-4B9A-A1AD-A1C5B4B3265A}" sibTransId="{3FE86934-2540-468C-9B62-AE2918C65515}"/>
    <dgm:cxn modelId="{8404BD4B-7E8B-4047-9160-6D3EEC92D07D}" srcId="{ADA5AD25-3BC2-4E43-8A35-6AA42204E0F6}" destId="{A55417E7-42E7-49EA-9FD3-C85E5C40C4C3}" srcOrd="1" destOrd="0" parTransId="{B46E7A1F-E339-403B-AA2C-DE9D7377F056}" sibTransId="{0DB9C6DD-260B-4867-8CF3-2857EC761650}"/>
    <dgm:cxn modelId="{9FED977C-C902-48F3-8BA6-A139F7441CAE}" srcId="{ADA5AD25-3BC2-4E43-8A35-6AA42204E0F6}" destId="{B3937F34-EBC1-4374-B54E-BECC937E9AD4}" srcOrd="2" destOrd="0" parTransId="{B996E0F3-1C71-4D81-86BA-0E7D0DF038D4}" sibTransId="{1D99A47C-F883-41FC-BB97-483A54F76B0A}"/>
    <dgm:cxn modelId="{72F2D2D3-3D59-479A-BB29-1CD88A6D1E2E}" srcId="{ADA5AD25-3BC2-4E43-8A35-6AA42204E0F6}" destId="{E9F654E5-1D4A-4363-8A5E-2D6FD8E0D805}" srcOrd="3" destOrd="0" parTransId="{E2712DDC-BFBC-42B5-8284-E37014804895}" sibTransId="{EAA575FE-B252-42FC-A4AA-86E840CE17E3}"/>
    <dgm:cxn modelId="{EB669C39-0B6D-4CE0-938F-ACFB20C357F6}" srcId="{ADA5AD25-3BC2-4E43-8A35-6AA42204E0F6}" destId="{158A3E0B-CA6A-4EB2-B3B1-B27507A64EC2}" srcOrd="4" destOrd="0" parTransId="{AAEC96FC-78B4-45D7-9008-EB74999D755C}" sibTransId="{9D722ED9-441C-4877-B724-7A01EE242D2F}"/>
    <dgm:cxn modelId="{FBEBE333-4B5E-4EE2-AA73-A87082C4AC87}" srcId="{ADA5AD25-3BC2-4E43-8A35-6AA42204E0F6}" destId="{5E731CB3-CD52-4C62-9DCD-33841CFC4AA5}" srcOrd="5" destOrd="0" parTransId="{79023DF2-57DF-4527-9DEC-89E6FCA18C9B}" sibTransId="{3FACE90C-FF81-4260-81F5-3ED5E26E06A4}"/>
    <dgm:cxn modelId="{FDF9E80D-A89B-4FFB-B504-D6410DB02591}" type="presOf" srcId="{19AECEDB-97B9-459C-A382-C7513B9946EB}" destId="{A7F9457A-77AE-40C5-ACD6-D05C90196DBC}" srcOrd="0" destOrd="0" presId="urn:microsoft.com/office/officeart/2005/8/layout/vList2"/>
    <dgm:cxn modelId="{AC26567E-7FCE-493C-8EA4-C197A5BF33C1}" type="presParOf" srcId="{A7F9457A-77AE-40C5-ACD6-D05C90196DBC}" destId="{66C12D09-2C23-48C2-8818-E713E46EB78F}" srcOrd="0" destOrd="0" presId="urn:microsoft.com/office/officeart/2005/8/layout/vList2"/>
    <dgm:cxn modelId="{BA4D1169-4BDC-4A8C-A01E-45ECB68A112D}" type="presOf" srcId="{ADA5AD25-3BC2-4E43-8A35-6AA42204E0F6}" destId="{66C12D09-2C23-48C2-8818-E713E46EB78F}" srcOrd="0" destOrd="0" presId="urn:microsoft.com/office/officeart/2005/8/layout/vList2"/>
    <dgm:cxn modelId="{384FD6E7-5361-49E9-9BF8-C61C06F1DF5E}" type="presParOf" srcId="{A7F9457A-77AE-40C5-ACD6-D05C90196DBC}" destId="{8D229C2A-B173-4AE4-BFD6-2ABD7F4D4C6E}" srcOrd="1" destOrd="0" presId="urn:microsoft.com/office/officeart/2005/8/layout/vList2"/>
    <dgm:cxn modelId="{0B2DD752-CA26-4188-9BA7-06AEA0AAADB8}" type="presOf" srcId="{4169930F-5254-4ACB-91D0-FFB642E30E00}" destId="{8D229C2A-B173-4AE4-BFD6-2ABD7F4D4C6E}" srcOrd="0" destOrd="0" presId="urn:microsoft.com/office/officeart/2005/8/layout/vList2"/>
    <dgm:cxn modelId="{8FACC064-6773-4169-9973-82AC892A8324}" type="presOf" srcId="{A55417E7-42E7-49EA-9FD3-C85E5C40C4C3}" destId="{8D229C2A-B173-4AE4-BFD6-2ABD7F4D4C6E}" srcOrd="0" destOrd="1" presId="urn:microsoft.com/office/officeart/2005/8/layout/vList2"/>
    <dgm:cxn modelId="{DBF690BC-DD68-4D40-B51E-B45823C4EC07}" type="presOf" srcId="{B3937F34-EBC1-4374-B54E-BECC937E9AD4}" destId="{8D229C2A-B173-4AE4-BFD6-2ABD7F4D4C6E}" srcOrd="0" destOrd="2" presId="urn:microsoft.com/office/officeart/2005/8/layout/vList2"/>
    <dgm:cxn modelId="{50A37E45-50DF-4FAF-A8A8-124F8F449944}" type="presOf" srcId="{E9F654E5-1D4A-4363-8A5E-2D6FD8E0D805}" destId="{8D229C2A-B173-4AE4-BFD6-2ABD7F4D4C6E}" srcOrd="0" destOrd="3" presId="urn:microsoft.com/office/officeart/2005/8/layout/vList2"/>
    <dgm:cxn modelId="{77C83740-37A5-40F5-B404-0F449D138558}" type="presOf" srcId="{158A3E0B-CA6A-4EB2-B3B1-B27507A64EC2}" destId="{8D229C2A-B173-4AE4-BFD6-2ABD7F4D4C6E}" srcOrd="0" destOrd="4" presId="urn:microsoft.com/office/officeart/2005/8/layout/vList2"/>
    <dgm:cxn modelId="{B59997D2-2A5E-4D9A-A6E7-FB8DFF6B8617}" type="presOf" srcId="{5E731CB3-CD52-4C62-9DCD-33841CFC4AA5}" destId="{8D229C2A-B173-4AE4-BFD6-2ABD7F4D4C6E}" srcOrd="0" destOrd="5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查询</a:t>
          </a:r>
          <a:r>
            <a:rPr lang="zh-CN" altLang="en-US"/>
            <a:t>条件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2D97F759-0890-4C15-9F34-BFC02FB1D60A}" type="parTrans">
      <dgm:prSet/>
      <dgm:spPr/>
      <dgm:t>
        <a:bodyPr/>
        <a:p>
          <a:endParaRPr lang="zh-CN" altLang="en-US"/>
        </a:p>
      </dgm:t>
    </dgm:pt>
    <dgm:pt modelId="{069C7050-88EB-495E-9F09-EB5E3BAC948F}" cxnId="{2D97F759-0890-4C15-9F34-BFC02FB1D60A}" type="sibTrans">
      <dgm:prSet/>
      <dgm:spPr/>
      <dgm:t>
        <a:bodyPr/>
        <a:p>
          <a:endParaRPr lang="zh-CN" altLang="en-US"/>
        </a:p>
      </dgm:t>
    </dgm:pt>
    <dgm:pt modelId="{5618F486-258F-471D-ADD1-C0B9BDB9929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查询</a:t>
          </a:r>
          <a:r>
            <a:rPr lang="zh-CN" altLang="en-US"/>
            <a:t>条件</a:t>
          </a:r>
          <a:r>
            <a:rPr lang="zh-CN" altLang="en-US"/>
            <a:t>一般</a:t>
          </a:r>
          <a:r>
            <a:rPr lang="zh-CN" altLang="en-US"/>
            <a:t>放置</a:t>
          </a:r>
          <a:r>
            <a:rPr lang="zh-CN" altLang="en-US"/>
            <a:t>在</a:t>
          </a:r>
          <a:r>
            <a:rPr lang="en-US" altLang="zh-CN"/>
            <a:t>url</a:t>
          </a:r>
          <a:r>
            <a:rPr lang="zh-CN" altLang="en-US"/>
            <a:t>中，</a:t>
          </a:r>
          <a:r>
            <a:rPr lang="zh-CN" altLang="en-US"/>
            <a:t>比如：?page=2&amp;per_page=100</a:t>
          </a:r>
          <a:r>
            <a:rPr lang="zh-CN" altLang="en-US"/>
            <a:t/>
          </a:r>
          <a:endParaRPr lang="zh-CN" altLang="en-US"/>
        </a:p>
      </dgm:t>
    </dgm:pt>
    <dgm:pt modelId="{C2B9CF0E-122F-457C-BC42-58873FE78D4E}" cxnId="{46F09F1B-B71F-4FB8-8D09-070AB2DF3535}" type="parTrans">
      <dgm:prSet/>
      <dgm:spPr/>
      <dgm:t>
        <a:bodyPr/>
        <a:p>
          <a:endParaRPr lang="zh-CN" altLang="en-US"/>
        </a:p>
      </dgm:t>
    </dgm:pt>
    <dgm:pt modelId="{39189084-72FD-4257-BB51-595C26129668}" cxnId="{46F09F1B-B71F-4FB8-8D09-070AB2DF3535}" type="sibTrans">
      <dgm:prSet/>
      <dgm:spPr/>
      <dgm:t>
        <a:bodyPr/>
        <a:p>
          <a:endParaRPr lang="zh-CN" altLang="en-US"/>
        </a:p>
      </dgm:t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状态</a:t>
          </a:r>
          <a:r>
            <a:rPr lang="zh-CN" altLang="en-US"/>
            <a:t>码</a:t>
          </a:r>
          <a:r>
            <a:rPr lang="zh-CN" altLang="en-US"/>
            <a:t/>
          </a:r>
          <a:endParaRPr lang="zh-CN" altLang="en-US"/>
        </a:p>
      </dgm:t>
    </dgm:pt>
    <dgm:pt modelId="{79C8FE9E-B1A2-429E-AD49-52CD37207E80}" cxnId="{3D387D52-423C-4986-9EDB-6D471EA5CEEB}" type="parTrans">
      <dgm:prSet/>
      <dgm:spPr/>
      <dgm:t>
        <a:bodyPr/>
        <a:p>
          <a:endParaRPr lang="zh-CN" altLang="en-US"/>
        </a:p>
      </dgm:t>
    </dgm:pt>
    <dgm:pt modelId="{515896BF-1DB2-4936-A3D4-AA39D53C21BD}" cxnId="{3D387D52-423C-4986-9EDB-6D471EA5CEEB}" type="sibTrans">
      <dgm:prSet/>
      <dgm:spPr/>
      <dgm:t>
        <a:bodyPr/>
        <a:p>
          <a:endParaRPr lang="zh-CN" altLang="en-US"/>
        </a:p>
      </dgm:t>
    </dgm:pt>
    <dgm:pt modelId="{4169930F-5254-4ACB-91D0-FFB642E30E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>
              <a:sym typeface="+mn-ea"/>
            </a:rPr>
            <a:t>采用</a:t>
          </a:r>
          <a:r>
            <a:rPr lang="en-US" altLang="zh-CN">
              <a:sym typeface="+mn-ea"/>
            </a:rPr>
            <a:t>http</a:t>
          </a:r>
          <a:r>
            <a:rPr lang="zh-CN" altLang="en-US">
              <a:sym typeface="+mn-ea"/>
            </a:rPr>
            <a:t>协议</a:t>
          </a:r>
          <a:r>
            <a:rPr lang="zh-CN" altLang="en-US">
              <a:sym typeface="+mn-ea"/>
            </a:rPr>
            <a:t>的</a:t>
          </a:r>
          <a:r>
            <a:rPr lang="zh-CN" altLang="en-US">
              <a:sym typeface="+mn-ea"/>
            </a:rPr>
            <a:t>状态</a:t>
          </a:r>
          <a:r>
            <a:rPr lang="zh-CN" altLang="en-US">
              <a:sym typeface="+mn-ea"/>
            </a:rPr>
            <a:t>码，</a:t>
          </a:r>
          <a:r>
            <a:rPr lang="zh-CN" altLang="en-US">
              <a:sym typeface="+mn-ea"/>
            </a:rPr>
            <a:t>比如200 OK、401 Unauthorized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BE7C80D8-6997-4B9A-A1AD-A1C5B4B3265A}" cxnId="{0FD5EB5F-0D6E-4055-99C3-AFC1D9FA1D26}" type="parTrans">
      <dgm:prSet/>
      <dgm:spPr/>
      <dgm:t>
        <a:bodyPr/>
        <a:p>
          <a:endParaRPr lang="zh-CN" altLang="en-US"/>
        </a:p>
      </dgm:t>
    </dgm:pt>
    <dgm:pt modelId="{3FE86934-2540-468C-9B62-AE2918C65515}" cxnId="{0FD5EB5F-0D6E-4055-99C3-AFC1D9FA1D26}" type="sibTrans">
      <dgm:prSet/>
      <dgm:spPr/>
      <dgm:t>
        <a:bodyPr/>
        <a:p>
          <a:endParaRPr lang="zh-CN" altLang="en-US"/>
        </a:p>
      </dgm:t>
    </dgm:pt>
    <dgm:pt modelId="{4E635030-4F3A-4B23-A8A8-D8B52DB03FB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>
              <a:sym typeface="+mn-ea"/>
            </a:rPr>
            <a:t>更多</a:t>
          </a:r>
          <a:r>
            <a:rPr lang="zh-CN" altLang="en-US">
              <a:sym typeface="+mn-ea"/>
            </a:rPr>
            <a:t>状态码</a:t>
          </a:r>
          <a:r>
            <a:rPr lang="zh-CN" altLang="en-US">
              <a:sym typeface="+mn-ea"/>
            </a:rPr>
            <a:t>可以</a:t>
          </a:r>
          <a:r>
            <a:rPr lang="zh-CN" altLang="en-US">
              <a:sym typeface="+mn-ea"/>
            </a:rPr>
            <a:t>参考</a:t>
          </a:r>
          <a:r>
            <a:rPr lang="en-US" altLang="zh-CN">
              <a:sym typeface="+mn-ea"/>
            </a:rPr>
            <a:t>http</a:t>
          </a:r>
          <a:r>
            <a:rPr lang="zh-CN" altLang="en-US">
              <a:sym typeface="+mn-ea"/>
            </a:rPr>
            <a:t>协议</a:t>
          </a:r>
          <a:r>
            <a:rPr lang="zh-CN" altLang="en-US">
              <a:sym typeface="+mn-ea"/>
            </a:rPr>
            <a:t>相关</a:t>
          </a:r>
          <a:r>
            <a:rPr lang="zh-CN" altLang="en-US">
              <a:sym typeface="+mn-ea"/>
            </a:rPr>
            <a:t>资料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D06DB4CC-5F6F-49F4-9FA1-617CAC9E7172}" cxnId="{F004D81A-3CF3-4EF1-81C1-5779F7B1DEE9}" type="parTrans">
      <dgm:prSet/>
      <dgm:spPr/>
    </dgm:pt>
    <dgm:pt modelId="{66C1F2D7-59C8-4630-B93C-7944B99F7DA6}" cxnId="{F004D81A-3CF3-4EF1-81C1-5779F7B1DEE9}" type="sibTrans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2">
        <dgm:presLayoutVars>
          <dgm:bulletEnabled val="1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97F759-0890-4C15-9F34-BFC02FB1D60A}" srcId="{19AECEDB-97B9-459C-A382-C7513B9946EB}" destId="{49D796A5-6D71-4135-A74D-6066142AF174}" srcOrd="0" destOrd="0" parTransId="{0588D79C-D327-48CD-AD7F-3019BA4B808D}" sibTransId="{069C7050-88EB-495E-9F09-EB5E3BAC948F}"/>
    <dgm:cxn modelId="{46F09F1B-B71F-4FB8-8D09-070AB2DF3535}" srcId="{49D796A5-6D71-4135-A74D-6066142AF174}" destId="{5618F486-258F-471D-ADD1-C0B9BDB9929B}" srcOrd="0" destOrd="0" parTransId="{C2B9CF0E-122F-457C-BC42-58873FE78D4E}" sibTransId="{39189084-72FD-4257-BB51-595C26129668}"/>
    <dgm:cxn modelId="{3D387D52-423C-4986-9EDB-6D471EA5CEEB}" srcId="{19AECEDB-97B9-459C-A382-C7513B9946EB}" destId="{ADA5AD25-3BC2-4E43-8A35-6AA42204E0F6}" srcOrd="1" destOrd="0" parTransId="{79C8FE9E-B1A2-429E-AD49-52CD37207E80}" sibTransId="{515896BF-1DB2-4936-A3D4-AA39D53C21BD}"/>
    <dgm:cxn modelId="{0FD5EB5F-0D6E-4055-99C3-AFC1D9FA1D26}" srcId="{ADA5AD25-3BC2-4E43-8A35-6AA42204E0F6}" destId="{4169930F-5254-4ACB-91D0-FFB642E30E00}" srcOrd="0" destOrd="1" parTransId="{BE7C80D8-6997-4B9A-A1AD-A1C5B4B3265A}" sibTransId="{3FE86934-2540-468C-9B62-AE2918C65515}"/>
    <dgm:cxn modelId="{F004D81A-3CF3-4EF1-81C1-5779F7B1DEE9}" srcId="{ADA5AD25-3BC2-4E43-8A35-6AA42204E0F6}" destId="{4E635030-4F3A-4B23-A8A8-D8B52DB03FB9}" srcOrd="1" destOrd="1" parTransId="{D06DB4CC-5F6F-49F4-9FA1-617CAC9E7172}" sibTransId="{66C1F2D7-59C8-4630-B93C-7944B99F7DA6}"/>
    <dgm:cxn modelId="{B2E1744F-DF35-49E6-938E-BD168E338F9D}" type="presOf" srcId="{19AECEDB-97B9-459C-A382-C7513B9946EB}" destId="{A7F9457A-77AE-40C5-ACD6-D05C90196DBC}" srcOrd="0" destOrd="0" presId="urn:microsoft.com/office/officeart/2005/8/layout/vList2"/>
    <dgm:cxn modelId="{C95F0D38-7F85-48DD-B242-33BDD870F6AA}" type="presParOf" srcId="{A7F9457A-77AE-40C5-ACD6-D05C90196DBC}" destId="{EEC92631-438E-4889-A2D9-01FE2CDC88D6}" srcOrd="0" destOrd="0" presId="urn:microsoft.com/office/officeart/2005/8/layout/vList2"/>
    <dgm:cxn modelId="{437BE233-1C8E-402D-ABFF-5B0C67A7A30F}" type="presOf" srcId="{49D796A5-6D71-4135-A74D-6066142AF174}" destId="{EEC92631-438E-4889-A2D9-01FE2CDC88D6}" srcOrd="0" destOrd="0" presId="urn:microsoft.com/office/officeart/2005/8/layout/vList2"/>
    <dgm:cxn modelId="{31035D6E-C2F8-44F5-89EA-9D0660C00E2D}" type="presParOf" srcId="{A7F9457A-77AE-40C5-ACD6-D05C90196DBC}" destId="{0A928AFD-C21C-4579-AB4A-38CEB4BDF82D}" srcOrd="1" destOrd="0" presId="urn:microsoft.com/office/officeart/2005/8/layout/vList2"/>
    <dgm:cxn modelId="{EAE01893-0576-4E8E-97B2-367F4C80E224}" type="presOf" srcId="{5618F486-258F-471D-ADD1-C0B9BDB9929B}" destId="{0A928AFD-C21C-4579-AB4A-38CEB4BDF82D}" srcOrd="0" destOrd="0" presId="urn:microsoft.com/office/officeart/2005/8/layout/vList2"/>
    <dgm:cxn modelId="{AD8EDFCA-605F-4E2C-9CAF-8297DE7C4F4B}" type="presParOf" srcId="{A7F9457A-77AE-40C5-ACD6-D05C90196DBC}" destId="{66C12D09-2C23-48C2-8818-E713E46EB78F}" srcOrd="2" destOrd="0" presId="urn:microsoft.com/office/officeart/2005/8/layout/vList2"/>
    <dgm:cxn modelId="{400E58EE-64C8-4480-B1B2-7B2F311C4542}" type="presOf" srcId="{ADA5AD25-3BC2-4E43-8A35-6AA42204E0F6}" destId="{66C12D09-2C23-48C2-8818-E713E46EB78F}" srcOrd="0" destOrd="0" presId="urn:microsoft.com/office/officeart/2005/8/layout/vList2"/>
    <dgm:cxn modelId="{9D6E90D7-0C0D-48D1-8BDB-364805DBBAEC}" type="presParOf" srcId="{A7F9457A-77AE-40C5-ACD6-D05C90196DBC}" destId="{8D229C2A-B173-4AE4-BFD6-2ABD7F4D4C6E}" srcOrd="3" destOrd="0" presId="urn:microsoft.com/office/officeart/2005/8/layout/vList2"/>
    <dgm:cxn modelId="{6D663FE7-A640-40B1-8BCC-CA52D5C9B8B7}" type="presOf" srcId="{4169930F-5254-4ACB-91D0-FFB642E30E00}" destId="{8D229C2A-B173-4AE4-BFD6-2ABD7F4D4C6E}" srcOrd="0" destOrd="0" presId="urn:microsoft.com/office/officeart/2005/8/layout/vList2"/>
    <dgm:cxn modelId="{3D9939FC-7980-458E-B0A2-BC2A80035DD5}" type="presOf" srcId="{4E635030-4F3A-4B23-A8A8-D8B52DB03FB9}" destId="{8D229C2A-B173-4AE4-BFD6-2ABD7F4D4C6E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接口</a:t>
          </a:r>
          <a:r>
            <a:rPr lang="zh-CN" altLang="en-US"/>
            <a:t>不符合</a:t>
          </a:r>
          <a:r>
            <a:rPr lang="zh-CN" altLang="en-US"/>
            <a:t>幂等性</a:t>
          </a:r>
          <a:r>
            <a:rPr lang="zh-CN" altLang="en-US"/>
            <a:t>要求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BFFD2499-97ED-41A5-A1F2-D732F372A46D}" type="parTrans">
      <dgm:prSet/>
      <dgm:spPr/>
      <dgm:t>
        <a:bodyPr/>
        <a:p>
          <a:endParaRPr lang="zh-CN" altLang="en-US"/>
        </a:p>
      </dgm:t>
    </dgm:pt>
    <dgm:pt modelId="{069C7050-88EB-495E-9F09-EB5E3BAC948F}" cxnId="{BFFD2499-97ED-41A5-A1F2-D732F372A46D}" type="sibTrans">
      <dgm:prSet/>
      <dgm:spPr/>
      <dgm:t>
        <a:bodyPr/>
        <a:p>
          <a:endParaRPr lang="zh-CN" altLang="en-US"/>
        </a:p>
      </dgm:t>
    </dgm:pt>
    <dgm:pt modelId="{5618F486-258F-471D-ADD1-C0B9BDB9929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/>
            <a:t>GET、DELETE、PUT、HEAD、OPTIONS </a:t>
          </a:r>
          <a:r>
            <a:rPr lang="zh-CN"/>
            <a:t>类型</a:t>
          </a:r>
          <a:r>
            <a:rPr lang="zh-CN"/>
            <a:t>的</a:t>
          </a:r>
          <a:r>
            <a:rPr lang="zh-CN"/>
            <a:t>接口</a:t>
          </a:r>
          <a:r>
            <a:rPr lang="zh-CN"/>
            <a:t>应该</a:t>
          </a:r>
          <a:r>
            <a:rPr lang="zh-CN"/>
            <a:t>要</a:t>
          </a:r>
          <a:r>
            <a:rPr lang="zh-CN"/>
            <a:t>符合</a:t>
          </a:r>
          <a:r>
            <a:rPr lang="zh-CN"/>
            <a:t>幂等性</a:t>
          </a:r>
          <a:r>
            <a:rPr lang="zh-CN"/>
            <a:t>要求</a:t>
          </a:r>
          <a:r>
            <a:rPr lang="zh-CN"/>
            <a:t>的</a:t>
          </a:r>
          <a:endParaRPr lang="zh-CN"/>
        </a:p>
      </dgm:t>
    </dgm:pt>
    <dgm:pt modelId="{C2B9CF0E-122F-457C-BC42-58873FE78D4E}" cxnId="{DD28BB99-EBB1-4C0D-89BF-831484AF9913}" type="parTrans">
      <dgm:prSet/>
      <dgm:spPr/>
      <dgm:t>
        <a:bodyPr/>
        <a:p>
          <a:endParaRPr lang="zh-CN" altLang="en-US"/>
        </a:p>
      </dgm:t>
    </dgm:pt>
    <dgm:pt modelId="{39189084-72FD-4257-BB51-595C26129668}" cxnId="{DD28BB99-EBB1-4C0D-89BF-831484AF9913}" type="sibTrans">
      <dgm:prSet/>
      <dgm:spPr/>
      <dgm:t>
        <a:bodyPr/>
        <a:p>
          <a:endParaRPr lang="zh-CN" altLang="en-US"/>
        </a:p>
      </dgm:t>
    </dgm:pt>
    <dgm:pt modelId="{D2690D93-CB07-4BC9-9A82-DD0793403A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zh-CN"/>
            <a:t>POST </a:t>
          </a:r>
          <a:r>
            <a:rPr lang="zh-CN" altLang="en-US"/>
            <a:t>类型</a:t>
          </a:r>
          <a:r>
            <a:rPr lang="zh-CN" altLang="en-US"/>
            <a:t>的</a:t>
          </a:r>
          <a:r>
            <a:rPr lang="zh-CN" altLang="en-US"/>
            <a:t>接口</a:t>
          </a:r>
          <a:r>
            <a:rPr lang="zh-CN" altLang="en-US"/>
            <a:t>应该</a:t>
          </a:r>
          <a:r>
            <a:rPr lang="zh-CN" altLang="en-US"/>
            <a:t>是</a:t>
          </a:r>
          <a:r>
            <a:rPr lang="zh-CN" altLang="en-US"/>
            <a:t>不支持</a:t>
          </a:r>
          <a:r>
            <a:rPr lang="zh-CN" altLang="en-US"/>
            <a:t>幂等性</a:t>
          </a:r>
          <a:r>
            <a:rPr lang="zh-CN" altLang="en-US"/>
            <a:t>的</a:t>
          </a:r>
          <a:r>
            <a:rPr lang="zh-CN" altLang="en-US"/>
            <a:t/>
          </a:r>
          <a:endParaRPr lang="zh-CN" altLang="en-US"/>
        </a:p>
      </dgm:t>
    </dgm:pt>
    <dgm:pt modelId="{E3982F0D-DE42-40E3-89EF-7F86F695B7BE}" cxnId="{C45C1852-1CBC-42BF-8B29-39816F719BAC}" type="parTrans">
      <dgm:prSet/>
      <dgm:spPr/>
    </dgm:pt>
    <dgm:pt modelId="{DCA5E922-1969-4C69-AF98-7516F8516B00}" cxnId="{C45C1852-1CBC-42BF-8B29-39816F719BAC}" type="sibTrans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FFD2499-97ED-41A5-A1F2-D732F372A46D}" srcId="{19AECEDB-97B9-459C-A382-C7513B9946EB}" destId="{49D796A5-6D71-4135-A74D-6066142AF174}" srcOrd="0" destOrd="0" parTransId="{0588D79C-D327-48CD-AD7F-3019BA4B808D}" sibTransId="{069C7050-88EB-495E-9F09-EB5E3BAC948F}"/>
    <dgm:cxn modelId="{DD28BB99-EBB1-4C0D-89BF-831484AF9913}" srcId="{49D796A5-6D71-4135-A74D-6066142AF174}" destId="{5618F486-258F-471D-ADD1-C0B9BDB9929B}" srcOrd="0" destOrd="0" parTransId="{C2B9CF0E-122F-457C-BC42-58873FE78D4E}" sibTransId="{39189084-72FD-4257-BB51-595C26129668}"/>
    <dgm:cxn modelId="{C45C1852-1CBC-42BF-8B29-39816F719BAC}" srcId="{49D796A5-6D71-4135-A74D-6066142AF174}" destId="{D2690D93-CB07-4BC9-9A82-DD0793403AC6}" srcOrd="1" destOrd="0" parTransId="{E3982F0D-DE42-40E3-89EF-7F86F695B7BE}" sibTransId="{DCA5E922-1969-4C69-AF98-7516F8516B00}"/>
    <dgm:cxn modelId="{8B1BF8E6-2314-42C6-86FB-DE84E36B46BE}" type="presOf" srcId="{19AECEDB-97B9-459C-A382-C7513B9946EB}" destId="{A7F9457A-77AE-40C5-ACD6-D05C90196DBC}" srcOrd="0" destOrd="0" presId="urn:microsoft.com/office/officeart/2005/8/layout/vList2"/>
    <dgm:cxn modelId="{CE39C9FC-716B-4E4A-B172-47B9655D37F6}" type="presParOf" srcId="{A7F9457A-77AE-40C5-ACD6-D05C90196DBC}" destId="{EEC92631-438E-4889-A2D9-01FE2CDC88D6}" srcOrd="0" destOrd="0" presId="urn:microsoft.com/office/officeart/2005/8/layout/vList2"/>
    <dgm:cxn modelId="{C26D9E3C-3B1F-44F0-A2CA-9DC5D2E78156}" type="presOf" srcId="{49D796A5-6D71-4135-A74D-6066142AF174}" destId="{EEC92631-438E-4889-A2D9-01FE2CDC88D6}" srcOrd="0" destOrd="0" presId="urn:microsoft.com/office/officeart/2005/8/layout/vList2"/>
    <dgm:cxn modelId="{B012DE64-215B-4E28-8E09-5C37010B60BC}" type="presParOf" srcId="{A7F9457A-77AE-40C5-ACD6-D05C90196DBC}" destId="{0A928AFD-C21C-4579-AB4A-38CEB4BDF82D}" srcOrd="1" destOrd="0" presId="urn:microsoft.com/office/officeart/2005/8/layout/vList2"/>
    <dgm:cxn modelId="{0136CEBF-168D-4BBF-A2AE-A05F7428871B}" type="presOf" srcId="{5618F486-258F-471D-ADD1-C0B9BDB9929B}" destId="{0A928AFD-C21C-4579-AB4A-38CEB4BDF82D}" srcOrd="0" destOrd="0" presId="urn:microsoft.com/office/officeart/2005/8/layout/vList2"/>
    <dgm:cxn modelId="{7C31A8BB-47AB-40BA-A4F0-63B3731B0913}" type="presOf" srcId="{D2690D93-CB07-4BC9-9A82-DD0793403AC6}" destId="{0A928AFD-C21C-4579-AB4A-38CEB4BDF82D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URL</a:t>
          </a:r>
          <a:r>
            <a:rPr lang="zh-CN" altLang="en-US"/>
            <a:t>中</a:t>
          </a:r>
          <a:r>
            <a:rPr lang="zh-CN" altLang="en-US"/>
            <a:t>存在</a:t>
          </a:r>
          <a:r>
            <a:rPr lang="zh-CN" altLang="en-US"/>
            <a:t>动词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233C3DAF-5397-42C0-9109-7FE62B465CEF}" type="parTrans">
      <dgm:prSet/>
      <dgm:spPr/>
      <dgm:t>
        <a:bodyPr/>
        <a:p>
          <a:endParaRPr lang="zh-CN" altLang="en-US"/>
        </a:p>
      </dgm:t>
    </dgm:pt>
    <dgm:pt modelId="{069C7050-88EB-495E-9F09-EB5E3BAC948F}" cxnId="{233C3DAF-5397-42C0-9109-7FE62B465CEF}" type="sibTrans">
      <dgm:prSet/>
      <dgm:spPr/>
      <dgm:t>
        <a:bodyPr/>
        <a:p>
          <a:endParaRPr lang="zh-CN" altLang="en-US"/>
        </a:p>
      </dgm:t>
    </dgm:pt>
    <dgm:pt modelId="{5618F486-258F-471D-ADD1-C0B9BDB9929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比如：</a:t>
          </a:r>
          <a:r>
            <a:rPr lang="en-US" altLang="zh-CN">
              <a:sym typeface="+mn-ea"/>
            </a:rPr>
            <a:t>https://www.example.com/v1/getorders</a:t>
          </a:r>
          <a:endParaRPr lang="en-US" altLang="zh-CN">
            <a:sym typeface="+mn-ea"/>
          </a:endParaRPr>
        </a:p>
      </dgm:t>
    </dgm:pt>
    <dgm:pt modelId="{C2B9CF0E-122F-457C-BC42-58873FE78D4E}" cxnId="{BE5B00DA-D316-4786-B99D-F6B3AE978AC0}" type="parTrans">
      <dgm:prSet/>
      <dgm:spPr/>
      <dgm:t>
        <a:bodyPr/>
        <a:p>
          <a:endParaRPr lang="zh-CN" altLang="en-US"/>
        </a:p>
      </dgm:t>
    </dgm:pt>
    <dgm:pt modelId="{39189084-72FD-4257-BB51-595C26129668}" cxnId="{BE5B00DA-D316-4786-B99D-F6B3AE978AC0}" type="sibTrans">
      <dgm:prSet/>
      <dgm:spPr/>
      <dgm:t>
        <a:bodyPr/>
        <a:p>
          <a:endParaRPr lang="zh-CN" altLang="en-US"/>
        </a:p>
      </dgm:t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过度</a:t>
          </a:r>
          <a:r>
            <a:rPr lang="zh-CN" altLang="en-US"/>
            <a:t>依赖</a:t>
          </a:r>
          <a:r>
            <a:rPr lang="en-US" altLang="zh-CN"/>
            <a:t>POST</a:t>
          </a:r>
          <a:r>
            <a:rPr lang="zh-CN" altLang="en-US"/>
            <a:t>方法</a:t>
          </a:r>
          <a:r>
            <a:rPr lang="zh-CN" altLang="en-US"/>
            <a:t/>
          </a:r>
          <a:endParaRPr lang="zh-CN" altLang="en-US"/>
        </a:p>
      </dgm:t>
    </dgm:pt>
    <dgm:pt modelId="{79C8FE9E-B1A2-429E-AD49-52CD37207E80}" cxnId="{97AB1625-9CBA-473F-816B-B11A67ABE07C}" type="parTrans">
      <dgm:prSet/>
      <dgm:spPr/>
      <dgm:t>
        <a:bodyPr/>
        <a:p>
          <a:endParaRPr lang="zh-CN" altLang="en-US"/>
        </a:p>
      </dgm:t>
    </dgm:pt>
    <dgm:pt modelId="{515896BF-1DB2-4936-A3D4-AA39D53C21BD}" cxnId="{97AB1625-9CBA-473F-816B-B11A67ABE07C}" type="sibTrans">
      <dgm:prSet/>
      <dgm:spPr/>
      <dgm:t>
        <a:bodyPr/>
        <a:p>
          <a:endParaRPr lang="zh-CN" altLang="en-US"/>
        </a:p>
      </dgm:t>
    </dgm:pt>
    <dgm:pt modelId="{4169930F-5254-4ACB-91D0-FFB642E30E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>
              <a:sym typeface="+mn-ea"/>
            </a:rPr>
            <a:t>虽然</a:t>
          </a:r>
          <a:r>
            <a:rPr lang="zh-CN" altLang="en-US">
              <a:sym typeface="+mn-ea"/>
            </a:rPr>
            <a:t>大部分</a:t>
          </a:r>
          <a:r>
            <a:rPr lang="zh-CN" altLang="en-US">
              <a:sym typeface="+mn-ea"/>
            </a:rPr>
            <a:t>的</a:t>
          </a:r>
          <a:r>
            <a:rPr lang="en-US" altLang="zh-CN">
              <a:sym typeface="+mn-ea"/>
            </a:rPr>
            <a:t>http </a:t>
          </a:r>
          <a:r>
            <a:rPr lang="en-US" altLang="zh-CN">
              <a:sym typeface="+mn-ea"/>
            </a:rPr>
            <a:t>method</a:t>
          </a:r>
          <a:r>
            <a:rPr lang="zh-CN" altLang="en-US">
              <a:sym typeface="+mn-ea"/>
            </a:rPr>
            <a:t>都</a:t>
          </a:r>
          <a:r>
            <a:rPr lang="zh-CN" altLang="en-US">
              <a:sym typeface="+mn-ea"/>
            </a:rPr>
            <a:t>可以</a:t>
          </a:r>
          <a:r>
            <a:rPr lang="zh-CN" altLang="en-US">
              <a:sym typeface="+mn-ea"/>
            </a:rPr>
            <a:t>被</a:t>
          </a:r>
          <a:r>
            <a:rPr lang="en-US" altLang="zh-CN">
              <a:sym typeface="+mn-ea"/>
            </a:rPr>
            <a:t>POST</a:t>
          </a:r>
          <a:r>
            <a:rPr lang="zh-CN" altLang="en-US">
              <a:sym typeface="+mn-ea"/>
            </a:rPr>
            <a:t>方法</a:t>
          </a:r>
          <a:r>
            <a:rPr lang="zh-CN" altLang="en-US">
              <a:sym typeface="+mn-ea"/>
            </a:rPr>
            <a:t>代替，</a:t>
          </a:r>
          <a:r>
            <a:rPr lang="zh-CN" altLang="en-US">
              <a:sym typeface="+mn-ea"/>
            </a:rPr>
            <a:t>但是</a:t>
          </a:r>
          <a:r>
            <a:rPr lang="zh-CN" altLang="en-US">
              <a:sym typeface="+mn-ea"/>
            </a:rPr>
            <a:t>不建议</a:t>
          </a:r>
          <a:r>
            <a:rPr lang="zh-CN" altLang="en-US">
              <a:sym typeface="+mn-ea"/>
            </a:rPr>
            <a:t>这么</a:t>
          </a:r>
          <a:r>
            <a:rPr lang="zh-CN" altLang="en-US">
              <a:sym typeface="+mn-ea"/>
            </a:rPr>
            <a:t>做。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BE7C80D8-6997-4B9A-A1AD-A1C5B4B3265A}" cxnId="{AD97340E-F2C7-437B-B665-658A23C10A44}" type="parTrans">
      <dgm:prSet/>
      <dgm:spPr/>
      <dgm:t>
        <a:bodyPr/>
        <a:p>
          <a:endParaRPr lang="zh-CN" altLang="en-US"/>
        </a:p>
      </dgm:t>
    </dgm:pt>
    <dgm:pt modelId="{3FE86934-2540-468C-9B62-AE2918C65515}" cxnId="{AD97340E-F2C7-437B-B665-658A23C10A44}" type="sibTrans">
      <dgm:prSet/>
      <dgm:spPr/>
      <dgm:t>
        <a:bodyPr/>
        <a:p>
          <a:endParaRPr lang="zh-CN" altLang="en-US"/>
        </a:p>
      </dgm:t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2">
        <dgm:presLayoutVars>
          <dgm:bulletEnabled val="1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3C3DAF-5397-42C0-9109-7FE62B465CEF}" srcId="{19AECEDB-97B9-459C-A382-C7513B9946EB}" destId="{49D796A5-6D71-4135-A74D-6066142AF174}" srcOrd="0" destOrd="0" parTransId="{0588D79C-D327-48CD-AD7F-3019BA4B808D}" sibTransId="{069C7050-88EB-495E-9F09-EB5E3BAC948F}"/>
    <dgm:cxn modelId="{BE5B00DA-D316-4786-B99D-F6B3AE978AC0}" srcId="{49D796A5-6D71-4135-A74D-6066142AF174}" destId="{5618F486-258F-471D-ADD1-C0B9BDB9929B}" srcOrd="0" destOrd="0" parTransId="{C2B9CF0E-122F-457C-BC42-58873FE78D4E}" sibTransId="{39189084-72FD-4257-BB51-595C26129668}"/>
    <dgm:cxn modelId="{97AB1625-9CBA-473F-816B-B11A67ABE07C}" srcId="{19AECEDB-97B9-459C-A382-C7513B9946EB}" destId="{ADA5AD25-3BC2-4E43-8A35-6AA42204E0F6}" srcOrd="1" destOrd="0" parTransId="{79C8FE9E-B1A2-429E-AD49-52CD37207E80}" sibTransId="{515896BF-1DB2-4936-A3D4-AA39D53C21BD}"/>
    <dgm:cxn modelId="{AD97340E-F2C7-437B-B665-658A23C10A44}" srcId="{ADA5AD25-3BC2-4E43-8A35-6AA42204E0F6}" destId="{4169930F-5254-4ACB-91D0-FFB642E30E00}" srcOrd="0" destOrd="1" parTransId="{BE7C80D8-6997-4B9A-A1AD-A1C5B4B3265A}" sibTransId="{3FE86934-2540-468C-9B62-AE2918C65515}"/>
    <dgm:cxn modelId="{1A5AD24C-8712-49B0-9588-6FBBE4CB1CB2}" type="presOf" srcId="{19AECEDB-97B9-459C-A382-C7513B9946EB}" destId="{A7F9457A-77AE-40C5-ACD6-D05C90196DBC}" srcOrd="0" destOrd="0" presId="urn:microsoft.com/office/officeart/2005/8/layout/vList2"/>
    <dgm:cxn modelId="{D0687C7A-ADDC-47E3-BC21-C1F48F303896}" type="presParOf" srcId="{A7F9457A-77AE-40C5-ACD6-D05C90196DBC}" destId="{EEC92631-438E-4889-A2D9-01FE2CDC88D6}" srcOrd="0" destOrd="0" presId="urn:microsoft.com/office/officeart/2005/8/layout/vList2"/>
    <dgm:cxn modelId="{7662C153-2412-4AAD-8BEF-65A197858071}" type="presOf" srcId="{49D796A5-6D71-4135-A74D-6066142AF174}" destId="{EEC92631-438E-4889-A2D9-01FE2CDC88D6}" srcOrd="0" destOrd="0" presId="urn:microsoft.com/office/officeart/2005/8/layout/vList2"/>
    <dgm:cxn modelId="{FAD637DA-3629-45F8-A022-46271CA67A31}" type="presParOf" srcId="{A7F9457A-77AE-40C5-ACD6-D05C90196DBC}" destId="{0A928AFD-C21C-4579-AB4A-38CEB4BDF82D}" srcOrd="1" destOrd="0" presId="urn:microsoft.com/office/officeart/2005/8/layout/vList2"/>
    <dgm:cxn modelId="{3E4DA185-2221-4BB1-B867-66BD4ACBE01A}" type="presOf" srcId="{5618F486-258F-471D-ADD1-C0B9BDB9929B}" destId="{0A928AFD-C21C-4579-AB4A-38CEB4BDF82D}" srcOrd="0" destOrd="0" presId="urn:microsoft.com/office/officeart/2005/8/layout/vList2"/>
    <dgm:cxn modelId="{8102F371-75AC-4F97-8D72-F1421EC0EC7C}" type="presParOf" srcId="{A7F9457A-77AE-40C5-ACD6-D05C90196DBC}" destId="{66C12D09-2C23-48C2-8818-E713E46EB78F}" srcOrd="2" destOrd="0" presId="urn:microsoft.com/office/officeart/2005/8/layout/vList2"/>
    <dgm:cxn modelId="{B55BDFE8-EA4E-4DE3-A5FE-CB64D678C5F5}" type="presOf" srcId="{ADA5AD25-3BC2-4E43-8A35-6AA42204E0F6}" destId="{66C12D09-2C23-48C2-8818-E713E46EB78F}" srcOrd="0" destOrd="0" presId="urn:microsoft.com/office/officeart/2005/8/layout/vList2"/>
    <dgm:cxn modelId="{E3DDA762-78AC-4D5B-A44C-9303BC23E558}" type="presParOf" srcId="{A7F9457A-77AE-40C5-ACD6-D05C90196DBC}" destId="{8D229C2A-B173-4AE4-BFD6-2ABD7F4D4C6E}" srcOrd="3" destOrd="0" presId="urn:microsoft.com/office/officeart/2005/8/layout/vList2"/>
    <dgm:cxn modelId="{5E1A34C5-BE5C-4D22-B0D8-4FC1EDFBDD36}" type="presOf" srcId="{4169930F-5254-4ACB-91D0-FFB642E30E00}" destId="{8D229C2A-B173-4AE4-BFD6-2ABD7F4D4C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423525" cy="1423035"/>
        <a:chOff x="0" y="0"/>
        <a:chExt cx="10423525" cy="1423035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14948"/>
          <a:ext cx="10423525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ym typeface="+mn-ea"/>
            </a:rPr>
            <a:t>REST</a:t>
          </a:r>
          <a:r>
            <a:rPr lang="zh-CN" altLang="en-US" b="1">
              <a:sym typeface="+mn-ea"/>
            </a:rPr>
            <a:t>是一种架构风格</a:t>
          </a:r>
          <a:endParaRPr lang="zh-CN" altLang="en-US"/>
        </a:p>
      </dsp:txBody>
      <dsp:txXfrm>
        <a:off x="0" y="14948"/>
        <a:ext cx="10423525" cy="65913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748958"/>
          <a:ext cx="10423525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ym typeface="+mn-ea"/>
            </a:rPr>
            <a:t>符合</a:t>
          </a:r>
          <a:r>
            <a:rPr lang="en-US" altLang="zh-CN" b="1">
              <a:sym typeface="+mn-ea"/>
            </a:rPr>
            <a:t>REST</a:t>
          </a:r>
          <a:r>
            <a:rPr lang="zh-CN" altLang="en-US" b="1">
              <a:sym typeface="+mn-ea"/>
            </a:rPr>
            <a:t>规范原则的架构称为</a:t>
          </a:r>
          <a:r>
            <a:rPr lang="en-US" altLang="zh-CN" b="1">
              <a:sym typeface="+mn-ea"/>
            </a:rPr>
            <a:t>RESTfull</a:t>
          </a:r>
          <a:r>
            <a:rPr lang="zh-CN" altLang="en-US" b="1">
              <a:sym typeface="+mn-ea"/>
            </a:rPr>
            <a:t>架构</a:t>
          </a:r>
          <a:endParaRPr lang="zh-CN" altLang="en-US"/>
        </a:p>
      </dsp:txBody>
      <dsp:txXfrm>
        <a:off x="0" y="748958"/>
        <a:ext cx="10423525" cy="659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07320" cy="3398520"/>
        <a:chOff x="0" y="0"/>
        <a:chExt cx="10307320" cy="3398520"/>
      </a:xfrm>
    </dsp:grpSpPr>
    <dsp:sp modelId="{D167D85B-ED5F-4134-9F18-E6B4BAE0C614}">
      <dsp:nvSpPr>
        <dsp:cNvPr id="5" name="矩形 4"/>
        <dsp:cNvSpPr/>
      </dsp:nvSpPr>
      <dsp:spPr bwMode="white">
        <a:xfrm>
          <a:off x="0" y="384180"/>
          <a:ext cx="10307320" cy="655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99962" tIns="541528" rIns="799962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84180"/>
        <a:ext cx="10307320" cy="655200"/>
      </dsp:txXfrm>
    </dsp:sp>
    <dsp:sp modelId="{2968AA41-C1D3-4EDF-9DB3-378F66B2FD39}">
      <dsp:nvSpPr>
        <dsp:cNvPr id="4" name="圆角矩形 3"/>
        <dsp:cNvSpPr/>
      </dsp:nvSpPr>
      <dsp:spPr bwMode="white">
        <a:xfrm>
          <a:off x="515366" y="420"/>
          <a:ext cx="7215124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72714" tIns="0" rIns="272714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什么是资源？</a:t>
          </a:r>
          <a:endParaRPr lang="zh-CN" altLang="en-US"/>
        </a:p>
      </dsp:txBody>
      <dsp:txXfrm>
        <a:off x="515366" y="420"/>
        <a:ext cx="7215124" cy="767520"/>
      </dsp:txXfrm>
    </dsp:sp>
    <dsp:sp modelId="{6B4B0D2A-F76A-4881-A678-1599A9C1764F}">
      <dsp:nvSpPr>
        <dsp:cNvPr id="8" name="矩形 7"/>
        <dsp:cNvSpPr/>
      </dsp:nvSpPr>
      <dsp:spPr bwMode="white">
        <a:xfrm>
          <a:off x="0" y="1563540"/>
          <a:ext cx="10307320" cy="655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99962" tIns="541528" rIns="799962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563540"/>
        <a:ext cx="10307320" cy="655200"/>
      </dsp:txXfrm>
    </dsp:sp>
    <dsp:sp modelId="{48FABA9F-C289-434B-8864-E8FC1B5C2F60}">
      <dsp:nvSpPr>
        <dsp:cNvPr id="7" name="圆角矩形 6"/>
        <dsp:cNvSpPr/>
      </dsp:nvSpPr>
      <dsp:spPr bwMode="white">
        <a:xfrm>
          <a:off x="515366" y="1179780"/>
          <a:ext cx="7215124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72714" tIns="0" rIns="272714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什么是表现形式？</a:t>
          </a:r>
          <a:endParaRPr lang="zh-CN" altLang="en-US"/>
        </a:p>
      </dsp:txBody>
      <dsp:txXfrm>
        <a:off x="515366" y="1179780"/>
        <a:ext cx="7215124" cy="767520"/>
      </dsp:txXfrm>
    </dsp:sp>
    <dsp:sp modelId="{F2D507D6-5CB7-4C81-896F-18FAF0126329}">
      <dsp:nvSpPr>
        <dsp:cNvPr id="11" name="矩形 10"/>
        <dsp:cNvSpPr/>
      </dsp:nvSpPr>
      <dsp:spPr bwMode="white">
        <a:xfrm>
          <a:off x="0" y="2742900"/>
          <a:ext cx="10307320" cy="6552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99962" tIns="541528" rIns="799962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742900"/>
        <a:ext cx="10307320" cy="655200"/>
      </dsp:txXfrm>
    </dsp:sp>
    <dsp:sp modelId="{E2F3FA2F-E1C7-4C05-8B05-C32B42A9A930}">
      <dsp:nvSpPr>
        <dsp:cNvPr id="10" name="圆角矩形 9"/>
        <dsp:cNvSpPr/>
      </dsp:nvSpPr>
      <dsp:spPr bwMode="white">
        <a:xfrm>
          <a:off x="515366" y="2359140"/>
          <a:ext cx="7215124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72714" tIns="0" rIns="272714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什么是状态转移？</a:t>
          </a:r>
          <a:endParaRPr lang="zh-CN" altLang="en-US"/>
        </a:p>
      </dsp:txBody>
      <dsp:txXfrm>
        <a:off x="515366" y="2359140"/>
        <a:ext cx="7215124" cy="767520"/>
      </dsp:txXfrm>
    </dsp:sp>
    <dsp:sp modelId="{0797CEA2-9F9D-4159-A8DC-2F0D60611F3B}">
      <dsp:nvSpPr>
        <dsp:cNvPr id="3" name="矩形 2" hidden="1"/>
        <dsp:cNvSpPr/>
      </dsp:nvSpPr>
      <dsp:spPr>
        <a:xfrm>
          <a:off x="0" y="420"/>
          <a:ext cx="515366" cy="767520"/>
        </a:xfrm>
        <a:prstGeom prst="rect">
          <a:avLst/>
        </a:prstGeom>
      </dsp:spPr>
      <dsp:txXfrm>
        <a:off x="0" y="420"/>
        <a:ext cx="515366" cy="767520"/>
      </dsp:txXfrm>
    </dsp:sp>
    <dsp:sp modelId="{3559B5A5-3E91-49F5-A868-297DBB575668}">
      <dsp:nvSpPr>
        <dsp:cNvPr id="6" name="矩形 5" hidden="1"/>
        <dsp:cNvSpPr/>
      </dsp:nvSpPr>
      <dsp:spPr>
        <a:xfrm>
          <a:off x="0" y="1179780"/>
          <a:ext cx="515366" cy="767520"/>
        </a:xfrm>
        <a:prstGeom prst="rect">
          <a:avLst/>
        </a:prstGeom>
      </dsp:spPr>
      <dsp:txXfrm>
        <a:off x="0" y="1179780"/>
        <a:ext cx="515366" cy="767520"/>
      </dsp:txXfrm>
    </dsp:sp>
    <dsp:sp modelId="{06AA40BB-9886-4B46-8ECB-F4B42996D2E4}">
      <dsp:nvSpPr>
        <dsp:cNvPr id="9" name="矩形 8" hidden="1"/>
        <dsp:cNvSpPr/>
      </dsp:nvSpPr>
      <dsp:spPr>
        <a:xfrm>
          <a:off x="0" y="2359140"/>
          <a:ext cx="515366" cy="767520"/>
        </a:xfrm>
        <a:prstGeom prst="rect">
          <a:avLst/>
        </a:prstGeom>
      </dsp:spPr>
      <dsp:txXfrm>
        <a:off x="0" y="2359140"/>
        <a:ext cx="515366" cy="767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56190" cy="1892300"/>
        <a:chOff x="0" y="0"/>
        <a:chExt cx="10156190" cy="1892300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46198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endParaRPr lang="zh-CN" altLang="en-US"/>
        </a:p>
      </dsp:txBody>
      <dsp:txXfrm>
        <a:off x="0" y="46198"/>
        <a:ext cx="10156190" cy="481965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528163"/>
          <a:ext cx="10156190" cy="314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建议使用</a:t>
          </a:r>
          <a:r>
            <a:rPr lang="en-US" altLang="zh-CN">
              <a:solidFill>
                <a:schemeClr val="tx1"/>
              </a:solidFill>
            </a:rPr>
            <a:t>https</a:t>
          </a:r>
          <a:r>
            <a:rPr lang="zh-CN" altLang="en-US">
              <a:solidFill>
                <a:schemeClr val="tx1"/>
              </a:solidFill>
            </a:rPr>
            <a:t>安全协议</a:t>
          </a:r>
          <a:endParaRPr lang="zh-CN" altLang="en-US">
            <a:solidFill>
              <a:schemeClr val="tx1"/>
            </a:solidFill>
          </a:endParaRPr>
        </a:p>
      </dsp:txBody>
      <dsp:txXfrm>
        <a:off x="0" y="528163"/>
        <a:ext cx="10156190" cy="31464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842803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endParaRPr lang="zh-CN" altLang="en-US"/>
        </a:p>
      </dsp:txBody>
      <dsp:txXfrm>
        <a:off x="0" y="842803"/>
        <a:ext cx="10156190" cy="481965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1324768"/>
          <a:ext cx="10156190" cy="5213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使用专用域名，比如：</a:t>
          </a:r>
          <a:r>
            <a:rPr lang="en-US" altLang="zh-CN">
              <a:solidFill>
                <a:schemeClr val="tx1"/>
              </a:solidFill>
            </a:rPr>
            <a:t>https://api.example.com </a:t>
          </a:r>
          <a:r>
            <a:rPr lang="zh-CN" altLang="en-US">
              <a:solidFill>
                <a:schemeClr val="tx1"/>
              </a:solidFill>
            </a:rPr>
            <a:t>。</a:t>
          </a:r>
          <a:endParaRPr lang="en-US" alt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如果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较为简单，可以不适用专用域名。</a:t>
          </a:r>
          <a:r>
            <a:rPr lang="en-US" altLang="zh-CN">
              <a:solidFill>
                <a:schemeClr val="tx1"/>
              </a:solidFill>
              <a:sym typeface="+mn-ea"/>
            </a:rPr>
            <a:t>https://api.example.com </a:t>
          </a:r>
          <a:r>
            <a:rPr lang="zh-CN" altLang="en-US">
              <a:solidFill>
                <a:schemeClr val="tx1"/>
              </a:solidFill>
              <a:sym typeface="+mn-ea"/>
            </a:rPr>
            <a:t>。</a:t>
          </a:r>
          <a:endParaRPr lang="zh-CN" altLang="en-US">
            <a:solidFill>
              <a:schemeClr val="tx1"/>
            </a:solidFill>
            <a:sym typeface="+mn-ea"/>
          </a:endParaRPr>
        </a:p>
      </dsp:txBody>
      <dsp:txXfrm>
        <a:off x="0" y="1324768"/>
        <a:ext cx="10156190" cy="52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56190" cy="1892300"/>
        <a:chOff x="0" y="0"/>
        <a:chExt cx="10156190" cy="1892300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46198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endParaRPr lang="zh-CN" altLang="en-US"/>
        </a:p>
      </dsp:txBody>
      <dsp:txXfrm>
        <a:off x="0" y="46198"/>
        <a:ext cx="10156190" cy="481965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528163"/>
          <a:ext cx="10156190" cy="314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建议使用</a:t>
          </a:r>
          <a:r>
            <a:rPr lang="en-US" altLang="zh-CN">
              <a:solidFill>
                <a:schemeClr val="tx1"/>
              </a:solidFill>
            </a:rPr>
            <a:t>https</a:t>
          </a:r>
          <a:r>
            <a:rPr lang="zh-CN" altLang="en-US">
              <a:solidFill>
                <a:schemeClr val="tx1"/>
              </a:solidFill>
            </a:rPr>
            <a:t>安全协议</a:t>
          </a:r>
          <a:endParaRPr lang="zh-CN" altLang="en-US">
            <a:solidFill>
              <a:schemeClr val="tx1"/>
            </a:solidFill>
          </a:endParaRPr>
        </a:p>
      </dsp:txBody>
      <dsp:txXfrm>
        <a:off x="0" y="528163"/>
        <a:ext cx="10156190" cy="31464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842803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endParaRPr lang="zh-CN" altLang="en-US"/>
        </a:p>
      </dsp:txBody>
      <dsp:txXfrm>
        <a:off x="0" y="842803"/>
        <a:ext cx="10156190" cy="481965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1324768"/>
          <a:ext cx="10156190" cy="5213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使用专用域名，比如：</a:t>
          </a:r>
          <a:r>
            <a:rPr lang="en-US" altLang="zh-CN">
              <a:solidFill>
                <a:schemeClr val="tx1"/>
              </a:solidFill>
            </a:rPr>
            <a:t>https://api.example.com </a:t>
          </a:r>
          <a:r>
            <a:rPr lang="zh-CN" altLang="en-US">
              <a:solidFill>
                <a:schemeClr val="tx1"/>
              </a:solidFill>
            </a:rPr>
            <a:t>。</a:t>
          </a:r>
          <a:endParaRPr lang="en-US" alt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如果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较为简单，可以不适用专用域名。</a:t>
          </a:r>
          <a:r>
            <a:rPr lang="en-US" altLang="zh-CN">
              <a:solidFill>
                <a:schemeClr val="tx1"/>
              </a:solidFill>
              <a:sym typeface="+mn-ea"/>
            </a:rPr>
            <a:t>https://api.example.com </a:t>
          </a:r>
          <a:r>
            <a:rPr lang="zh-CN" altLang="en-US">
              <a:solidFill>
                <a:schemeClr val="tx1"/>
              </a:solidFill>
              <a:sym typeface="+mn-ea"/>
            </a:rPr>
            <a:t>。</a:t>
          </a:r>
          <a:endParaRPr lang="zh-CN" altLang="en-US">
            <a:solidFill>
              <a:schemeClr val="tx1"/>
            </a:solidFill>
            <a:sym typeface="+mn-ea"/>
          </a:endParaRPr>
        </a:p>
      </dsp:txBody>
      <dsp:txXfrm>
        <a:off x="0" y="1324768"/>
        <a:ext cx="10156190" cy="521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56190" cy="1892300"/>
        <a:chOff x="0" y="0"/>
        <a:chExt cx="10156190" cy="1892300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46198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endParaRPr lang="zh-CN" altLang="en-US"/>
        </a:p>
      </dsp:txBody>
      <dsp:txXfrm>
        <a:off x="0" y="46198"/>
        <a:ext cx="10156190" cy="481965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528163"/>
          <a:ext cx="10156190" cy="314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建议使用</a:t>
          </a:r>
          <a:r>
            <a:rPr lang="en-US" altLang="zh-CN">
              <a:solidFill>
                <a:schemeClr val="tx1"/>
              </a:solidFill>
            </a:rPr>
            <a:t>https</a:t>
          </a:r>
          <a:r>
            <a:rPr lang="zh-CN" altLang="en-US">
              <a:solidFill>
                <a:schemeClr val="tx1"/>
              </a:solidFill>
            </a:rPr>
            <a:t>安全协议</a:t>
          </a:r>
          <a:endParaRPr lang="zh-CN" altLang="en-US">
            <a:solidFill>
              <a:schemeClr val="tx1"/>
            </a:solidFill>
          </a:endParaRPr>
        </a:p>
      </dsp:txBody>
      <dsp:txXfrm>
        <a:off x="0" y="528163"/>
        <a:ext cx="10156190" cy="31464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842803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endParaRPr lang="zh-CN" altLang="en-US"/>
        </a:p>
      </dsp:txBody>
      <dsp:txXfrm>
        <a:off x="0" y="842803"/>
        <a:ext cx="10156190" cy="481965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1324768"/>
          <a:ext cx="10156190" cy="5213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使用专用域名，比如：</a:t>
          </a:r>
          <a:r>
            <a:rPr lang="en-US" altLang="zh-CN">
              <a:solidFill>
                <a:schemeClr val="tx1"/>
              </a:solidFill>
            </a:rPr>
            <a:t>https://api.example.com </a:t>
          </a:r>
          <a:r>
            <a:rPr lang="zh-CN" altLang="en-US">
              <a:solidFill>
                <a:schemeClr val="tx1"/>
              </a:solidFill>
            </a:rPr>
            <a:t>。</a:t>
          </a:r>
          <a:endParaRPr lang="en-US" alt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如果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较为简单，可以不适用专用域名。</a:t>
          </a:r>
          <a:r>
            <a:rPr lang="en-US" altLang="zh-CN">
              <a:solidFill>
                <a:schemeClr val="tx1"/>
              </a:solidFill>
              <a:sym typeface="+mn-ea"/>
            </a:rPr>
            <a:t>https://api.example.com </a:t>
          </a:r>
          <a:r>
            <a:rPr lang="zh-CN" altLang="en-US">
              <a:solidFill>
                <a:schemeClr val="tx1"/>
              </a:solidFill>
              <a:sym typeface="+mn-ea"/>
            </a:rPr>
            <a:t>。</a:t>
          </a:r>
          <a:endParaRPr lang="zh-CN" altLang="en-US">
            <a:solidFill>
              <a:schemeClr val="tx1"/>
            </a:solidFill>
            <a:sym typeface="+mn-ea"/>
          </a:endParaRPr>
        </a:p>
      </dsp:txBody>
      <dsp:txXfrm>
        <a:off x="0" y="1324768"/>
        <a:ext cx="10156190" cy="521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56190" cy="1892300"/>
        <a:chOff x="0" y="0"/>
        <a:chExt cx="10156190" cy="1892300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46198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endParaRPr lang="zh-CN" altLang="en-US"/>
        </a:p>
      </dsp:txBody>
      <dsp:txXfrm>
        <a:off x="0" y="46198"/>
        <a:ext cx="10156190" cy="481965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528163"/>
          <a:ext cx="10156190" cy="314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建议使用</a:t>
          </a:r>
          <a:r>
            <a:rPr lang="en-US" altLang="zh-CN">
              <a:solidFill>
                <a:schemeClr val="tx1"/>
              </a:solidFill>
            </a:rPr>
            <a:t>https</a:t>
          </a:r>
          <a:r>
            <a:rPr lang="zh-CN" altLang="en-US">
              <a:solidFill>
                <a:schemeClr val="tx1"/>
              </a:solidFill>
            </a:rPr>
            <a:t>安全协议</a:t>
          </a:r>
          <a:endParaRPr lang="zh-CN" altLang="en-US">
            <a:solidFill>
              <a:schemeClr val="tx1"/>
            </a:solidFill>
          </a:endParaRPr>
        </a:p>
      </dsp:txBody>
      <dsp:txXfrm>
        <a:off x="0" y="528163"/>
        <a:ext cx="10156190" cy="31464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842803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endParaRPr lang="zh-CN" altLang="en-US"/>
        </a:p>
      </dsp:txBody>
      <dsp:txXfrm>
        <a:off x="0" y="842803"/>
        <a:ext cx="10156190" cy="481965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1324768"/>
          <a:ext cx="10156190" cy="5213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使用专用域名，比如：</a:t>
          </a:r>
          <a:r>
            <a:rPr lang="en-US" altLang="zh-CN">
              <a:solidFill>
                <a:schemeClr val="tx1"/>
              </a:solidFill>
            </a:rPr>
            <a:t>https://api.example.com </a:t>
          </a:r>
          <a:r>
            <a:rPr lang="zh-CN" altLang="en-US">
              <a:solidFill>
                <a:schemeClr val="tx1"/>
              </a:solidFill>
            </a:rPr>
            <a:t>。</a:t>
          </a:r>
          <a:endParaRPr lang="en-US" alt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如果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较为简单，可以不适用专用域名。</a:t>
          </a:r>
          <a:r>
            <a:rPr lang="en-US" altLang="zh-CN">
              <a:solidFill>
                <a:schemeClr val="tx1"/>
              </a:solidFill>
              <a:sym typeface="+mn-ea"/>
            </a:rPr>
            <a:t>https://api.example.com </a:t>
          </a:r>
          <a:r>
            <a:rPr lang="zh-CN" altLang="en-US">
              <a:solidFill>
                <a:schemeClr val="tx1"/>
              </a:solidFill>
              <a:sym typeface="+mn-ea"/>
            </a:rPr>
            <a:t>。</a:t>
          </a:r>
          <a:endParaRPr lang="zh-CN" altLang="en-US">
            <a:solidFill>
              <a:schemeClr val="tx1"/>
            </a:solidFill>
            <a:sym typeface="+mn-ea"/>
          </a:endParaRPr>
        </a:p>
      </dsp:txBody>
      <dsp:txXfrm>
        <a:off x="0" y="1324768"/>
        <a:ext cx="10156190" cy="521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56190" cy="1892300"/>
        <a:chOff x="0" y="0"/>
        <a:chExt cx="10156190" cy="1892300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46198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endParaRPr lang="zh-CN" altLang="en-US"/>
        </a:p>
      </dsp:txBody>
      <dsp:txXfrm>
        <a:off x="0" y="46198"/>
        <a:ext cx="10156190" cy="481965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528163"/>
          <a:ext cx="10156190" cy="314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建议使用</a:t>
          </a:r>
          <a:r>
            <a:rPr lang="en-US" altLang="zh-CN">
              <a:solidFill>
                <a:schemeClr val="tx1"/>
              </a:solidFill>
            </a:rPr>
            <a:t>https</a:t>
          </a:r>
          <a:r>
            <a:rPr lang="zh-CN" altLang="en-US">
              <a:solidFill>
                <a:schemeClr val="tx1"/>
              </a:solidFill>
            </a:rPr>
            <a:t>安全协议</a:t>
          </a:r>
          <a:endParaRPr lang="zh-CN" altLang="en-US">
            <a:solidFill>
              <a:schemeClr val="tx1"/>
            </a:solidFill>
          </a:endParaRPr>
        </a:p>
      </dsp:txBody>
      <dsp:txXfrm>
        <a:off x="0" y="528163"/>
        <a:ext cx="10156190" cy="31464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842803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endParaRPr lang="zh-CN" altLang="en-US"/>
        </a:p>
      </dsp:txBody>
      <dsp:txXfrm>
        <a:off x="0" y="842803"/>
        <a:ext cx="10156190" cy="481965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1324768"/>
          <a:ext cx="10156190" cy="5213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使用专用域名，比如：</a:t>
          </a:r>
          <a:r>
            <a:rPr lang="en-US" altLang="zh-CN">
              <a:solidFill>
                <a:schemeClr val="tx1"/>
              </a:solidFill>
            </a:rPr>
            <a:t>https://api.example.com </a:t>
          </a:r>
          <a:r>
            <a:rPr lang="zh-CN" altLang="en-US">
              <a:solidFill>
                <a:schemeClr val="tx1"/>
              </a:solidFill>
            </a:rPr>
            <a:t>。</a:t>
          </a:r>
          <a:endParaRPr lang="en-US" alt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如果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较为简单，可以不适用专用域名。</a:t>
          </a:r>
          <a:r>
            <a:rPr lang="en-US" altLang="zh-CN">
              <a:solidFill>
                <a:schemeClr val="tx1"/>
              </a:solidFill>
              <a:sym typeface="+mn-ea"/>
            </a:rPr>
            <a:t>https://api.example.com </a:t>
          </a:r>
          <a:r>
            <a:rPr lang="zh-CN" altLang="en-US">
              <a:solidFill>
                <a:schemeClr val="tx1"/>
              </a:solidFill>
              <a:sym typeface="+mn-ea"/>
            </a:rPr>
            <a:t>。</a:t>
          </a:r>
          <a:endParaRPr lang="zh-CN" altLang="en-US">
            <a:solidFill>
              <a:schemeClr val="tx1"/>
            </a:solidFill>
            <a:sym typeface="+mn-ea"/>
          </a:endParaRPr>
        </a:p>
      </dsp:txBody>
      <dsp:txXfrm>
        <a:off x="0" y="1324768"/>
        <a:ext cx="10156190" cy="5213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56190" cy="1892300"/>
        <a:chOff x="0" y="0"/>
        <a:chExt cx="10156190" cy="1892300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46198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协议</a:t>
          </a:r>
          <a:endParaRPr lang="zh-CN" altLang="en-US"/>
        </a:p>
      </dsp:txBody>
      <dsp:txXfrm>
        <a:off x="0" y="46198"/>
        <a:ext cx="10156190" cy="481965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528163"/>
          <a:ext cx="10156190" cy="314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建议使用</a:t>
          </a:r>
          <a:r>
            <a:rPr lang="en-US" altLang="zh-CN">
              <a:solidFill>
                <a:schemeClr val="tx1"/>
              </a:solidFill>
            </a:rPr>
            <a:t>https</a:t>
          </a:r>
          <a:r>
            <a:rPr lang="zh-CN" altLang="en-US">
              <a:solidFill>
                <a:schemeClr val="tx1"/>
              </a:solidFill>
            </a:rPr>
            <a:t>安全协议</a:t>
          </a:r>
          <a:endParaRPr lang="zh-CN" altLang="en-US">
            <a:solidFill>
              <a:schemeClr val="tx1"/>
            </a:solidFill>
          </a:endParaRPr>
        </a:p>
      </dsp:txBody>
      <dsp:txXfrm>
        <a:off x="0" y="528163"/>
        <a:ext cx="10156190" cy="314640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842803"/>
          <a:ext cx="10156190" cy="4819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域名</a:t>
          </a:r>
          <a:endParaRPr lang="zh-CN" altLang="en-US"/>
        </a:p>
      </dsp:txBody>
      <dsp:txXfrm>
        <a:off x="0" y="842803"/>
        <a:ext cx="10156190" cy="481965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1324768"/>
          <a:ext cx="10156190" cy="5213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322459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建议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使用专用域名，比如：</a:t>
          </a:r>
          <a:r>
            <a:rPr lang="en-US" altLang="zh-CN">
              <a:solidFill>
                <a:schemeClr val="tx1"/>
              </a:solidFill>
            </a:rPr>
            <a:t>https://api.example.com </a:t>
          </a:r>
          <a:r>
            <a:rPr lang="zh-CN" altLang="en-US">
              <a:solidFill>
                <a:schemeClr val="tx1"/>
              </a:solidFill>
            </a:rPr>
            <a:t>。</a:t>
          </a:r>
          <a:endParaRPr lang="en-US" altLang="zh-CN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如果</a:t>
          </a:r>
          <a:r>
            <a:rPr lang="en-US" altLang="zh-CN">
              <a:solidFill>
                <a:schemeClr val="tx1"/>
              </a:solidFill>
            </a:rPr>
            <a:t>API</a:t>
          </a:r>
          <a:r>
            <a:rPr lang="zh-CN" altLang="en-US">
              <a:solidFill>
                <a:schemeClr val="tx1"/>
              </a:solidFill>
            </a:rPr>
            <a:t>较为简单，可以不适用专用域名。</a:t>
          </a:r>
          <a:r>
            <a:rPr lang="en-US" altLang="zh-CN">
              <a:solidFill>
                <a:schemeClr val="tx1"/>
              </a:solidFill>
              <a:sym typeface="+mn-ea"/>
            </a:rPr>
            <a:t>https://api.example.com </a:t>
          </a:r>
          <a:r>
            <a:rPr lang="zh-CN" altLang="en-US">
              <a:solidFill>
                <a:schemeClr val="tx1"/>
              </a:solidFill>
              <a:sym typeface="+mn-ea"/>
            </a:rPr>
            <a:t>。</a:t>
          </a:r>
          <a:endParaRPr lang="zh-CN" altLang="en-US">
            <a:solidFill>
              <a:schemeClr val="tx1"/>
            </a:solidFill>
            <a:sym typeface="+mn-ea"/>
          </a:endParaRPr>
        </a:p>
      </dsp:txBody>
      <dsp:txXfrm>
        <a:off x="0" y="1324768"/>
        <a:ext cx="10156190" cy="52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1A08902A-0E28-4B8B-AD0D-BC948D71C89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二级</a:t>
            </a:r>
            <a:endParaRPr lang="zh-CN" altLang="en-US"/>
          </a:p>
          <a:p>
            <a:pPr lvl="2" indent="0"/>
            <a:r>
              <a:rPr lang="zh-CN" altLang="en-US"/>
              <a:t>三级</a:t>
            </a:r>
            <a:endParaRPr lang="zh-CN" altLang="en-US"/>
          </a:p>
          <a:p>
            <a:pPr lvl="3" indent="0"/>
            <a:r>
              <a:rPr lang="zh-CN" altLang="en-US"/>
              <a:t>四级</a:t>
            </a:r>
            <a:endParaRPr lang="zh-CN" altLang="en-US"/>
          </a:p>
          <a:p>
            <a:pPr lvl="4" indent="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A39CF39-855D-428F-A9FC-A54AFEF7755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/>
              <a:t>*</a:t>
            </a:r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目前数据来看，一方面，泸州老窖经销商门户的业务规模不大且比较固定，另一方面，与泸州老窖经销商门户对接的阿里订单、SAP、CRM、TMS及主数据之间的数据同步规模也不大，结合公有云私有云的特点，目前建议使用私有云部署方案；此外，后续在经销商门户本身的技术实现上保证与平台无关，方便有需要时进行迁移。</a:t>
            </a:r>
            <a:endParaRPr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18E18-1F66-4A4A-9937-857EEBEB0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目前数据来看，一方面，泸州老窖经销商门户的业务规模不大且比较固定，另一方面，与泸州老窖经销商门户对接的阿里订单、SAP、CRM、TMS及主数据之间的数据同步规模也不大，结合公有云私有云的特点，目前建议使用私有云部署方案；此外，后续在经销商门户本身的技术实现上保证与平台无关，方便有需要时进行迁移。</a:t>
            </a:r>
            <a:endParaRPr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18E18-1F66-4A4A-9937-857EEBEB0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zh-CN" dirty="0"/>
              <a:t>经销商在老</a:t>
            </a:r>
            <a:r>
              <a:rPr lang="zh-CN" altLang="en-US" dirty="0"/>
              <a:t>窖</a:t>
            </a:r>
            <a:r>
              <a:rPr lang="zh-CN" altLang="zh-CN" dirty="0"/>
              <a:t>打款进货 ，核对资金往来不方便 ，对于老</a:t>
            </a:r>
            <a:r>
              <a:rPr lang="zh-CN" altLang="en-US" dirty="0"/>
              <a:t>窖</a:t>
            </a:r>
            <a:r>
              <a:rPr lang="zh-CN" altLang="zh-CN" dirty="0"/>
              <a:t>下发的通知文件不 能及时了解 ，投诉意见依靠电话 、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zh-CN" dirty="0"/>
              <a:t>等工具 ，沟通成本高 。库存数据依靠手工 填报 ，不能及时掌握动销情况 。</a:t>
            </a:r>
            <a:endParaRPr lang="zh-CN" altLang="zh-CN" dirty="0"/>
          </a:p>
          <a:p>
            <a:pPr lvl="0"/>
            <a:r>
              <a:rPr lang="zh-CN" altLang="zh-CN" dirty="0"/>
              <a:t>为提升对经销商客户的服务质量 ，掌握市场动销 ，设计开发经销商门户 ，搭建起经销商与公司业务往来管理 、互动的统一入口平台 ，清晰客户的进销存 、资 金往来账务 ，赋能经销商对终端订单的管理 ，解决经销商与企业协同沟通问题 ， 让客户及时获取企业销售政策信息 ，进行网上交易与后续的订单跟踪与对账 ，让 企业掌握客户的动销情况 ，以缩短企业各相关部门和客户的沟通时间与成本 ，提高客户的满意度 ，实现企业与客户共赢的局面 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r>
              <a:rPr lang="zh-CN" altLang="en-US" sz="1200">
                <a:latin typeface="等线" charset="0"/>
                <a:cs typeface="等线" charset="0"/>
              </a:rPr>
              <a:t>*</a:t>
            </a:r>
            <a:endParaRPr lang="zh-CN" altLang="en-US" sz="1200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目前数据来看，一方面，泸州老窖经销商门户的业务规模不大且比较固定，另一方面，与泸州老窖经销商门户对接的阿里订单、SAP、CRM、TMS及主数据之间的数据同步规模也不大，结合公有云私有云的特点，目前建议使用私有云部署方案；此外，后续在经销商门户本身的技术实现上保证与平台无关，方便有需要时进行迁移。</a:t>
            </a:r>
            <a:endParaRPr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18E18-1F66-4A4A-9937-857EEBEB0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头部标记"/>
          <p:cNvSpPr/>
          <p:nvPr userDrawn="1"/>
        </p:nvSpPr>
        <p:spPr>
          <a:xfrm>
            <a:off x="0" y="207963"/>
            <a:ext cx="195263" cy="701675"/>
          </a:xfrm>
          <a:prstGeom prst="rect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800" strike="noStrike" noProof="1"/>
          </a:p>
        </p:txBody>
      </p:sp>
      <p:pic>
        <p:nvPicPr>
          <p:cNvPr id="7" name="公司标记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61" r="10233" b="31336"/>
          <a:stretch>
            <a:fillRect/>
          </a:stretch>
        </p:blipFill>
        <p:spPr>
          <a:xfrm>
            <a:off x="10733641" y="6253844"/>
            <a:ext cx="1357668" cy="467633"/>
          </a:xfrm>
          <a:prstGeom prst="rect">
            <a:avLst/>
          </a:prstGeom>
        </p:spPr>
      </p:pic>
      <p:pic>
        <p:nvPicPr>
          <p:cNvPr id="2052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75963" y="273050"/>
            <a:ext cx="11176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副标题"/>
          <p:cNvSpPr>
            <a:spLocks noGrp="1"/>
          </p:cNvSpPr>
          <p:nvPr>
            <p:ph type="body" sz="quarter" idx="3" hasCustomPrompt="1"/>
          </p:nvPr>
        </p:nvSpPr>
        <p:spPr>
          <a:xfrm>
            <a:off x="367753" y="773061"/>
            <a:ext cx="10508796" cy="263807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编辑母版文本样式</a:t>
            </a:r>
            <a:endParaRPr lang="zh-CN" altLang="en-US" strike="noStrike" noProof="1" dirty="0"/>
          </a:p>
        </p:txBody>
      </p:sp>
      <p:sp>
        <p:nvSpPr>
          <p:cNvPr id="6" name="标题"/>
          <p:cNvSpPr>
            <a:spLocks noGrp="1"/>
          </p:cNvSpPr>
          <p:nvPr>
            <p:ph type="title"/>
          </p:nvPr>
        </p:nvSpPr>
        <p:spPr>
          <a:xfrm>
            <a:off x="367753" y="207517"/>
            <a:ext cx="10508796" cy="500643"/>
          </a:xfrm>
        </p:spPr>
        <p:txBody>
          <a:bodyPr vert="horz" lIns="91440" tIns="45720" rIns="91440" bIns="45720" rtlCol="0">
            <a:noAutofit/>
          </a:bodyPr>
          <a:lstStyle>
            <a:lvl1pPr algn="l">
              <a:defRPr lang="zh-CN" altLang="en-US" sz="2800" b="1" baseline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微软雅黑 Light" pitchFamily="34" charset="-122"/>
              </a:defRPr>
            </a:lvl1pPr>
          </a:lstStyle>
          <a:p>
            <a:pPr marL="0" lvl="0" indent="0" fontAlgn="auto">
              <a:spcBef>
                <a:spcPts val="1000"/>
              </a:spcBef>
              <a:buFont typeface="Arial" panose="020B0604020202090204" pitchFamily="34" charset="0"/>
            </a:pPr>
            <a:r>
              <a:rPr lang="en-US" altLang="zh-CN" strike="noStrike" noProof="1" dirty="0"/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527381" y="1860093"/>
            <a:ext cx="4144144" cy="3325705"/>
            <a:chOff x="-874726" y="869559"/>
            <a:chExt cx="4462054" cy="3567884"/>
          </a:xfrm>
        </p:grpSpPr>
        <p:sp>
          <p:nvSpPr>
            <p:cNvPr id="7" name="椭圆 6"/>
            <p:cNvSpPr/>
            <p:nvPr/>
          </p:nvSpPr>
          <p:spPr>
            <a:xfrm>
              <a:off x="2318461" y="3695492"/>
              <a:ext cx="677952" cy="677952"/>
            </a:xfrm>
            <a:prstGeom prst="ellipse">
              <a:avLst/>
            </a:prstGeom>
            <a:gradFill flip="none" rotWithShape="1">
              <a:gsLst>
                <a:gs pos="0">
                  <a:srgbClr val="003366"/>
                </a:gs>
                <a:gs pos="100000">
                  <a:srgbClr val="003366">
                    <a:lumMod val="50000"/>
                  </a:srgb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rgbClr val="003366"/>
                  </a:gs>
                  <a:gs pos="100000">
                    <a:srgbClr val="003366">
                      <a:lumMod val="5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1524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303090" y="941020"/>
              <a:ext cx="829826" cy="829826"/>
            </a:xfrm>
            <a:prstGeom prst="ellipse">
              <a:avLst/>
            </a:prstGeom>
            <a:gradFill flip="none" rotWithShape="1">
              <a:gsLst>
                <a:gs pos="0">
                  <a:srgbClr val="24699C"/>
                </a:gs>
                <a:gs pos="100000">
                  <a:srgbClr val="24699C">
                    <a:lumMod val="50000"/>
                  </a:srgb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rgbClr val="24699C"/>
                  </a:gs>
                  <a:gs pos="100000">
                    <a:srgbClr val="24699C">
                      <a:lumMod val="5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1524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874726" y="2790109"/>
              <a:ext cx="770088" cy="770088"/>
            </a:xfrm>
            <a:prstGeom prst="ellipse">
              <a:avLst/>
            </a:prstGeom>
            <a:gradFill flip="none" rotWithShape="1">
              <a:gsLst>
                <a:gs pos="0">
                  <a:srgbClr val="003366"/>
                </a:gs>
                <a:gs pos="100000">
                  <a:srgbClr val="003366">
                    <a:lumMod val="50000"/>
                  </a:srgb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rgbClr val="003366"/>
                  </a:gs>
                  <a:gs pos="100000">
                    <a:srgbClr val="003366">
                      <a:lumMod val="5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1524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95441" y="869559"/>
              <a:ext cx="729411" cy="729411"/>
            </a:xfrm>
            <a:prstGeom prst="ellipse">
              <a:avLst/>
            </a:prstGeom>
            <a:gradFill flip="none" rotWithShape="1">
              <a:gsLst>
                <a:gs pos="0">
                  <a:srgbClr val="24699C"/>
                </a:gs>
                <a:gs pos="100000">
                  <a:srgbClr val="24699C">
                    <a:lumMod val="50000"/>
                  </a:srgb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rgbClr val="24699C"/>
                  </a:gs>
                  <a:gs pos="100000">
                    <a:srgbClr val="24699C">
                      <a:lumMod val="50000"/>
                    </a:srgb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1524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2200" y="3316889"/>
              <a:ext cx="1120554" cy="112055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100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1524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764727" y="2630442"/>
              <a:ext cx="822601" cy="82260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100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152400" dist="1524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7238" y="1206708"/>
              <a:ext cx="2566589" cy="256518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135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>
                      <a:lumMod val="100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2032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3276" y="1724994"/>
              <a:ext cx="1672814" cy="97949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335" b="1" dirty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zh-CN" altLang="en-US" sz="24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6324" y="2752307"/>
              <a:ext cx="2346719" cy="4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5973"/>
                  </a:solidFill>
                  <a:latin typeface="微软雅黑" pitchFamily="34" charset="-122"/>
                  <a:ea typeface="微软雅黑" pitchFamily="34" charset="-122"/>
                  <a:cs typeface="Aharoni" panose="02010803020104030203" pitchFamily="2" charset="-79"/>
                </a:rPr>
                <a:t>CONTENTS</a:t>
              </a:r>
              <a:endParaRPr lang="en-US" altLang="zh-CN" sz="2400" dirty="0">
                <a:solidFill>
                  <a:srgbClr val="005973"/>
                </a:solidFill>
                <a:latin typeface="微软雅黑" pitchFamily="34" charset="-122"/>
                <a:ea typeface="微软雅黑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Group 6"/>
          <p:cNvGrpSpPr/>
          <p:nvPr userDrawn="1"/>
        </p:nvGrpSpPr>
        <p:grpSpPr>
          <a:xfrm>
            <a:off x="6268598" y="1622108"/>
            <a:ext cx="5875388" cy="790016"/>
            <a:chOff x="5109703" y="1369326"/>
            <a:chExt cx="4410800" cy="592512"/>
          </a:xfrm>
        </p:grpSpPr>
        <p:sp>
          <p:nvSpPr>
            <p:cNvPr id="17" name="MH_Entry_1">
              <a:hlinkClick r:id="" action="ppaction://noaction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5774426" y="1395582"/>
              <a:ext cx="3746077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3200" b="1" kern="0" spc="133" dirty="0">
                  <a:solidFill>
                    <a:srgbClr val="44546A"/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现状分析</a:t>
              </a:r>
              <a:endParaRPr lang="zh-CN" altLang="en-US" sz="3200" b="1" kern="0" spc="133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sp>
          <p:nvSpPr>
            <p:cNvPr id="18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09703" y="1369326"/>
              <a:ext cx="511388" cy="592512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rgbClr val="60759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2"/>
          <p:cNvGrpSpPr/>
          <p:nvPr userDrawn="1"/>
        </p:nvGrpSpPr>
        <p:grpSpPr>
          <a:xfrm>
            <a:off x="6274317" y="2613025"/>
            <a:ext cx="5917683" cy="790016"/>
            <a:chOff x="5077953" y="2728850"/>
            <a:chExt cx="4442551" cy="592512"/>
          </a:xfrm>
        </p:grpSpPr>
        <p:sp>
          <p:nvSpPr>
            <p:cNvPr id="20" name="MH_Number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077953" y="2728850"/>
              <a:ext cx="511388" cy="592512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MH_Entry_1">
              <a:hlinkClick r:id="" action="ppaction://noaction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774427" y="2755106"/>
              <a:ext cx="3746077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3200" b="1" kern="0" spc="133" dirty="0">
                  <a:solidFill>
                    <a:srgbClr val="44546A"/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目标与范围</a:t>
              </a:r>
              <a:endParaRPr lang="zh-CN" altLang="en-US" sz="3200" b="1" kern="0" spc="133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6274317" y="3638950"/>
            <a:ext cx="5917683" cy="790016"/>
            <a:chOff x="5113992" y="2874843"/>
            <a:chExt cx="4442551" cy="592512"/>
          </a:xfrm>
        </p:grpSpPr>
        <p:sp>
          <p:nvSpPr>
            <p:cNvPr id="23" name="MH_Entry_1">
              <a:hlinkClick r:id="" action="ppaction://noaction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810466" y="2901099"/>
              <a:ext cx="3746077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3200" b="1" kern="0" spc="133" dirty="0">
                  <a:solidFill>
                    <a:srgbClr val="44546A"/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蓝图方案</a:t>
              </a:r>
              <a:endParaRPr lang="zh-CN" altLang="en-US" sz="3200" b="1" kern="0" spc="133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sp>
          <p:nvSpPr>
            <p:cNvPr id="24" name="MH_Number_1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13992" y="2874843"/>
              <a:ext cx="511388" cy="592512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rgbClr val="60759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274317" y="4627301"/>
            <a:ext cx="5917683" cy="790016"/>
            <a:chOff x="5113992" y="3917680"/>
            <a:chExt cx="4442551" cy="592512"/>
          </a:xfrm>
        </p:grpSpPr>
        <p:sp>
          <p:nvSpPr>
            <p:cNvPr id="26" name="MH_Number_2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113992" y="3917680"/>
              <a:ext cx="511388" cy="592512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MH_Entry_1">
              <a:hlinkClick r:id="" action="ppaction://noaction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810466" y="3943936"/>
              <a:ext cx="3746077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3200" b="1" kern="0" spc="133" dirty="0">
                  <a:solidFill>
                    <a:srgbClr val="44546A"/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计划与进度</a:t>
              </a:r>
              <a:endParaRPr lang="zh-CN" altLang="en-US" sz="3200" b="1" kern="0" spc="133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01" y="164638"/>
            <a:ext cx="1433803" cy="530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二级</a:t>
            </a:r>
            <a:endParaRPr lang="zh-CN" altLang="en-US"/>
          </a:p>
          <a:p>
            <a:pPr lvl="2" indent="-228600"/>
            <a:r>
              <a:rPr lang="zh-CN" altLang="en-US"/>
              <a:t>三级</a:t>
            </a:r>
            <a:endParaRPr lang="zh-CN" altLang="en-US"/>
          </a:p>
          <a:p>
            <a:pPr lvl="3" indent="-228600"/>
            <a:r>
              <a:rPr lang="zh-CN" altLang="en-US"/>
              <a:t>四级</a:t>
            </a:r>
            <a:endParaRPr lang="zh-CN" altLang="en-US"/>
          </a:p>
          <a:p>
            <a:pPr lvl="4" indent="-22860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AE6C6A8-AC64-4B9F-B446-83EEE5B9494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0404146-9250-4D1E-A704-8DBF1D9F1BA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13.xml"/><Relationship Id="rId15" Type="http://schemas.microsoft.com/office/2007/relationships/diagramDrawing" Target="../diagrams/drawing5.xml"/><Relationship Id="rId14" Type="http://schemas.openxmlformats.org/officeDocument/2006/relationships/diagramColors" Target="../diagrams/colors5.xml"/><Relationship Id="rId13" Type="http://schemas.openxmlformats.org/officeDocument/2006/relationships/diagramQuickStyle" Target="../diagrams/quickStyle5.xml"/><Relationship Id="rId12" Type="http://schemas.openxmlformats.org/officeDocument/2006/relationships/diagramLayout" Target="../diagrams/layout5.xml"/><Relationship Id="rId11" Type="http://schemas.openxmlformats.org/officeDocument/2006/relationships/diagramData" Target="../diagrams/data5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8.xml"/><Relationship Id="rId8" Type="http://schemas.openxmlformats.org/officeDocument/2006/relationships/diagramQuickStyle" Target="../diagrams/quickStyle8.xml"/><Relationship Id="rId7" Type="http://schemas.openxmlformats.org/officeDocument/2006/relationships/diagramLayout" Target="../diagrams/layout8.xml"/><Relationship Id="rId6" Type="http://schemas.openxmlformats.org/officeDocument/2006/relationships/diagramData" Target="../diagrams/data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13.xml"/><Relationship Id="rId10" Type="http://schemas.microsoft.com/office/2007/relationships/diagramDrawing" Target="../diagrams/drawing8.xml"/><Relationship Id="rId1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image" Target="../media/image7.png"/><Relationship Id="rId10" Type="http://schemas.openxmlformats.org/officeDocument/2006/relationships/tags" Target="../tags/tag17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2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-11112" y="0"/>
            <a:ext cx="12203113" cy="6858000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5" y="1701165"/>
            <a:ext cx="12192000" cy="3119438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1871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strike="noStrike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</a:t>
            </a:r>
            <a:r>
              <a:rPr lang="en-US" altLang="zh-CN" sz="5400" b="1" strike="noStrike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RESTfull</a:t>
            </a:r>
            <a:r>
              <a:rPr lang="zh-CN" altLang="en-US" sz="5400" b="1" strike="noStrike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架构风格简介</a:t>
            </a:r>
            <a:endParaRPr lang="zh-CN" altLang="en-US" sz="5400" b="1" strike="noStrike" noProof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00" name="组 30"/>
          <p:cNvGrpSpPr/>
          <p:nvPr/>
        </p:nvGrpSpPr>
        <p:grpSpPr>
          <a:xfrm>
            <a:off x="4760913" y="-307975"/>
            <a:ext cx="1579562" cy="1211263"/>
            <a:chOff x="4760230" y="-308424"/>
            <a:chExt cx="1580450" cy="1211651"/>
          </a:xfrm>
        </p:grpSpPr>
        <p:sp>
          <p:nvSpPr>
            <p:cNvPr id="29" name="平行四边形 28"/>
            <p:cNvSpPr/>
            <p:nvPr/>
          </p:nvSpPr>
          <p:spPr>
            <a:xfrm>
              <a:off x="4760230" y="-139352"/>
              <a:ext cx="1580450" cy="1042579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4760230" y="-308424"/>
              <a:ext cx="1325338" cy="903227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4103" name="组 31"/>
          <p:cNvGrpSpPr/>
          <p:nvPr/>
        </p:nvGrpSpPr>
        <p:grpSpPr>
          <a:xfrm>
            <a:off x="11088688" y="5014913"/>
            <a:ext cx="1579562" cy="1211262"/>
            <a:chOff x="4760230" y="-308424"/>
            <a:chExt cx="1580450" cy="1211651"/>
          </a:xfrm>
        </p:grpSpPr>
        <p:sp>
          <p:nvSpPr>
            <p:cNvPr id="33" name="平行四边形 32"/>
            <p:cNvSpPr/>
            <p:nvPr/>
          </p:nvSpPr>
          <p:spPr>
            <a:xfrm>
              <a:off x="4760230" y="-139352"/>
              <a:ext cx="1580450" cy="1042579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4760230" y="-308424"/>
              <a:ext cx="1325338" cy="903227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4106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163" y="-9525"/>
            <a:ext cx="1208087" cy="1135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097770" y="4156075"/>
            <a:ext cx="1767205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/>
            <a:r>
              <a:rPr lang="en-US" altLang="zh-CN" sz="1865" b="1" noProof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  <a:cs typeface="+mn-cs"/>
              </a:rPr>
              <a:t>2019-11-20</a:t>
            </a:r>
            <a:endParaRPr lang="zh-CN" altLang="en-US" sz="1865" b="1" noProof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657475"/>
            <a:ext cx="3259138" cy="120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总结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885" y="3244850"/>
            <a:ext cx="10730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客户端通过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协议的</a:t>
            </a:r>
            <a:r>
              <a:rPr lang="en-US" altLang="zh-CN">
                <a:sym typeface="+mn-ea"/>
              </a:rPr>
              <a:t>http method</a:t>
            </a:r>
            <a:r>
              <a:rPr lang="zh-CN" altLang="en-US">
                <a:sym typeface="+mn-ea"/>
              </a:rPr>
              <a:t>，对服务器端资源进行操作，实现"表现层状态转化"。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885" y="1745615"/>
            <a:ext cx="10730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使用</a:t>
            </a:r>
            <a:r>
              <a:rPr lang="en-US" altLang="zh-CN" b="1"/>
              <a:t>URI</a:t>
            </a:r>
            <a:r>
              <a:rPr lang="zh-CN" altLang="en-US" b="1"/>
              <a:t>标识一个资源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30250" y="2504440"/>
            <a:ext cx="10730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客户端与服务端传递资源的某种表现形式。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对</a:t>
            </a:r>
            <a:r>
              <a:rPr lang="en-US" altLang="zh-CN"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RESTfull</a:t>
            </a: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的其他理解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711200"/>
            <a:ext cx="5637530" cy="2558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841115"/>
            <a:ext cx="6067425" cy="215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30" y="802640"/>
            <a:ext cx="5464175" cy="2056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5454" r="2608" b="54689"/>
          <a:stretch>
            <a:fillRect/>
          </a:stretch>
        </p:blipFill>
        <p:spPr>
          <a:xfrm>
            <a:off x="0" y="1960728"/>
            <a:ext cx="12192000" cy="27333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60728"/>
            <a:ext cx="12192000" cy="2733344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8590" y="2003961"/>
            <a:ext cx="2507615" cy="2646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itchFamily="34" charset="-122"/>
                <a:cs typeface="+mn-ea"/>
                <a:sym typeface="+mn-lt"/>
              </a:rPr>
              <a:t>03</a:t>
            </a:r>
            <a:endParaRPr lang="zh-CN" altLang="en-US" sz="166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5626098" y="3057399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en-US" altLang="zh-CN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RESTful API</a:t>
            </a:r>
            <a:r>
              <a:rPr lang="zh-CN" altLang="en-US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设计</a:t>
            </a:r>
            <a:endParaRPr lang="zh-CN" altLang="en-US" sz="2400" b="1" kern="0" spc="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9218" y="0"/>
            <a:ext cx="2352782" cy="124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RESTful API设计</a:t>
            </a:r>
            <a:endParaRPr lang="zh-CN" altLang="zh-CN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720090" y="2962910"/>
          <a:ext cx="10156190" cy="189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717550" y="941705"/>
          <a:ext cx="10156190" cy="189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9" name="图示 8"/>
          <p:cNvGraphicFramePr/>
          <p:nvPr/>
        </p:nvGraphicFramePr>
        <p:xfrm>
          <a:off x="736600" y="4900930"/>
          <a:ext cx="10156190" cy="189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RESTful API设计</a:t>
            </a:r>
            <a:endParaRPr lang="zh-CN" altLang="zh-CN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717550" y="941705"/>
          <a:ext cx="10156190" cy="189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5454" r="2608" b="54689"/>
          <a:stretch>
            <a:fillRect/>
          </a:stretch>
        </p:blipFill>
        <p:spPr>
          <a:xfrm>
            <a:off x="0" y="1960728"/>
            <a:ext cx="12192000" cy="27333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60728"/>
            <a:ext cx="12192000" cy="2733344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1293" y="2003961"/>
            <a:ext cx="2442210" cy="2646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itchFamily="34" charset="-122"/>
                <a:cs typeface="+mn-ea"/>
                <a:sym typeface="+mn-lt"/>
              </a:rPr>
              <a:t>04</a:t>
            </a:r>
            <a:endParaRPr lang="zh-CN" altLang="en-US" sz="166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5626098" y="3057399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一些误区</a:t>
            </a:r>
            <a:endParaRPr lang="zh-CN" altLang="en-US" sz="2400" b="1" kern="0" spc="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9218" y="0"/>
            <a:ext cx="2352782" cy="124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一些误区</a:t>
            </a:r>
            <a:endParaRPr lang="zh-CN" altLang="zh-CN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720090" y="2962910"/>
          <a:ext cx="10156190" cy="112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717550" y="941705"/>
          <a:ext cx="10156190" cy="189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062163"/>
            <a:ext cx="12192000" cy="2733675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971675" y="2684463"/>
            <a:ext cx="8159750" cy="153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1871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000" b="1" strike="noStrike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谢谢你的观赏</a:t>
            </a:r>
            <a:endParaRPr lang="en-US" altLang="zh-CN" sz="5000" b="1" strike="noStrike" noProof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defTabSz="241871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800" strike="noStrike" noProof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THANKS</a:t>
            </a:r>
            <a:endParaRPr lang="zh-CN" altLang="en-US" sz="3800" strike="noStrike" noProof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197" name="组 30"/>
          <p:cNvGrpSpPr/>
          <p:nvPr/>
        </p:nvGrpSpPr>
        <p:grpSpPr>
          <a:xfrm>
            <a:off x="4760913" y="-307975"/>
            <a:ext cx="1579562" cy="1211263"/>
            <a:chOff x="4760230" y="-308424"/>
            <a:chExt cx="1580450" cy="1211651"/>
          </a:xfrm>
        </p:grpSpPr>
        <p:sp>
          <p:nvSpPr>
            <p:cNvPr id="29" name="平行四边形 28"/>
            <p:cNvSpPr/>
            <p:nvPr/>
          </p:nvSpPr>
          <p:spPr>
            <a:xfrm>
              <a:off x="4760230" y="-139352"/>
              <a:ext cx="1580450" cy="1042579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4760230" y="-308424"/>
              <a:ext cx="1325338" cy="903227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8200" name="组 31"/>
          <p:cNvGrpSpPr/>
          <p:nvPr/>
        </p:nvGrpSpPr>
        <p:grpSpPr>
          <a:xfrm>
            <a:off x="11088688" y="5014913"/>
            <a:ext cx="1579562" cy="1211262"/>
            <a:chOff x="4760230" y="-308424"/>
            <a:chExt cx="1580450" cy="1211651"/>
          </a:xfrm>
        </p:grpSpPr>
        <p:sp>
          <p:nvSpPr>
            <p:cNvPr id="33" name="平行四边形 32"/>
            <p:cNvSpPr/>
            <p:nvPr/>
          </p:nvSpPr>
          <p:spPr>
            <a:xfrm>
              <a:off x="4760230" y="-139352"/>
              <a:ext cx="1580450" cy="1042579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4760230" y="-308424"/>
              <a:ext cx="1325338" cy="903227"/>
            </a:xfrm>
            <a:prstGeom prst="parallelogram">
              <a:avLst>
                <a:gd name="adj" fmla="val 133889"/>
              </a:avLst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95" b="6284"/>
          <a:stretch>
            <a:fillRect/>
          </a:stretch>
        </p:blipFill>
        <p:spPr>
          <a:xfrm>
            <a:off x="-1" y="0"/>
            <a:ext cx="4182534" cy="6858000"/>
          </a:xfrm>
          <a:prstGeom prst="rect">
            <a:avLst/>
          </a:prstGeom>
        </p:spPr>
      </p:pic>
      <p:cxnSp>
        <p:nvCxnSpPr>
          <p:cNvPr id="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5262245" y="760730"/>
            <a:ext cx="46355" cy="4088765"/>
          </a:xfrm>
          <a:prstGeom prst="line">
            <a:avLst/>
          </a:prstGeom>
          <a:noFill/>
          <a:ln w="25400" algn="ctr">
            <a:solidFill>
              <a:srgbClr val="ADB9C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5774071" y="1382087"/>
            <a:ext cx="5341373" cy="566170"/>
          </a:xfrm>
          <a:prstGeom prst="rect">
            <a:avLst/>
          </a:prstGeom>
          <a:noFill/>
        </p:spPr>
        <p:txBody>
          <a:bodyPr wrap="square" lIns="180000" anchor="ctr" anchorCtr="0">
            <a:normAutofit lnSpcReduction="20000"/>
          </a:bodyPr>
          <a:lstStyle/>
          <a:p>
            <a:pPr>
              <a:defRPr/>
            </a:pPr>
            <a:r>
              <a:rPr lang="en-US" altLang="zh-CN" sz="2800" b="1" kern="0" spc="100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RESTfull</a:t>
            </a:r>
            <a:r>
              <a:rPr lang="zh-CN" altLang="en-US" sz="2800" b="1" kern="0" spc="100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来源</a:t>
            </a:r>
            <a:endParaRPr lang="zh-CN" altLang="en-US" sz="2800" b="1" kern="0" spc="100" dirty="0">
              <a:solidFill>
                <a:srgbClr val="44546A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6" name="MH_Number_1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5043844" y="1327477"/>
            <a:ext cx="536171" cy="62122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6075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32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043844" y="2193868"/>
            <a:ext cx="536171" cy="62122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32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MH_Number_3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5043844" y="3060259"/>
            <a:ext cx="536171" cy="62122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6075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32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0"/>
            <a:ext cx="4182533" cy="6858000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Others_2"/>
          <p:cNvSpPr txBox="1"/>
          <p:nvPr>
            <p:custDataLst>
              <p:tags r:id="rId7"/>
            </p:custDataLst>
          </p:nvPr>
        </p:nvSpPr>
        <p:spPr>
          <a:xfrm>
            <a:off x="1117005" y="2471457"/>
            <a:ext cx="1766661" cy="78581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zh-CN" altLang="en-US" sz="6000" kern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目录</a:t>
            </a:r>
            <a:endParaRPr lang="zh-CN" altLang="en-US" sz="6000" kern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4" name="MH_Others_3"/>
          <p:cNvSpPr txBox="1"/>
          <p:nvPr>
            <p:custDataLst>
              <p:tags r:id="rId8"/>
            </p:custDataLst>
          </p:nvPr>
        </p:nvSpPr>
        <p:spPr>
          <a:xfrm>
            <a:off x="545305" y="3455070"/>
            <a:ext cx="29429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3200" b="1" kern="0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CONTENTS</a:t>
            </a:r>
            <a:endParaRPr lang="zh-CN" altLang="en-US" sz="3200" b="1" kern="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29" name="MH_Entry_1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5774071" y="2248506"/>
            <a:ext cx="5341373" cy="566170"/>
          </a:xfrm>
          <a:prstGeom prst="rect">
            <a:avLst/>
          </a:prstGeom>
          <a:noFill/>
        </p:spPr>
        <p:txBody>
          <a:bodyPr wrap="square" lIns="180000" anchor="ctr" anchorCtr="0">
            <a:normAutofit lnSpcReduction="20000"/>
          </a:bodyPr>
          <a:lstStyle/>
          <a:p>
            <a:pPr>
              <a:defRPr/>
            </a:pPr>
            <a:r>
              <a:rPr lang="en-US" altLang="zh-CN" sz="2800" b="1" kern="0" spc="100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RESTfull</a:t>
            </a:r>
            <a:r>
              <a:rPr lang="zh-CN" altLang="en-US" sz="2800" b="1" kern="0" spc="100" dirty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含义</a:t>
            </a:r>
            <a:endParaRPr lang="zh-CN" altLang="en-US" sz="2800" b="1" kern="0" spc="100" dirty="0">
              <a:solidFill>
                <a:srgbClr val="44546A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30" name="MH_Entry_1">
            <a:hlinkClick r:id="" action="ppaction://noaction"/>
          </p:cNvPr>
          <p:cNvSpPr txBox="1"/>
          <p:nvPr>
            <p:custDataLst>
              <p:tags r:id="rId10"/>
            </p:custDataLst>
          </p:nvPr>
        </p:nvSpPr>
        <p:spPr>
          <a:xfrm>
            <a:off x="5774071" y="3114384"/>
            <a:ext cx="5341373" cy="566170"/>
          </a:xfrm>
          <a:prstGeom prst="rect">
            <a:avLst/>
          </a:prstGeom>
          <a:noFill/>
        </p:spPr>
        <p:txBody>
          <a:bodyPr wrap="square" lIns="180000" anchor="ctr" anchorCtr="0">
            <a:normAutofit lnSpcReduction="20000"/>
          </a:bodyPr>
          <a:lstStyle/>
          <a:p>
            <a:pPr>
              <a:defRPr/>
            </a:pPr>
            <a:r>
              <a:rPr lang="en-US" altLang="zh-CN" sz="2800" b="1" kern="0" spc="100" dirty="0" smtClean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RESTfull API</a:t>
            </a:r>
            <a:r>
              <a:rPr lang="zh-CN" altLang="en-US" sz="2800" b="1" kern="0" spc="100" dirty="0" smtClean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设计</a:t>
            </a:r>
            <a:endParaRPr lang="zh-CN" altLang="en-US" sz="2800" b="1" kern="0" spc="100" dirty="0" smtClean="0">
              <a:solidFill>
                <a:srgbClr val="44546A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94" y="5267339"/>
            <a:ext cx="1092302" cy="1092302"/>
          </a:xfrm>
          <a:prstGeom prst="rect">
            <a:avLst/>
          </a:prstGeom>
        </p:spPr>
      </p:pic>
      <p:sp>
        <p:nvSpPr>
          <p:cNvPr id="2" name="MH_Number_2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5022889" y="3862013"/>
            <a:ext cx="536171" cy="62122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p>
            <a:pPr algn="ctr">
              <a:defRPr/>
            </a:pPr>
            <a:r>
              <a:rPr lang="en-US" altLang="zh-CN" sz="3200" kern="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en-US" altLang="zh-CN" sz="32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MH_Entry_1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5774071" y="3916389"/>
            <a:ext cx="5341373" cy="566170"/>
          </a:xfrm>
          <a:prstGeom prst="rect">
            <a:avLst/>
          </a:prstGeom>
          <a:noFill/>
        </p:spPr>
        <p:txBody>
          <a:bodyPr wrap="square" lIns="180000" anchor="ctr" anchorCtr="0">
            <a:normAutofit lnSpcReduction="20000"/>
          </a:bodyPr>
          <a:p>
            <a:pPr>
              <a:defRPr/>
            </a:pPr>
            <a:r>
              <a:rPr lang="zh-CN" altLang="en-US" sz="2800" b="1" kern="0" spc="100" dirty="0" smtClean="0">
                <a:solidFill>
                  <a:srgbClr val="44546A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一些误区</a:t>
            </a:r>
            <a:endParaRPr lang="zh-CN" altLang="en-US" sz="2800" b="1" kern="0" spc="100" dirty="0" smtClean="0">
              <a:solidFill>
                <a:srgbClr val="44546A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5454" r="2608" b="54689"/>
          <a:stretch>
            <a:fillRect/>
          </a:stretch>
        </p:blipFill>
        <p:spPr>
          <a:xfrm>
            <a:off x="0" y="1960728"/>
            <a:ext cx="12192000" cy="27333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60728"/>
            <a:ext cx="12192000" cy="2733344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5362" y="2003961"/>
            <a:ext cx="221406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itchFamily="34" charset="-122"/>
                <a:cs typeface="+mn-ea"/>
                <a:sym typeface="+mn-lt"/>
              </a:rPr>
              <a:t>01</a:t>
            </a:r>
            <a:endParaRPr lang="zh-CN" altLang="en-US" sz="166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5626098" y="3057399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en-US" altLang="zh-CN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RESTfull</a:t>
            </a:r>
            <a:r>
              <a:rPr lang="zh-CN" altLang="en-US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来源</a:t>
            </a:r>
            <a:endParaRPr lang="zh-CN" altLang="en-US" sz="2400" b="1" kern="0" spc="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9218" y="0"/>
            <a:ext cx="2352782" cy="124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altLang="zh-CN"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RESTfull</a:t>
            </a: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来源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30250" y="878205"/>
            <a:ext cx="107308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REST</a:t>
            </a:r>
            <a:r>
              <a:rPr lang="zh-CN" altLang="en-US"/>
              <a:t>（英语：Representational State Transfer，缩写：REST）是Roy Thomas Fielding博士于2000年在他的博士论文[1]中提出来的一种万维网软件架构风格，目的是便于不同软件/程序在网络（例如互联网）中互相传递信息。</a:t>
            </a:r>
            <a:r>
              <a:rPr lang="en-US" altLang="zh-CN"/>
              <a:t>REST</a:t>
            </a:r>
            <a:r>
              <a:rPr lang="zh-CN" altLang="en-US"/>
              <a:t>是根基于超文本传输协议（HTTP）之上而确定的一组约束和属性，是一种设计提供万维网络服务的软件构建风格。符合或兼容于这种架构风格（简称为 REST 或 RESTful）的网络服务，允许客户端发出以统一资源标识符访问和操作网络资源的请求，而与预先定义好的无状态操作集一致化。因此</a:t>
            </a:r>
            <a:r>
              <a:rPr lang="en-US" altLang="zh-CN"/>
              <a:t>REST</a:t>
            </a:r>
            <a:r>
              <a:rPr lang="zh-CN" altLang="en-US"/>
              <a:t>提供了在互联网络的计算系统之间，彼此资源可交互使用的协作性质（interoperability）。相对于其它种类的网络服务，例如SOAP服务，则是以本身所定义的操作集，来访问网络上的资源。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前在三种主流的Web服务实现方案中，因为REST模式与复杂的SOAP和XML-RPC相比更加简洁，越来越多的Web服务开始采用REST风格设计和实现。例如，Amazon.com提供接近REST风格的Web服务运行图书查询；雅虎提供的Web服务也是REST风格的。</a:t>
            </a:r>
            <a:endParaRPr lang="zh-CN" altLang="en-US"/>
          </a:p>
          <a:p>
            <a:endParaRPr lang="zh-CN" altLang="en-US"/>
          </a:p>
          <a:p>
            <a:pPr algn="r"/>
            <a:r>
              <a:rPr lang="en-US" altLang="zh-CN"/>
              <a:t>----</a:t>
            </a:r>
            <a:r>
              <a:rPr lang="zh-CN" altLang="en-US"/>
              <a:t>摘自维基百科</a:t>
            </a:r>
            <a:endParaRPr lang="zh-CN" altLang="en-US"/>
          </a:p>
        </p:txBody>
      </p:sp>
      <p:graphicFrame>
        <p:nvGraphicFramePr>
          <p:cNvPr id="2" name="图示 1"/>
          <p:cNvGraphicFramePr/>
          <p:nvPr/>
        </p:nvGraphicFramePr>
        <p:xfrm>
          <a:off x="729615" y="4732655"/>
          <a:ext cx="10423525" cy="1423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5454" r="2608" b="54689"/>
          <a:stretch>
            <a:fillRect/>
          </a:stretch>
        </p:blipFill>
        <p:spPr>
          <a:xfrm>
            <a:off x="0" y="1960728"/>
            <a:ext cx="12192000" cy="27333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60728"/>
            <a:ext cx="12192000" cy="2733344"/>
          </a:xfrm>
          <a:prstGeom prst="rect">
            <a:avLst/>
          </a:prstGeom>
          <a:solidFill>
            <a:srgbClr val="161D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8752" y="2003961"/>
            <a:ext cx="2447290" cy="2646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6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itchFamily="34" charset="-122"/>
                <a:cs typeface="+mn-ea"/>
                <a:sym typeface="+mn-lt"/>
              </a:rPr>
              <a:t>02</a:t>
            </a:r>
            <a:endParaRPr lang="zh-CN" altLang="en-US" sz="166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5626098" y="3057399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en-US" altLang="zh-CN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RESTfull</a:t>
            </a:r>
            <a:r>
              <a:rPr lang="zh-CN" altLang="en-US" sz="2400" b="1" kern="0" spc="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含义</a:t>
            </a:r>
            <a:endParaRPr lang="zh-CN" altLang="en-US" sz="2400" b="1" kern="0" spc="1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9218" y="0"/>
            <a:ext cx="2352782" cy="124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altLang="zh-CN"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REST</a:t>
            </a: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的含义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5960" y="878205"/>
            <a:ext cx="10730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Representational State Transfer省略了主语，其全称是Resource Representational State Transfer，翻译过来就是</a:t>
            </a:r>
            <a:r>
              <a:rPr lang="en-US" altLang="zh-CN" b="1"/>
              <a:t>“</a:t>
            </a:r>
            <a:r>
              <a:rPr lang="zh-CN" altLang="en-US" b="1"/>
              <a:t>资源以某种表现形式进行状态转移</a:t>
            </a:r>
            <a:r>
              <a:rPr lang="en-US" altLang="zh-CN" b="1"/>
              <a:t>”</a:t>
            </a:r>
            <a:r>
              <a:rPr lang="zh-CN" altLang="en-US" b="1"/>
              <a:t>。</a:t>
            </a:r>
            <a:endParaRPr lang="zh-CN" altLang="en-US"/>
          </a:p>
          <a:p>
            <a:pPr algn="r"/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798830" y="1894205"/>
          <a:ext cx="10307320" cy="339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资源（</a:t>
            </a:r>
            <a:r>
              <a:rPr lang="en-US" altLang="zh-CN"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Resource</a:t>
            </a: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）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729615"/>
            <a:ext cx="1073086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所谓资源就是指可以在网络上传递的某个具体信息实体，比如一个订单、一件商品、一张图片、一个文件等等。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我们可以用一个URI（统一资源定位符）指向它，每种资源对应一个特定的URI。要获取这个资源，访问它的URI就可以，因此URI就成了每一个资源的地址或独一无二的识别符。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所有的网络服务都是与资源的交互。</a:t>
            </a:r>
            <a:endParaRPr lang="zh-CN" altLang="en-US"/>
          </a:p>
          <a:p>
            <a:pPr marL="285750" indent="-285750" algn="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090" y="3663950"/>
            <a:ext cx="10730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使用</a:t>
            </a:r>
            <a:r>
              <a:rPr lang="en-US" altLang="zh-CN" b="1"/>
              <a:t>URI</a:t>
            </a:r>
            <a:r>
              <a:rPr lang="zh-CN" altLang="en-US" b="1"/>
              <a:t>标识一个资源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表现形式（</a:t>
            </a:r>
            <a:r>
              <a:rPr>
                <a:sym typeface="+mn-ea"/>
              </a:rPr>
              <a:t>Representational</a:t>
            </a: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）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5960" y="878205"/>
            <a:ext cx="107308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资源是信息实体，它可以有很多种的外在表现形式。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比如，一条订单信息，可以以</a:t>
            </a:r>
            <a:r>
              <a:rPr lang="en-US" altLang="zh-CN"/>
              <a:t>JSON</a:t>
            </a:r>
            <a:r>
              <a:rPr lang="zh-CN" altLang="en-US"/>
              <a:t>格式存在，也可以以</a:t>
            </a:r>
            <a:r>
              <a:rPr lang="en-US" altLang="zh-CN"/>
              <a:t>XML</a:t>
            </a:r>
            <a:r>
              <a:rPr lang="zh-CN" altLang="en-US"/>
              <a:t>格式存在，还可以以数据库表中的行数据性质存在。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具体到实际</a:t>
            </a:r>
            <a:r>
              <a:rPr lang="en-US" altLang="zh-CN"/>
              <a:t>web</a:t>
            </a:r>
            <a:r>
              <a:rPr lang="zh-CN" altLang="en-US"/>
              <a:t>开发中，资源的表现形式主要是以</a:t>
            </a:r>
            <a:r>
              <a:rPr lang="en-US" altLang="zh-CN"/>
              <a:t>JSON</a:t>
            </a:r>
            <a:r>
              <a:rPr lang="zh-CN" altLang="en-US"/>
              <a:t>的形式存在于客户端（浏览器），以数据库表的形式存在于服务端，</a:t>
            </a:r>
            <a:r>
              <a:rPr lang="zh-CN" altLang="en-US">
                <a:sym typeface="+mn-ea"/>
              </a:rPr>
              <a:t>客户端与服务端传递资源的某种表现形式。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另外，在HTTP请求的头信息中用Accept和Content-Type字段指定服务端接收的资源表现形式，以及资源的形式。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4479290"/>
            <a:ext cx="10730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客户端与服务端传递资源的某种表现形式。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68300" y="41593"/>
            <a:ext cx="10507663" cy="50006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状态转移（</a:t>
            </a:r>
            <a:r>
              <a:rPr>
                <a:sym typeface="+mn-ea"/>
              </a:rPr>
              <a:t>State Transfer</a:t>
            </a:r>
            <a:r>
              <a:rPr kern="1200" baseline="0" dirty="0">
                <a:solidFill>
                  <a:srgbClr val="44546A"/>
                </a:solidFill>
                <a:latin typeface="微软雅黑 Light" pitchFamily="34" charset="-122"/>
                <a:ea typeface="微软雅黑 Light" pitchFamily="34" charset="-122"/>
                <a:cs typeface="+mj-cs"/>
              </a:rPr>
              <a:t>）</a:t>
            </a:r>
            <a:endParaRPr kern="1200" baseline="0" dirty="0">
              <a:solidFill>
                <a:srgbClr val="44546A"/>
              </a:solidFill>
              <a:latin typeface="微软雅黑 Light" pitchFamily="34" charset="-122"/>
              <a:ea typeface="微软雅黑 Light" pitchFamily="34" charset="-122"/>
              <a:cs typeface="+mj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5960" y="878205"/>
            <a:ext cx="107308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客户端与服务端的交互就是跟资源的交互，这其中必然涉及到需要修改资源，而资源又是保存在服务端的，对资源的修改会导致服务端状态的</a:t>
            </a:r>
            <a:r>
              <a:rPr lang="zh-CN" altLang="en-US">
                <a:sym typeface="+mn-ea"/>
              </a:rPr>
              <a:t>转化</a:t>
            </a:r>
            <a:r>
              <a:rPr lang="zh-CN" altLang="en-US"/>
              <a:t>，而这种转化是建立在表现层之上的，所以就是"表现层状态转化"。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具体到实际的</a:t>
            </a:r>
            <a:r>
              <a:rPr lang="en-US" altLang="zh-CN"/>
              <a:t>web</a:t>
            </a:r>
            <a:r>
              <a:rPr lang="zh-CN" altLang="en-US"/>
              <a:t>开发中，客户端一般使用</a:t>
            </a:r>
            <a:r>
              <a:rPr lang="en-US" altLang="zh-CN"/>
              <a:t>HTTP</a:t>
            </a:r>
            <a:r>
              <a:rPr lang="zh-CN" altLang="en-US"/>
              <a:t>协议，而操作资源的方法就是使用</a:t>
            </a:r>
            <a:r>
              <a:rPr lang="en-US" altLang="zh-CN"/>
              <a:t>HTTP</a:t>
            </a:r>
            <a:r>
              <a:rPr lang="zh-CN" altLang="en-US"/>
              <a:t>协议的</a:t>
            </a:r>
            <a:r>
              <a:rPr lang="en-US" altLang="zh-CN"/>
              <a:t>http method</a:t>
            </a:r>
            <a:r>
              <a:rPr lang="zh-CN" altLang="en-US"/>
              <a:t>。具体是：GET、POST、PUT、DELETE。它们分别对应四种基本操作：GET用来获取资源，POST用来新建资源（也可以用于更新资源），PUT用来更新资源，DELETE用来删除资源。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3748405"/>
            <a:ext cx="10730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客户端通过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协议的</a:t>
            </a:r>
            <a:r>
              <a:rPr lang="en-US" altLang="zh-CN">
                <a:sym typeface="+mn-ea"/>
              </a:rPr>
              <a:t>http method</a:t>
            </a:r>
            <a:r>
              <a:rPr lang="zh-CN" altLang="en-US">
                <a:sym typeface="+mn-ea"/>
              </a:rPr>
              <a:t>，对服务器端资源进行操作，实现"表现层状态转化"。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a"/>
  <p:tag name="KSO_WM_UNIT_INDEX" val="1"/>
  <p:tag name="KSO_WM_UNIT_ID" val="custom160117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BIND_DECORATION_IDS" val="custom160117_9*i*22"/>
  <p:tag name="KSO_WM_UNIT_PRESET_TEXT" val="目录"/>
</p:tagLst>
</file>

<file path=ppt/tags/tag15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  <p:tag name="KSO_WM_TAG_VERSION" val="1.0"/>
  <p:tag name="KSO_WM_BEAUTIFY_FLAG" val="#wm#"/>
  <p:tag name="KSO_WM_UNIT_TYPE" val="i"/>
  <p:tag name="KSO_WM_UNIT_ID" val="custom160117_9*i*22"/>
  <p:tag name="KSO_WM_TEMPLATE_CATEGORY" val="custom"/>
  <p:tag name="KSO_WM_TEMPLATE_INDEX" val="160117"/>
  <p:tag name="KSO_WM_UNIT_INDEX" val="2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</Words>
  <Application>WPS 文字</Application>
  <PresentationFormat>宽屏</PresentationFormat>
  <Paragraphs>108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3" baseType="lpstr">
      <vt:lpstr>Arial</vt:lpstr>
      <vt:lpstr>方正书宋_GBK</vt:lpstr>
      <vt:lpstr>Wingdings</vt:lpstr>
      <vt:lpstr>等线</vt:lpstr>
      <vt:lpstr>汉仪中等线KW</vt:lpstr>
      <vt:lpstr>微软雅黑 Light</vt:lpstr>
      <vt:lpstr>苹方-简</vt:lpstr>
      <vt:lpstr>Calibri</vt:lpstr>
      <vt:lpstr>宋体</vt:lpstr>
      <vt:lpstr>微软雅黑</vt:lpstr>
      <vt:lpstr>汉仪旗黑KW</vt:lpstr>
      <vt:lpstr>Aharoni</vt:lpstr>
      <vt:lpstr>Microsoft YaHei</vt:lpstr>
      <vt:lpstr>Impact</vt:lpstr>
      <vt:lpstr>Roboto Condensed Light</vt:lpstr>
      <vt:lpstr>Gulim</vt:lpstr>
      <vt:lpstr>Source Sans Pro</vt:lpstr>
      <vt:lpstr>宋体</vt:lpstr>
      <vt:lpstr>Arial Unicode MS</vt:lpstr>
      <vt:lpstr>汉仪书宋二KW</vt:lpstr>
      <vt:lpstr>Helvetica Neue</vt:lpstr>
      <vt:lpstr>宋体-简</vt:lpstr>
      <vt:lpstr>Apple SD Gothic Neo</vt:lpstr>
      <vt:lpstr>等线 Light</vt:lpstr>
      <vt:lpstr>Apple Color Emoji</vt:lpstr>
      <vt:lpstr>Office 主题​​</vt:lpstr>
      <vt:lpstr>PowerPoint 演示文稿</vt:lpstr>
      <vt:lpstr>PowerPoint 演示文稿</vt:lpstr>
      <vt:lpstr>PowerPoint 演示文稿</vt:lpstr>
      <vt:lpstr>RESTfull来源</vt:lpstr>
      <vt:lpstr>PowerPoint 演示文稿</vt:lpstr>
      <vt:lpstr>REST的含义</vt:lpstr>
      <vt:lpstr>REST的含义</vt:lpstr>
      <vt:lpstr>资源（Resource）</vt:lpstr>
      <vt:lpstr>表现形式（Representational）</vt:lpstr>
      <vt:lpstr>状态转移（State Transfer）</vt:lpstr>
      <vt:lpstr>状态转移（State Transfer）</vt:lpstr>
      <vt:lpstr>PowerPoint 演示文稿</vt:lpstr>
      <vt:lpstr>物理署方案</vt:lpstr>
      <vt:lpstr>RESTful API设计</vt:lpstr>
      <vt:lpstr>PowerPoint 演示文稿</vt:lpstr>
      <vt:lpstr>RESTful API设计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Y</dc:creator>
  <cp:lastModifiedBy>fhc</cp:lastModifiedBy>
  <cp:revision>175</cp:revision>
  <dcterms:created xsi:type="dcterms:W3CDTF">2020-02-12T01:19:07Z</dcterms:created>
  <dcterms:modified xsi:type="dcterms:W3CDTF">2020-02-12T01:19:07Z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