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eebls@cin.ufpe.br" TargetMode="External"/><Relationship Id="rId4" Type="http://schemas.openxmlformats.org/officeDocument/2006/relationships/hyperlink" Target="mailto:jlan@cin.ufpe.br" TargetMode="External"/><Relationship Id="rId5" Type="http://schemas.openxmlformats.org/officeDocument/2006/relationships/hyperlink" Target="mailto:ktcn@cin.ufpe.br" TargetMode="External"/><Relationship Id="rId6" Type="http://schemas.openxmlformats.org/officeDocument/2006/relationships/hyperlink" Target="mailto:lbs4@cin.ufpe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214400" y="13625"/>
            <a:ext cx="57531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A </a:t>
            </a:r>
            <a:r>
              <a:rPr lang="pt-BR" sz="2400"/>
              <a:t>influência</a:t>
            </a:r>
            <a:r>
              <a:rPr lang="pt-BR" sz="2400"/>
              <a:t> de fatores educacionais e </a:t>
            </a:r>
            <a:r>
              <a:rPr lang="pt-BR" sz="2400"/>
              <a:t>socioeconômicos sobre a taxa de Homicídio em Pernambuco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29867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Grupo: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	Edymir Etienne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	João Luiz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	Késsia Nepomuceno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pt-BR" sz="2400"/>
              <a:t>Lucas Biagini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ctrTitle"/>
          </p:nvPr>
        </p:nvSpPr>
        <p:spPr>
          <a:xfrm>
            <a:off x="466900" y="231006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Dúvidas?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466900" y="1723925"/>
            <a:ext cx="4255500" cy="292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3000"/>
              <a:t>Obrigado!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Edymir ::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eebls@cin.ufpe.br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João Luiz ::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jlan@cin.ufpe.br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Kessia :: 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ktcn@cin.ufpe.br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Lucas Biagini :: </a:t>
            </a:r>
            <a:r>
              <a:rPr lang="pt-BR" sz="1800" u="sng">
                <a:solidFill>
                  <a:schemeClr val="hlink"/>
                </a:solidFill>
                <a:hlinkClick r:id="rId6"/>
              </a:rPr>
              <a:t>lbs4@cin.ufpe.br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Roteiro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617050" y="1197025"/>
            <a:ext cx="6776100" cy="207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Contexto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Obtendo os dados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Pré Processamento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Clusterização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Resultados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pt-BR" sz="2400"/>
              <a:t>Conclusão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Contexto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617050" y="1197025"/>
            <a:ext cx="6776100" cy="207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pt-BR" sz="2000"/>
              <a:t>Brasil é um dos países com maior taxa de homicídio por arma de fogo.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Mesmo com políticas desarmamentistas, o índice de violência urbana continua crescendo no país.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Neste projeto queremos ver o impacto de diversos fatores socioeconômicos e educacionais sobre a taxa de homicídio por arma de fogo em Pernambuco.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Obtendo os dados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617050" y="1197025"/>
            <a:ext cx="6776100" cy="207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pt-BR" sz="2000"/>
              <a:t>DATASUS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Taxa de Homicídios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Ano 2000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IBGE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Levantamentos sociais e econômicos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Ano 2000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Wikipedia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Microrregiões de Pernambuco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Pré processamento</a:t>
            </a:r>
          </a:p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617050" y="1197025"/>
            <a:ext cx="6776100" cy="207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pt-BR" sz="2000"/>
              <a:t>Limpeza e simplificação das tabelas usando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Cruzamento dos dados do DATASUS com os dados do IBGE para microrregiões de 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Normalização dos dados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Percentual -&gt; X/100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Bruto -&gt; Max/Min por 100k habitantes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Clusterização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51328" t="5775"/>
          <a:stretch/>
        </p:blipFill>
        <p:spPr>
          <a:xfrm>
            <a:off x="366800" y="1057155"/>
            <a:ext cx="4255500" cy="379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Resultados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38" y="1069229"/>
            <a:ext cx="7982725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366800" y="39461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Resultados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75" y="892625"/>
            <a:ext cx="8010851" cy="40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466900" y="2310066"/>
            <a:ext cx="4255500" cy="49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3000"/>
              <a:t>Conclusão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