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Predição da ação da JBS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Nicola Pedulla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/>
              <a:t>Ricardo Barioni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Representação vetorial dos tweets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K dimensões, onde K = número de palavras no vocabulário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575" y="3430375"/>
            <a:ext cx="73247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50" y="1567538"/>
            <a:ext cx="72675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Com o classificador em mãos, classificar todos os 243002 tweets coletados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Informação da quantidade de tweets, relativos ou não à delações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00" y="3249675"/>
            <a:ext cx="72771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525" y="1154100"/>
            <a:ext cx="7414849" cy="39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do Google Trends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Utilizamos uma API fornecida no Github chamada pytrends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Informações de 01/01/2017 até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Utilizamos o Google Finance para coletas a ação da JBS em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Análise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50" y="1343196"/>
            <a:ext cx="4171950" cy="33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Dificuldade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1800"/>
              <a:t>Esse é um problema de Série Temporal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Solução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Utilizamos como variável independente o número de buscas da semana para prever a média do preço da ação na semana seguinte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Abordagens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Utilizamos duas abordagens</a:t>
            </a:r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Log Transformation</a:t>
            </a:r>
          </a:p>
          <a:p>
            <a:pPr indent="-342900" lvl="1" marL="1371600">
              <a:spcBef>
                <a:spcPts val="0"/>
              </a:spcBef>
              <a:buSzPts val="1800"/>
              <a:buChar char="○"/>
            </a:pPr>
            <a:r>
              <a:rPr lang="pt-BR" sz="1800"/>
              <a:t>Relative Change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888" y="1918125"/>
            <a:ext cx="3137425" cy="13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Pré-processamento dos dados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13" y="2047425"/>
            <a:ext cx="6398276" cy="16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Contexto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Desafio em predizer valor de ações na bolsa de valores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Diversos fatores envolvidos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Imediatos ou a longo prazo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 sz="1800"/>
              <a:t>Diretos ou indiretos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Log Transformation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075" y="1011650"/>
            <a:ext cx="71437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5090150" y="2571900"/>
            <a:ext cx="543900" cy="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Relative Change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78313"/>
            <a:ext cx="71247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Estimando o resultado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Utilizamos dois algoritmos para estimar o resultado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Linear Regression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Random Forest Regressor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Resultado Log Transformation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Linear Regression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Google Trend: R² ≈  0.17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Twitter: R² ≈  0.81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Random Forest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Google Trend: R² &lt; 0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pt-BR" sz="1800"/>
              <a:t>Twitter: R² ≈  0.78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Resultado Relative Change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Linear Regression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Google Trends: R² &lt; 0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Twitter: R² ≈  0.14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Random Forest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Google Trends: R² &lt; 0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○"/>
            </a:pPr>
            <a:r>
              <a:rPr lang="pt-BR" sz="1800"/>
              <a:t>Twitter: R² ≈  0.46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Conclusão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Conseguimos perceber que existe uma relação entre buscas e o preço da ação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O modelo utilizando Twitter consegue explicar melhor os dados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Contexto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Inclusão tecnológica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Liberdade de expressão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Acessibilidade na busca de conteúdos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Proposta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Existe alguma relação entre a quantidade de tweets e o preço dos valores das ações da JBS?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buNone/>
            </a:pPr>
            <a:r>
              <a:rPr lang="pt-BR" sz="2400"/>
              <a:t>Existe alguma relação entre as informações do Google Trends e o preço dos valores das ações da JBS?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Proposta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Levar em consideração momentos “marcantes” relativos à JBS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pt-BR" sz="1800"/>
              <a:t>Delações da JBS na Operação Lava-Jato (17 de maio de 2017)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12" y="1111851"/>
            <a:ext cx="4920525" cy="38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" type="body"/>
          </p:nvPr>
        </p:nvSpPr>
        <p:spPr>
          <a:xfrm>
            <a:off x="6329000" y="1567550"/>
            <a:ext cx="25668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Coletar tweets de 17/11/2016 a 17/11/2017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Busca de tweets com a palavra-chave “jbs”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1000 tweets por dia, no máximo</a:t>
            </a:r>
          </a:p>
          <a:p>
            <a:pPr indent="-311150" lvl="0" marL="457200" rtl="0">
              <a:spcBef>
                <a:spcPts val="0"/>
              </a:spcBef>
              <a:buSzPts val="1300"/>
              <a:buChar char="●"/>
            </a:pPr>
            <a:r>
              <a:rPr lang="pt-BR"/>
              <a:t>Total de 243002 tweets coletados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Desafio em filtrar tweets provenientes da busca “jbs”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25" y="2830750"/>
            <a:ext cx="8798950" cy="4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8" y="3906150"/>
            <a:ext cx="8580125" cy="3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Limpeza dos tweets: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Apenas caracteres alfabéticos (a-z) e minúsculos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 sz="1800"/>
              <a:t>Remoção de espaços a mais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0824"/>
            <a:ext cx="9144001" cy="9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/>
              <a:t>Coleta de tweets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pt-BR" sz="1800"/>
              <a:t>500 tweets escolhidos para serem classificados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Tem relação com as delações da JBS? (Ou não?)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pt-BR" sz="1800"/>
              <a:t>Gerar um classificador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