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Projeto de Ciência dos Dados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Gabriel Henrique (ghds) e Anderson Mota (ams9)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333525" y="612200"/>
            <a:ext cx="2954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Públicas x Privadas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56892" l="18525" r="18613" t="28151"/>
          <a:stretch/>
        </p:blipFill>
        <p:spPr>
          <a:xfrm>
            <a:off x="304600" y="2139375"/>
            <a:ext cx="8343600" cy="17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510550" y="573600"/>
            <a:ext cx="4420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Média Geral ENEM x Atributos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14465" l="17354" r="47942" t="57986"/>
          <a:stretch/>
        </p:blipFill>
        <p:spPr>
          <a:xfrm>
            <a:off x="1067275" y="1828075"/>
            <a:ext cx="6794375" cy="30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991900" y="393600"/>
            <a:ext cx="3160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Considerações Finais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650100" y="1651825"/>
            <a:ext cx="7843800" cy="328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pt-BR"/>
              <a:t>Diferença estrutural entre pública x privada.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pt-BR"/>
              <a:t>Porém diferença notável em desempenho no ENEM.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pt-BR"/>
              <a:t>Laboratório de Ciências, Biblioteca e Computadores.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0" y="2125175"/>
            <a:ext cx="4825500" cy="23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3890450" y="1223450"/>
            <a:ext cx="426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973625" y="442525"/>
            <a:ext cx="55689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4294967295" type="ctrTitle"/>
          </p:nvPr>
        </p:nvSpPr>
        <p:spPr>
          <a:xfrm>
            <a:off x="3687925" y="388975"/>
            <a:ext cx="2420100" cy="96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4800"/>
              <a:t>Educação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825" y="2265275"/>
            <a:ext cx="3341100" cy="2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2083125" y="709375"/>
            <a:ext cx="102900" cy="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4294967295" type="ctrTitle"/>
          </p:nvPr>
        </p:nvSpPr>
        <p:spPr>
          <a:xfrm>
            <a:off x="3114426" y="309300"/>
            <a:ext cx="3250800" cy="99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Dados API App Civico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11113" r="9388" t="54942"/>
          <a:stretch/>
        </p:blipFill>
        <p:spPr>
          <a:xfrm>
            <a:off x="75276" y="1416575"/>
            <a:ext cx="8863001" cy="33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31881" l="17352" r="34987" t="25597"/>
          <a:stretch/>
        </p:blipFill>
        <p:spPr>
          <a:xfrm>
            <a:off x="1144450" y="1519525"/>
            <a:ext cx="6588624" cy="33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4294967295" type="ctrTitle"/>
          </p:nvPr>
        </p:nvSpPr>
        <p:spPr>
          <a:xfrm>
            <a:off x="1594525" y="399325"/>
            <a:ext cx="6429300" cy="99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Escolas ordenadas por nº de  Computadores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42689" l="19495" r="68603" t="44949"/>
          <a:stretch/>
        </p:blipFill>
        <p:spPr>
          <a:xfrm>
            <a:off x="6738000" y="1982400"/>
            <a:ext cx="1761652" cy="102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8809" l="19249" r="63116" t="78040"/>
          <a:stretch/>
        </p:blipFill>
        <p:spPr>
          <a:xfrm>
            <a:off x="6365100" y="3665200"/>
            <a:ext cx="2610351" cy="10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17283" l="18360" r="44853" t="48004"/>
          <a:stretch/>
        </p:blipFill>
        <p:spPr>
          <a:xfrm>
            <a:off x="295750" y="1763800"/>
            <a:ext cx="5890001" cy="31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4294967295" type="ctrTitle"/>
          </p:nvPr>
        </p:nvSpPr>
        <p:spPr>
          <a:xfrm>
            <a:off x="1594525" y="399325"/>
            <a:ext cx="6429300" cy="99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Escolas ordenadas por nº de  Computadores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5040600" y="2882500"/>
            <a:ext cx="1324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pt-BR">
                <a:solidFill>
                  <a:srgbClr val="0000FF"/>
                </a:solidFill>
              </a:rPr>
              <a:t>Nº</a:t>
            </a:r>
            <a:r>
              <a:rPr b="1" lang="pt-BR">
                <a:solidFill>
                  <a:srgbClr val="0000FF"/>
                </a:solidFill>
              </a:rPr>
              <a:t> Comput.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1C232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pt-BR">
                <a:solidFill>
                  <a:srgbClr val="F1C232"/>
                </a:solidFill>
              </a:rPr>
              <a:t>Nº Escolas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5800" y="689350"/>
            <a:ext cx="8972400" cy="83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2286000">
              <a:spcBef>
                <a:spcPts val="0"/>
              </a:spcBef>
              <a:buNone/>
            </a:pPr>
            <a:r>
              <a:rPr lang="pt-BR"/>
              <a:t>Laboratório de Ciências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11292" l="19568" r="58748" t="73718"/>
          <a:stretch/>
        </p:blipFill>
        <p:spPr>
          <a:xfrm>
            <a:off x="2360300" y="2443725"/>
            <a:ext cx="4423402" cy="17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3400" y="496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pt-BR"/>
              <a:t>Dados ENEM 2015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13788" l="12165" r="8839" t="41788"/>
          <a:stretch/>
        </p:blipFill>
        <p:spPr>
          <a:xfrm>
            <a:off x="97988" y="1853775"/>
            <a:ext cx="8948024" cy="282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02038" y="5607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2743200">
              <a:spcBef>
                <a:spcPts val="0"/>
              </a:spcBef>
              <a:buNone/>
            </a:pPr>
            <a:r>
              <a:rPr lang="pt-BR"/>
              <a:t>Agrupando Dados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21851" l="11840" r="12499" t="39778"/>
          <a:stretch/>
        </p:blipFill>
        <p:spPr>
          <a:xfrm>
            <a:off x="152300" y="1648075"/>
            <a:ext cx="8839400" cy="288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19441" l="28830" r="7749" t="40289"/>
          <a:stretch/>
        </p:blipFill>
        <p:spPr>
          <a:xfrm>
            <a:off x="311700" y="1378025"/>
            <a:ext cx="8608901" cy="30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221700" y="457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2743200" rtl="0">
              <a:spcBef>
                <a:spcPts val="0"/>
              </a:spcBef>
              <a:buNone/>
            </a:pPr>
            <a:r>
              <a:rPr lang="pt-BR"/>
              <a:t>Agrupando Dados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