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Dosis Light"/>
      <p:regular r:id="rId13"/>
      <p:bold r:id="rId14"/>
    </p:embeddedFont>
    <p:embeddedFont>
      <p:font typeface="Dosis"/>
      <p:regular r:id="rId15"/>
      <p:bold r:id="rId16"/>
    </p:embeddedFont>
    <p:embeddedFont>
      <p:font typeface="Titillium Web"/>
      <p:regular r:id="rId17"/>
      <p:bold r:id="rId18"/>
      <p:italic r:id="rId19"/>
      <p:boldItalic r:id="rId20"/>
    </p:embeddedFont>
    <p:embeddedFont>
      <p:font typeface="Titillium Web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TitilliumWeb-boldItalic.fntdata"/><Relationship Id="rId11" Type="http://schemas.openxmlformats.org/officeDocument/2006/relationships/slide" Target="slides/slide7.xml"/><Relationship Id="rId22" Type="http://schemas.openxmlformats.org/officeDocument/2006/relationships/font" Target="fonts/TitilliumWebLight-bold.fntdata"/><Relationship Id="rId10" Type="http://schemas.openxmlformats.org/officeDocument/2006/relationships/slide" Target="slides/slide6.xml"/><Relationship Id="rId21" Type="http://schemas.openxmlformats.org/officeDocument/2006/relationships/font" Target="fonts/TitilliumWebLight-regular.fntdata"/><Relationship Id="rId13" Type="http://schemas.openxmlformats.org/officeDocument/2006/relationships/font" Target="fonts/DosisLight-regular.fntdata"/><Relationship Id="rId24" Type="http://schemas.openxmlformats.org/officeDocument/2006/relationships/font" Target="fonts/TitilliumWebLight-boldItalic.fntdata"/><Relationship Id="rId12" Type="http://schemas.openxmlformats.org/officeDocument/2006/relationships/slide" Target="slides/slide8.xml"/><Relationship Id="rId23" Type="http://schemas.openxmlformats.org/officeDocument/2006/relationships/font" Target="fonts/TitilliumWeb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Dosis-regular.fntdata"/><Relationship Id="rId14" Type="http://schemas.openxmlformats.org/officeDocument/2006/relationships/font" Target="fonts/DosisLight-bold.fntdata"/><Relationship Id="rId17" Type="http://schemas.openxmlformats.org/officeDocument/2006/relationships/font" Target="fonts/TitilliumWeb-regular.fntdata"/><Relationship Id="rId16" Type="http://schemas.openxmlformats.org/officeDocument/2006/relationships/font" Target="fonts/Dosis-bold.fntdata"/><Relationship Id="rId5" Type="http://schemas.openxmlformats.org/officeDocument/2006/relationships/slide" Target="slides/slide1.xml"/><Relationship Id="rId19" Type="http://schemas.openxmlformats.org/officeDocument/2006/relationships/font" Target="fonts/TitilliumWeb-italic.fntdata"/><Relationship Id="rId6" Type="http://schemas.openxmlformats.org/officeDocument/2006/relationships/slide" Target="slides/slide2.xml"/><Relationship Id="rId18" Type="http://schemas.openxmlformats.org/officeDocument/2006/relationships/font" Target="fonts/TitilliumWeb-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2" name="Shape 3832"/>
        <p:cNvGrpSpPr/>
        <p:nvPr/>
      </p:nvGrpSpPr>
      <p:grpSpPr>
        <a:xfrm>
          <a:off x="0" y="0"/>
          <a:ext cx="0" cy="0"/>
          <a:chOff x="0" y="0"/>
          <a:chExt cx="0" cy="0"/>
        </a:xfrm>
      </p:grpSpPr>
      <p:sp>
        <p:nvSpPr>
          <p:cNvPr id="3833" name="Shape 383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34" name="Shape 38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9" name="Shape 3839"/>
        <p:cNvGrpSpPr/>
        <p:nvPr/>
      </p:nvGrpSpPr>
      <p:grpSpPr>
        <a:xfrm>
          <a:off x="0" y="0"/>
          <a:ext cx="0" cy="0"/>
          <a:chOff x="0" y="0"/>
          <a:chExt cx="0" cy="0"/>
        </a:xfrm>
      </p:grpSpPr>
      <p:sp>
        <p:nvSpPr>
          <p:cNvPr id="3840" name="Shape 38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41" name="Shape 38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2100" lvl="0" marL="0" rtl="0" algn="just">
              <a:lnSpc>
                <a:spcPct val="115000"/>
              </a:lnSpc>
              <a:spcBef>
                <a:spcPts val="0"/>
              </a:spcBef>
              <a:buClr>
                <a:schemeClr val="dk1"/>
              </a:buClr>
              <a:buSzPts val="1100"/>
              <a:buFont typeface="Arial"/>
              <a:buNone/>
            </a:pPr>
            <a:r>
              <a:rPr lang="en">
                <a:solidFill>
                  <a:schemeClr val="dk1"/>
                </a:solidFill>
              </a:rPr>
              <a:t>Existem várias definições para “ética da computação”, por exemplo, no wikipedia é definido como “Uma parte de uma prática filosófica(que foi acordada)... de como profissionais de computação podem tomar decisões baseadas em conduta social e profissional”, já James Moor define como “A análise da natureza do impacto social das tecnologias computacionais e a formulação correspondente e políticas que justificam o uso da ética para muitas tecnologias.” estas definições sugerem uma forte ligação entre ética e conduta profissional, esta abordagem influencia a conduta através de políticas e regras.</a:t>
            </a:r>
          </a:p>
          <a:p>
            <a:pPr indent="292100" lvl="0" marL="0" rtl="0" algn="just">
              <a:lnSpc>
                <a:spcPct val="115000"/>
              </a:lnSpc>
              <a:spcBef>
                <a:spcPts val="0"/>
              </a:spcBef>
              <a:buClr>
                <a:schemeClr val="dk1"/>
              </a:buClr>
              <a:buSzPts val="1100"/>
              <a:buFont typeface="Arial"/>
              <a:buNone/>
            </a:pPr>
            <a:r>
              <a:rPr lang="en">
                <a:solidFill>
                  <a:schemeClr val="dk1"/>
                </a:solidFill>
              </a:rPr>
              <a:t>A história da ética da computação remete aos anos 40. Em particular, Wiener observou que: A computação, assim como nagasaki e a consciencia publica a respeito da bomba atomica, seria outra potencialidade social de importância inédita.</a:t>
            </a:r>
          </a:p>
          <a:p>
            <a:pPr indent="292100" lvl="0" marL="0" rtl="0" algn="just">
              <a:lnSpc>
                <a:spcPct val="115000"/>
              </a:lnSpc>
              <a:spcBef>
                <a:spcPts val="0"/>
              </a:spcBef>
              <a:buClr>
                <a:schemeClr val="dk1"/>
              </a:buClr>
              <a:buSzPts val="1100"/>
              <a:buFont typeface="Arial"/>
              <a:buNone/>
            </a:pPr>
            <a:r>
              <a:rPr lang="en">
                <a:solidFill>
                  <a:schemeClr val="dk1"/>
                </a:solidFill>
              </a:rPr>
              <a:t>Existe uma equivalência do debate sobre o papel da ética da computação no ponto de vista mais amplo da ética. Um dos pontos, é referido como a perspectiva de Wiener-Mever-Gorniak, “Vê tecnologia computacional como eticamente revolucionário, exigindo que os seres humanos reexaminar os fundamentos da ética e a própria definição de uma vida humana.” esta perspectiva sugere que é necessário para um ramo especial da ética para ética da computação.</a:t>
            </a:r>
          </a:p>
          <a:p>
            <a:pPr indent="292100" lvl="0" marL="0" rtl="0" algn="just">
              <a:lnSpc>
                <a:spcPct val="115000"/>
              </a:lnSpc>
              <a:spcBef>
                <a:spcPts val="0"/>
              </a:spcBef>
              <a:buClr>
                <a:schemeClr val="dk1"/>
              </a:buClr>
              <a:buSzPts val="1100"/>
              <a:buFont typeface="Arial"/>
              <a:buNone/>
            </a:pPr>
            <a:r>
              <a:rPr lang="en">
                <a:solidFill>
                  <a:schemeClr val="dk1"/>
                </a:solidFill>
              </a:rPr>
              <a:t>Um ponto de contraste  da visão gerada por Jhonson que fornece uma perspectiva mais conservadora. Neste ponto de vista, “As teorias éticas fundamentais não serão afetadas - Que as questões de ética informática são simplesmente as mesmas questões de ética antigas com um novo giro - E, consequentemente, a ética da computação como um ramo distinto da filosofia aplicada desaparecerá em última instância.”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5" name="Shape 3845"/>
        <p:cNvGrpSpPr/>
        <p:nvPr/>
      </p:nvGrpSpPr>
      <p:grpSpPr>
        <a:xfrm>
          <a:off x="0" y="0"/>
          <a:ext cx="0" cy="0"/>
          <a:chOff x="0" y="0"/>
          <a:chExt cx="0" cy="0"/>
        </a:xfrm>
      </p:grpSpPr>
      <p:sp>
        <p:nvSpPr>
          <p:cNvPr id="3846" name="Shape 38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47" name="Shape 38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rPr lang="en" sz="1200">
                <a:solidFill>
                  <a:srgbClr val="212121"/>
                </a:solidFill>
                <a:highlight>
                  <a:srgbClr val="FFFFFF"/>
                </a:highlight>
              </a:rPr>
              <a:t>A ética e a ética informática se manifestam no mundo como "códigos de ética" e "códigos de conduta" desenvolvidos por diferentes organizações. A Tabela 1 oferece fontes para alguns desses códigos de conduta e outros códigos de conduta e ética estão disponíveis em outros lugares.</a:t>
            </a:r>
          </a:p>
          <a:p>
            <a:pPr indent="0" lvl="0" marL="0">
              <a:spcBef>
                <a:spcPts val="0"/>
              </a:spcBef>
              <a:buNone/>
            </a:pPr>
            <a:r>
              <a:t/>
            </a:r>
            <a:endParaRPr/>
          </a:p>
          <a:p>
            <a:pPr indent="-69850" lvl="0" marL="0" marR="25400" rtl="0">
              <a:lnSpc>
                <a:spcPct val="115000"/>
              </a:lnSpc>
              <a:spcBef>
                <a:spcPts val="0"/>
              </a:spcBef>
              <a:buClr>
                <a:schemeClr val="dk1"/>
              </a:buClr>
              <a:buSzPts val="1100"/>
              <a:buFont typeface="Arial"/>
              <a:buNone/>
            </a:pPr>
            <a:r>
              <a:t/>
            </a:r>
            <a:endParaRPr>
              <a:solidFill>
                <a:srgbClr val="212121"/>
              </a:solidFill>
              <a:highlight>
                <a:srgbClr val="FFFFFF"/>
              </a:highlight>
            </a:endParaRPr>
          </a:p>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2" name="Shape 3852"/>
        <p:cNvGrpSpPr/>
        <p:nvPr/>
      </p:nvGrpSpPr>
      <p:grpSpPr>
        <a:xfrm>
          <a:off x="0" y="0"/>
          <a:ext cx="0" cy="0"/>
          <a:chOff x="0" y="0"/>
          <a:chExt cx="0" cy="0"/>
        </a:xfrm>
      </p:grpSpPr>
      <p:sp>
        <p:nvSpPr>
          <p:cNvPr id="3853" name="Shape 38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54" name="Shape 38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marR="25400" rtl="0">
              <a:lnSpc>
                <a:spcPct val="115000"/>
              </a:lnSpc>
              <a:spcBef>
                <a:spcPts val="0"/>
              </a:spcBef>
              <a:buNone/>
            </a:pPr>
            <a:r>
              <a:rPr lang="en">
                <a:solidFill>
                  <a:srgbClr val="212121"/>
                </a:solidFill>
                <a:highlight>
                  <a:srgbClr val="FFFFFF"/>
                </a:highlight>
              </a:rPr>
              <a:t>A existência de um código de ética ou conduta fornece um sinal de onde uma tecnologia está em seu ciclo de vida. Os códigos são desenvolvidos, em parte, para fornecer restrições ao comportamento. Assim, o desenvolvimento de códigos de ética indica o uso de uma tecnologia e desenvolvimento de um conjunto de regras para controlar esse comportamento de uso. Em geral, quanto mais longe no ciclo de vida, mais provável é a existência de um ou mais códigos de ética e, quanto mais estáveis, esses códigos são prováveis.</a:t>
            </a:r>
          </a:p>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8" name="Shape 3858"/>
        <p:cNvGrpSpPr/>
        <p:nvPr/>
      </p:nvGrpSpPr>
      <p:grpSpPr>
        <a:xfrm>
          <a:off x="0" y="0"/>
          <a:ext cx="0" cy="0"/>
          <a:chOff x="0" y="0"/>
          <a:chExt cx="0" cy="0"/>
        </a:xfrm>
      </p:grpSpPr>
      <p:sp>
        <p:nvSpPr>
          <p:cNvPr id="3859" name="Shape 38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60" name="Shape 38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61950" lvl="0" marL="0" rtl="0" algn="just">
              <a:lnSpc>
                <a:spcPct val="115000"/>
              </a:lnSpc>
              <a:spcBef>
                <a:spcPts val="0"/>
              </a:spcBef>
              <a:buNone/>
            </a:pPr>
            <a:r>
              <a:rPr lang="en" sz="1200">
                <a:solidFill>
                  <a:srgbClr val="212121"/>
                </a:solidFill>
                <a:highlight>
                  <a:srgbClr val="FFFFFF"/>
                </a:highlight>
              </a:rPr>
              <a:t>O foco inicial da necessidade da ética da computação parece ter se centrado na natureza do artefato computacional. Como por exemplo, Wiener observou, “A cibernética considera que a estrutura da máquina ou do organismo é um índice do desempenho que pode ser esperado dele.”Contudo, o foco na Big Data é mais preocupado  como com o que está sendo processado e para quem o processamento está sendo feito por ou para.</a:t>
            </a:r>
          </a:p>
          <a:p>
            <a:pPr indent="292100" lvl="0" marL="0" rtl="0" algn="just">
              <a:lnSpc>
                <a:spcPct val="115000"/>
              </a:lnSpc>
              <a:spcBef>
                <a:spcPts val="0"/>
              </a:spcBef>
              <a:buClr>
                <a:schemeClr val="dk1"/>
              </a:buClr>
              <a:buSzPts val="1100"/>
              <a:buFont typeface="Arial"/>
              <a:buNone/>
            </a:pPr>
            <a:r>
              <a:rPr lang="en" sz="1200">
                <a:solidFill>
                  <a:srgbClr val="212121"/>
                </a:solidFill>
                <a:highlight>
                  <a:srgbClr val="FFFFFF"/>
                </a:highlight>
              </a:rPr>
              <a:t>Por exemplo, Big data possui características de volume, velocidade e variedade, distinguindo-a de outras informações que estão sendo processadas, como dados de transações. Além disso, os projetos de Big data podem ser para indivíduos, organizações ou clientes. Como resultado, questões como a confidencialidade dos dados e a privacidade podem ser uma preocupação.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4" name="Shape 3864"/>
        <p:cNvGrpSpPr/>
        <p:nvPr/>
      </p:nvGrpSpPr>
      <p:grpSpPr>
        <a:xfrm>
          <a:off x="0" y="0"/>
          <a:ext cx="0" cy="0"/>
          <a:chOff x="0" y="0"/>
          <a:chExt cx="0" cy="0"/>
        </a:xfrm>
      </p:grpSpPr>
      <p:sp>
        <p:nvSpPr>
          <p:cNvPr id="3865" name="Shape 38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66" name="Shape 38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sz="1400">
                <a:solidFill>
                  <a:srgbClr val="003B55"/>
                </a:solidFill>
                <a:latin typeface="Titillium Web"/>
                <a:ea typeface="Titillium Web"/>
                <a:cs typeface="Titillium Web"/>
                <a:sym typeface="Titillium Web"/>
              </a:rPr>
              <a:t>Big data ética são integradas em disciplinas e comportamento do usuário usando códigos de conduta. Vários destes aspectos estão sendo reivindicados por uma serie de disciplinas como computação, estatísticas e ciências de dados.  E muitas destas fontes de códigos de conduta existem para ajudar a orientar os analistas na investigação de grandes projetos de dados.</a:t>
            </a:r>
          </a:p>
          <a:p>
            <a:pPr indent="0" lvl="0" marL="0">
              <a:spcBef>
                <a:spcPts val="0"/>
              </a:spcBef>
              <a:buNone/>
            </a:pPr>
            <a:r>
              <a:rPr lang="en"/>
              <a:t>Uma análise de códigos de conduta potencialmente relevantes levaria a pelo menos cinco códigos que, possivelmente, seria apropriado seguir na análise de um projeto de Big data. Como resultado, é interessante tentar imaginar os códigos de conduta a seguir em que situação para aqueles que fazem grandes dados. Além disso, esse conto ignora outros códigos de conduta potenciais que podem resultar devido ao domínio em que o analista está operando (por exemplo, finanças ou marketing), o que complicaria ainda mais a escolha do código a seguir. Finalmente, além de uma ampla gama de códigos de ética, outros artefatos também existem - por exemplo, os Dez Comando de Ética em Computação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1" name="Shape 3871"/>
        <p:cNvGrpSpPr/>
        <p:nvPr/>
      </p:nvGrpSpPr>
      <p:grpSpPr>
        <a:xfrm>
          <a:off x="0" y="0"/>
          <a:ext cx="0" cy="0"/>
          <a:chOff x="0" y="0"/>
          <a:chExt cx="0" cy="0"/>
        </a:xfrm>
      </p:grpSpPr>
      <p:sp>
        <p:nvSpPr>
          <p:cNvPr id="3872" name="Shape 38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73" name="Shape 38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lgn="just">
              <a:spcBef>
                <a:spcPts val="600"/>
              </a:spcBef>
              <a:buClr>
                <a:srgbClr val="D3EBD5"/>
              </a:buClr>
              <a:buSzPts val="1400"/>
              <a:buFont typeface="Titillium Web"/>
              <a:buChar char="▪"/>
            </a:pPr>
            <a:r>
              <a:rPr b="1" lang="en" sz="1400">
                <a:solidFill>
                  <a:srgbClr val="003B55"/>
                </a:solidFill>
                <a:latin typeface="Titillium Web"/>
                <a:ea typeface="Titillium Web"/>
                <a:cs typeface="Titillium Web"/>
                <a:sym typeface="Titillium Web"/>
              </a:rPr>
              <a:t>Devido a diferenças gerou-se uma potencial concepção paralela para a ética de Big Data como "a análise da natureza e impacto social das tecnologias de Big Data e a formulação e justificação correspondentes de políticas de uso ético de dados importantes. "</a:t>
            </a:r>
          </a:p>
          <a:p>
            <a:pPr indent="292100" lvl="0" marL="0" rtl="0" algn="just">
              <a:lnSpc>
                <a:spcPct val="115000"/>
              </a:lnSpc>
              <a:spcBef>
                <a:spcPts val="0"/>
              </a:spcBef>
              <a:buClr>
                <a:schemeClr val="dk1"/>
              </a:buClr>
              <a:buSzPts val="1100"/>
              <a:buFont typeface="Arial"/>
              <a:buNone/>
            </a:pPr>
            <a:r>
              <a:rPr lang="en" sz="1200">
                <a:solidFill>
                  <a:srgbClr val="212121"/>
                </a:solidFill>
                <a:highlight>
                  <a:srgbClr val="FFFFFF"/>
                </a:highlight>
              </a:rPr>
              <a:t>Essa concepção trata a computação e dados importantes como tecnologias diferentes que exigem diferentes conjuntos de políticas. Infelizmente, com o desenvolvimento de uma nova tecnologia, pessoas e organizações não compreendem completamente os tipos de comportamento a serem esperados. Como resultado, as regras e políticas no local podem não fornecer orientação e controle adequados sobre o comportamento e podem exigir maior especificidade. Os códigos de ética podem ser desenvolvidos para fornecer essas diretrizes.</a:t>
            </a:r>
          </a:p>
          <a:p>
            <a:pPr indent="292100" lvl="0" marL="0" rtl="0" algn="just">
              <a:lnSpc>
                <a:spcPct val="115000"/>
              </a:lnSpc>
              <a:spcBef>
                <a:spcPts val="0"/>
              </a:spcBef>
              <a:buClr>
                <a:schemeClr val="dk1"/>
              </a:buClr>
              <a:buSzPts val="1100"/>
              <a:buFont typeface="Arial"/>
              <a:buNone/>
            </a:pPr>
            <a:r>
              <a:rPr lang="en" sz="1200">
                <a:solidFill>
                  <a:srgbClr val="212121"/>
                </a:solidFill>
                <a:highlight>
                  <a:srgbClr val="FFFFFF"/>
                </a:highlight>
              </a:rPr>
              <a:t>Em última análise, essa discussão é maior do que big data e pode ser generalizada para uma variedade de outros tipos de tecnologias. Por exemplo, há movimento para códigos de ética sendo projetados em torno de outras tecnologias, como o IoT (ver Tabela 2). Embora muitos vejam a IoT como uma fonte de problemas associados a grandes dados, é provável que haja uma especificidade ética importante que pode ser gerada para a tecnologia IoT através de seu próprio código de ética.</a:t>
            </a:r>
          </a:p>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7" name="Shape 3877"/>
        <p:cNvGrpSpPr/>
        <p:nvPr/>
      </p:nvGrpSpPr>
      <p:grpSpPr>
        <a:xfrm>
          <a:off x="0" y="0"/>
          <a:ext cx="0" cy="0"/>
          <a:chOff x="0" y="0"/>
          <a:chExt cx="0" cy="0"/>
        </a:xfrm>
      </p:grpSpPr>
      <p:sp>
        <p:nvSpPr>
          <p:cNvPr id="3878" name="Shape 38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79" name="Shape 38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003B55"/>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762000" y="696425"/>
            <a:ext cx="5396700" cy="1159800"/>
          </a:xfrm>
          <a:prstGeom prst="rect">
            <a:avLst/>
          </a:prstGeom>
        </p:spPr>
        <p:txBody>
          <a:bodyPr anchorCtr="0" anchor="t" bIns="91425" lIns="91425" rIns="91425" wrap="square" tIns="91425"/>
          <a:lstStyle>
            <a:lvl1pPr lvl="0">
              <a:spcBef>
                <a:spcPts val="0"/>
              </a:spcBef>
              <a:buClr>
                <a:srgbClr val="80BFB7"/>
              </a:buClr>
              <a:buSzPts val="6000"/>
              <a:buNone/>
              <a:defRPr sz="6000">
                <a:solidFill>
                  <a:srgbClr val="80BFB7"/>
                </a:solidFill>
              </a:defRPr>
            </a:lvl1pPr>
            <a:lvl2pPr lvl="1">
              <a:spcBef>
                <a:spcPts val="0"/>
              </a:spcBef>
              <a:buClr>
                <a:srgbClr val="80BFB7"/>
              </a:buClr>
              <a:buSzPts val="6000"/>
              <a:buNone/>
              <a:defRPr sz="6000">
                <a:solidFill>
                  <a:srgbClr val="80BFB7"/>
                </a:solidFill>
              </a:defRPr>
            </a:lvl2pPr>
            <a:lvl3pPr lvl="2">
              <a:spcBef>
                <a:spcPts val="0"/>
              </a:spcBef>
              <a:buClr>
                <a:srgbClr val="80BFB7"/>
              </a:buClr>
              <a:buSzPts val="6000"/>
              <a:buNone/>
              <a:defRPr sz="6000">
                <a:solidFill>
                  <a:srgbClr val="80BFB7"/>
                </a:solidFill>
              </a:defRPr>
            </a:lvl3pPr>
            <a:lvl4pPr lvl="3">
              <a:spcBef>
                <a:spcPts val="0"/>
              </a:spcBef>
              <a:buClr>
                <a:srgbClr val="80BFB7"/>
              </a:buClr>
              <a:buSzPts val="6000"/>
              <a:buNone/>
              <a:defRPr sz="6000">
                <a:solidFill>
                  <a:srgbClr val="80BFB7"/>
                </a:solidFill>
              </a:defRPr>
            </a:lvl4pPr>
            <a:lvl5pPr lvl="4">
              <a:spcBef>
                <a:spcPts val="0"/>
              </a:spcBef>
              <a:buClr>
                <a:srgbClr val="80BFB7"/>
              </a:buClr>
              <a:buSzPts val="6000"/>
              <a:buNone/>
              <a:defRPr sz="6000">
                <a:solidFill>
                  <a:srgbClr val="80BFB7"/>
                </a:solidFill>
              </a:defRPr>
            </a:lvl5pPr>
            <a:lvl6pPr lvl="5">
              <a:spcBef>
                <a:spcPts val="0"/>
              </a:spcBef>
              <a:buClr>
                <a:srgbClr val="80BFB7"/>
              </a:buClr>
              <a:buSzPts val="6000"/>
              <a:buNone/>
              <a:defRPr sz="6000">
                <a:solidFill>
                  <a:srgbClr val="80BFB7"/>
                </a:solidFill>
              </a:defRPr>
            </a:lvl6pPr>
            <a:lvl7pPr lvl="6">
              <a:spcBef>
                <a:spcPts val="0"/>
              </a:spcBef>
              <a:buClr>
                <a:srgbClr val="80BFB7"/>
              </a:buClr>
              <a:buSzPts val="6000"/>
              <a:buNone/>
              <a:defRPr sz="6000">
                <a:solidFill>
                  <a:srgbClr val="80BFB7"/>
                </a:solidFill>
              </a:defRPr>
            </a:lvl7pPr>
            <a:lvl8pPr lvl="7">
              <a:spcBef>
                <a:spcPts val="0"/>
              </a:spcBef>
              <a:buClr>
                <a:srgbClr val="80BFB7"/>
              </a:buClr>
              <a:buSzPts val="6000"/>
              <a:buNone/>
              <a:defRPr sz="6000">
                <a:solidFill>
                  <a:srgbClr val="80BFB7"/>
                </a:solidFill>
              </a:defRPr>
            </a:lvl8pPr>
            <a:lvl9pPr lvl="8">
              <a:spcBef>
                <a:spcPts val="0"/>
              </a:spcBef>
              <a:buClr>
                <a:srgbClr val="80BFB7"/>
              </a:buClr>
              <a:buSzPts val="6000"/>
              <a:buNone/>
              <a:defRPr sz="6000">
                <a:solidFill>
                  <a:srgbClr val="80BFB7"/>
                </a:solidFill>
              </a:defRPr>
            </a:lvl9pPr>
          </a:lstStyle>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8" name="Shape 18"/>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 name="Shape 19"/>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0" name="Shape 40"/>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2" name="Shape 42"/>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5" name="Shape 45"/>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6" name="Shape 46"/>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49" name="Shape 49"/>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0" name="Shape 50"/>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2" name="Shape 52"/>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0" name="Shape 60"/>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3" name="Shape 63"/>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4" name="Shape 64"/>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7" name="Shape 67"/>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8" name="Shape 68"/>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1" name="Shape 71"/>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 name="Shape 89"/>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 name="Shape 90"/>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 name="Shape 91"/>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 name="Shape 95"/>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 name="Shape 96"/>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 name="Shape 97"/>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 name="Shape 98"/>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 name="Shape 100"/>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 name="Shape 101"/>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 name="Shape 103"/>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4" name="Shape 104"/>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 name="Shape 105"/>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 name="Shape 106"/>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 name="Shape 107"/>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 name="Shape 125"/>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 name="Shape 126"/>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 name="Shape 127"/>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 name="Shape 128"/>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 name="Shape 129"/>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 name="Shape 130"/>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 name="Shape 131"/>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 name="Shape 132"/>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 name="Shape 133"/>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 name="Shape 134"/>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 name="Shape 135"/>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 name="Shape 136"/>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 name="Shape 137"/>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 name="Shape 138"/>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 name="Shape 139"/>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 name="Shape 140"/>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 name="Shape 141"/>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 name="Shape 142"/>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 name="Shape 143"/>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 name="Shape 144"/>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 name="Shape 148"/>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 name="Shape 149"/>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 name="Shape 150"/>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 name="Shape 152"/>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 name="Shape 153"/>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 name="Shape 154"/>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 name="Shape 155"/>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 name="Shape 157"/>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 name="Shape 159"/>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 name="Shape 160"/>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 name="Shape 162"/>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 name="Shape 163"/>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 name="Shape 164"/>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 name="Shape 165"/>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 name="Shape 166"/>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 name="Shape 167"/>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 name="Shape 168"/>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 name="Shape 169"/>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 name="Shape 170"/>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 name="Shape 171"/>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 name="Shape 172"/>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 name="Shape 173"/>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 name="Shape 174"/>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 name="Shape 175"/>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 name="Shape 176"/>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 name="Shape 177"/>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 name="Shape 178"/>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 name="Shape 179"/>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4" name="Shape 184"/>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 name="Shape 185"/>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 name="Shape 186"/>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 name="Shape 189"/>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0" name="Shape 190"/>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 name="Shape 191"/>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 name="Shape 192"/>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 name="Shape 194"/>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 name="Shape 195"/>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 name="Shape 196"/>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 name="Shape 198"/>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 name="Shape 199"/>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 name="Shape 201"/>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 name="Shape 203"/>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 name="Shape 204"/>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 name="Shape 206"/>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 name="Shape 207"/>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 name="Shape 208"/>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 name="Shape 209"/>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 name="Shape 210"/>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 name="Shape 211"/>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 name="Shape 214"/>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 name="Shape 215"/>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 name="Shape 216"/>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 name="Shape 218"/>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 name="Shape 219"/>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 name="Shape 220"/>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 name="Shape 221"/>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 name="Shape 223"/>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 name="Shape 224"/>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 name="Shape 226"/>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 name="Shape 227"/>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 name="Shape 228"/>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 name="Shape 229"/>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4" name="Shape 234"/>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 name="Shape 235"/>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 name="Shape 239"/>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0" name="Shape 240"/>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 name="Shape 243"/>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 name="Shape 244"/>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 name="Shape 246"/>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 name="Shape 249"/>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 name="Shape 250"/>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 name="Shape 254"/>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 name="Shape 255"/>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 name="Shape 256"/>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 name="Shape 257"/>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 name="Shape 258"/>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 name="Shape 259"/>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 name="Shape 260"/>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 name="Shape 261"/>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 name="Shape 263"/>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 name="Shape 264"/>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 name="Shape 266"/>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 name="Shape 267"/>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 name="Shape 268"/>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 name="Shape 269"/>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 name="Shape 270"/>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 name="Shape 271"/>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 name="Shape 272"/>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3" name="Shape 273"/>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 name="Shape 274"/>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 name="Shape 275"/>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 name="Shape 276"/>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 name="Shape 277"/>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 name="Shape 278"/>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 name="Shape 279"/>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0" name="Shape 280"/>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 name="Shape 281"/>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 name="Shape 282"/>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 name="Shape 283"/>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 name="Shape 284"/>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 name="Shape 285"/>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 name="Shape 286"/>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 name="Shape 287"/>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 name="Shape 288"/>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 name="Shape 289"/>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 name="Shape 290"/>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 name="Shape 291"/>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 name="Shape 292"/>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 name="Shape 293"/>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 name="Shape 294"/>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5" name="Shape 295"/>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 name="Shape 296"/>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 name="Shape 297"/>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 name="Shape 298"/>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 name="Shape 299"/>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 name="Shape 300"/>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1" name="Shape 301"/>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 name="Shape 302"/>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 name="Shape 303"/>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 name="Shape 304"/>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 name="Shape 305"/>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 name="Shape 306"/>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7" name="Shape 307"/>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 name="Shape 308"/>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 name="Shape 309"/>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 name="Shape 310"/>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 name="Shape 311"/>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 name="Shape 312"/>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 name="Shape 313"/>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 name="Shape 314"/>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 name="Shape 315"/>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 name="Shape 316"/>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7" name="Shape 317"/>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 name="Shape 318"/>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 name="Shape 319"/>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 name="Shape 320"/>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 name="Shape 321"/>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 name="Shape 322"/>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3" name="Shape 323"/>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 name="Shape 324"/>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 name="Shape 325"/>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 name="Shape 326"/>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 name="Shape 327"/>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 name="Shape 328"/>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 name="Shape 329"/>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 name="Shape 330"/>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 name="Shape 331"/>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 name="Shape 332"/>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 name="Shape 333"/>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 name="Shape 334"/>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5" name="Shape 335"/>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 name="Shape 336"/>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 name="Shape 337"/>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 name="Shape 338"/>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 name="Shape 339"/>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 name="Shape 340"/>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 name="Shape 341"/>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 name="Shape 342"/>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 name="Shape 343"/>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 name="Shape 344"/>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 name="Shape 345"/>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 name="Shape 346"/>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 name="Shape 347"/>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 name="Shape 348"/>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 name="Shape 349"/>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0" name="Shape 350"/>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 name="Shape 351"/>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 name="Shape 352"/>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 name="Shape 353"/>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 name="Shape 354"/>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 name="Shape 355"/>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 name="Shape 356"/>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 name="Shape 357"/>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 name="Shape 358"/>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 name="Shape 359"/>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 name="Shape 360"/>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 name="Shape 361"/>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 name="Shape 362"/>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 name="Shape 363"/>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 name="Shape 364"/>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 name="Shape 365"/>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 name="Shape 366"/>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 name="Shape 367"/>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 name="Shape 368"/>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 name="Shape 369"/>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 name="Shape 370"/>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 name="Shape 371"/>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 name="Shape 372"/>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 name="Shape 373"/>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 name="Shape 374"/>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 name="Shape 375"/>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 name="Shape 376"/>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 name="Shape 377"/>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 name="Shape 378"/>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 name="Shape 379"/>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 name="Shape 380"/>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 name="Shape 381"/>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 name="Shape 382"/>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3" name="Shape 383"/>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4" name="Shape 384"/>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5" name="Shape 385"/>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6" name="Shape 386"/>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7" name="Shape 387"/>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8" name="Shape 388"/>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9" name="Shape 389"/>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0" name="Shape 390"/>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1" name="Shape 391"/>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2" name="Shape 392"/>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3" name="Shape 393"/>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4" name="Shape 394"/>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5" name="Shape 395"/>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6" name="Shape 396"/>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7" name="Shape 397"/>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8" name="Shape 398"/>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99" name="Shape 399"/>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0" name="Shape 400"/>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1" name="Shape 401"/>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2" name="Shape 402"/>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3" name="Shape 403"/>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4" name="Shape 404"/>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5" name="Shape 405"/>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6" name="Shape 406"/>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7" name="Shape 407"/>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8" name="Shape 408"/>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09" name="Shape 409"/>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0" name="Shape 410"/>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1" name="Shape 411"/>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2" name="Shape 412"/>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3" name="Shape 413"/>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4" name="Shape 414"/>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5" name="Shape 415"/>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6" name="Shape 416"/>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7" name="Shape 417"/>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8" name="Shape 418"/>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19" name="Shape 419"/>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20" name="Shape 420"/>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421" name="Shape 421"/>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24" name="Shape 424"/>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25" name="Shape 425"/>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26" name="Shape 426"/>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27" name="Shape 427"/>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28" name="Shape 428"/>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29" name="Shape 429"/>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0" name="Shape 430"/>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1" name="Shape 431"/>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2" name="Shape 432"/>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3" name="Shape 433"/>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4" name="Shape 434"/>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5" name="Shape 435"/>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6" name="Shape 436"/>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7" name="Shape 437"/>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8" name="Shape 438"/>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9" name="Shape 439"/>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0" name="Shape 440"/>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1" name="Shape 441"/>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2" name="Shape 442"/>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3" name="Shape 443"/>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4" name="Shape 444"/>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5" name="Shape 445"/>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6" name="Shape 446"/>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7" name="Shape 447"/>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8" name="Shape 448"/>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9" name="Shape 449"/>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0" name="Shape 450"/>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1" name="Shape 451"/>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2" name="Shape 452"/>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3" name="Shape 453"/>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4" name="Shape 454"/>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5" name="Shape 455"/>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6" name="Shape 456"/>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7" name="Shape 457"/>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8" name="Shape 458"/>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59" name="Shape 459"/>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0" name="Shape 460"/>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1" name="Shape 461"/>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2" name="Shape 462"/>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3" name="Shape 463"/>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4" name="Shape 464"/>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5" name="Shape 465"/>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6" name="Shape 466"/>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7" name="Shape 467"/>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8" name="Shape 468"/>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9" name="Shape 469"/>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0" name="Shape 470"/>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1" name="Shape 471"/>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2" name="Shape 472"/>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3" name="Shape 473"/>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4" name="Shape 474"/>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5" name="Shape 475"/>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6" name="Shape 476"/>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7" name="Shape 477"/>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8" name="Shape 478"/>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9" name="Shape 479"/>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0" name="Shape 480"/>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1" name="Shape 481"/>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2" name="Shape 482"/>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3" name="Shape 483"/>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4" name="Shape 484"/>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5" name="Shape 485"/>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6" name="Shape 486"/>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7" name="Shape 487"/>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8" name="Shape 488"/>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89" name="Shape 489"/>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0" name="Shape 490"/>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1" name="Shape 491"/>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2" name="Shape 492"/>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3" name="Shape 493"/>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4" name="Shape 494"/>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5" name="Shape 495"/>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6" name="Shape 496"/>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7" name="Shape 497"/>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8" name="Shape 498"/>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499" name="Shape 499"/>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0" name="Shape 500"/>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1" name="Shape 501"/>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2" name="Shape 502"/>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3" name="Shape 503"/>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4" name="Shape 504"/>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5" name="Shape 505"/>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6" name="Shape 506"/>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7" name="Shape 507"/>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8" name="Shape 508"/>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9" name="Shape 509"/>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0" name="Shape 510"/>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1" name="Shape 511"/>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2" name="Shape 512"/>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3" name="Shape 513"/>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4" name="Shape 514"/>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5" name="Shape 515"/>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6" name="Shape 516"/>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7" name="Shape 517"/>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8" name="Shape 518"/>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9" name="Shape 519"/>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20" name="Shape 520"/>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21" name="Shape 521"/>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22" name="Shape 522"/>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23" name="Shape 523"/>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24" name="Shape 524"/>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525" name="Shape 525"/>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dark">
    <p:bg>
      <p:bgPr>
        <a:solidFill>
          <a:srgbClr val="003B55"/>
        </a:solidFill>
      </p:bgPr>
    </p:bg>
    <p:spTree>
      <p:nvGrpSpPr>
        <p:cNvPr id="3230"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33" name="Shape 3233"/>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34" name="Shape 3234"/>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35" name="Shape 3235"/>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36" name="Shape 3236"/>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37" name="Shape 3237"/>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38" name="Shape 3238"/>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39" name="Shape 3239"/>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0" name="Shape 3240"/>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1" name="Shape 3241"/>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2" name="Shape 3242"/>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3" name="Shape 3243"/>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4" name="Shape 3244"/>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5" name="Shape 3245"/>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6" name="Shape 3246"/>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7" name="Shape 3247"/>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8" name="Shape 3248"/>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49" name="Shape 3249"/>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0" name="Shape 3250"/>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1" name="Shape 3251"/>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2" name="Shape 3252"/>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3" name="Shape 3253"/>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4" name="Shape 3254"/>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5" name="Shape 3255"/>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6" name="Shape 3256"/>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7" name="Shape 3257"/>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8" name="Shape 3258"/>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59" name="Shape 3259"/>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0" name="Shape 3260"/>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1" name="Shape 3261"/>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2" name="Shape 3262"/>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3" name="Shape 3263"/>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4" name="Shape 3264"/>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5" name="Shape 3265"/>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6" name="Shape 3266"/>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7" name="Shape 3267"/>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8" name="Shape 3268"/>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69" name="Shape 3269"/>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0" name="Shape 3270"/>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1" name="Shape 3271"/>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2" name="Shape 3272"/>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3" name="Shape 3273"/>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4" name="Shape 3274"/>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5" name="Shape 3275"/>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6" name="Shape 3276"/>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7" name="Shape 3277"/>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8" name="Shape 3278"/>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79" name="Shape 3279"/>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0" name="Shape 3280"/>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1" name="Shape 3281"/>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2" name="Shape 3282"/>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3" name="Shape 3283"/>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4" name="Shape 3284"/>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5" name="Shape 3285"/>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6" name="Shape 3286"/>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7" name="Shape 3287"/>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88" name="Shape 3288"/>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1" name="Shape 3291"/>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2" name="Shape 3292"/>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3" name="Shape 3293"/>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4" name="Shape 3294"/>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5" name="Shape 3295"/>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6" name="Shape 3296"/>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7" name="Shape 3297"/>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8" name="Shape 3298"/>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99" name="Shape 3299"/>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0" name="Shape 3300"/>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1" name="Shape 3301"/>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2" name="Shape 3302"/>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3" name="Shape 3303"/>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4" name="Shape 3304"/>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5" name="Shape 3305"/>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6" name="Shape 3306"/>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7" name="Shape 3307"/>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8" name="Shape 3308"/>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09" name="Shape 3309"/>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0" name="Shape 3310"/>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1" name="Shape 3311"/>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2" name="Shape 3312"/>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3" name="Shape 3313"/>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4" name="Shape 3314"/>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5" name="Shape 3315"/>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6" name="Shape 3316"/>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7" name="Shape 3317"/>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8" name="Shape 3318"/>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19" name="Shape 3319"/>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0" name="Shape 3320"/>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1" name="Shape 3321"/>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2" name="Shape 3322"/>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3" name="Shape 3323"/>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4" name="Shape 3324"/>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5" name="Shape 3325"/>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6" name="Shape 3326"/>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7" name="Shape 3327"/>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8" name="Shape 3328"/>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29" name="Shape 3329"/>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0" name="Shape 3330"/>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1" name="Shape 3331"/>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2" name="Shape 3332"/>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3" name="Shape 3333"/>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4" name="Shape 3334"/>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5" name="Shape 3335"/>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6" name="Shape 3336"/>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7" name="Shape 3337"/>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8" name="Shape 3338"/>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39" name="Shape 3339"/>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0" name="Shape 3340"/>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1" name="Shape 3341"/>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2" name="Shape 3342"/>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3" name="Shape 3343"/>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4" name="Shape 3344"/>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5" name="Shape 3345"/>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6" name="Shape 3346"/>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7" name="Shape 3347"/>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8" name="Shape 3348"/>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49" name="Shape 3349"/>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50" name="Shape 3350"/>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351" name="Shape 3351"/>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54" name="Shape 3354"/>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55" name="Shape 3355"/>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56" name="Shape 3356"/>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57" name="Shape 3357"/>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58" name="Shape 3358"/>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59" name="Shape 3359"/>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0" name="Shape 3360"/>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1" name="Shape 3361"/>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2" name="Shape 3362"/>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3" name="Shape 3363"/>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4" name="Shape 3364"/>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5" name="Shape 3365"/>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6" name="Shape 3366"/>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7" name="Shape 3367"/>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8" name="Shape 3368"/>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69" name="Shape 3369"/>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0" name="Shape 3370"/>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1" name="Shape 3371"/>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2" name="Shape 3372"/>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3" name="Shape 3373"/>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4" name="Shape 3374"/>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5" name="Shape 3375"/>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6" name="Shape 3376"/>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7" name="Shape 3377"/>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8" name="Shape 3378"/>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79" name="Shape 3379"/>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0" name="Shape 3380"/>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1" name="Shape 3381"/>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2" name="Shape 3382"/>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3" name="Shape 3383"/>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4" name="Shape 3384"/>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5" name="Shape 3385"/>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6" name="Shape 3386"/>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7" name="Shape 3387"/>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8" name="Shape 3388"/>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89" name="Shape 3389"/>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0" name="Shape 3390"/>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1" name="Shape 3391"/>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2" name="Shape 3392"/>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3" name="Shape 3393"/>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4" name="Shape 3394"/>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5" name="Shape 3395"/>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6" name="Shape 3396"/>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7" name="Shape 3397"/>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8" name="Shape 3398"/>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399" name="Shape 3399"/>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0" name="Shape 3400"/>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1" name="Shape 3401"/>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2" name="Shape 3402"/>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3" name="Shape 3403"/>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4" name="Shape 3404"/>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5" name="Shape 3405"/>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6" name="Shape 3406"/>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7" name="Shape 3407"/>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8" name="Shape 3408"/>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09" name="Shape 3409"/>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0" name="Shape 3410"/>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1" name="Shape 3411"/>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2" name="Shape 3412"/>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3" name="Shape 3413"/>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4" name="Shape 3414"/>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5" name="Shape 3415"/>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6" name="Shape 3416"/>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7" name="Shape 3417"/>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8" name="Shape 3418"/>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19" name="Shape 3419"/>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0" name="Shape 3420"/>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1" name="Shape 3421"/>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2" name="Shape 3422"/>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3" name="Shape 3423"/>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4" name="Shape 3424"/>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5" name="Shape 3425"/>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6" name="Shape 3426"/>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7" name="Shape 3427"/>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8" name="Shape 3428"/>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29" name="Shape 3429"/>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0" name="Shape 3430"/>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1" name="Shape 3431"/>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2" name="Shape 3432"/>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3" name="Shape 3433"/>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4" name="Shape 3434"/>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5" name="Shape 3435"/>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6" name="Shape 3436"/>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7" name="Shape 3437"/>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8" name="Shape 3438"/>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39" name="Shape 3439"/>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0" name="Shape 3440"/>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1" name="Shape 3441"/>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2" name="Shape 3442"/>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3" name="Shape 3443"/>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4" name="Shape 3444"/>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5" name="Shape 3445"/>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6" name="Shape 3446"/>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7" name="Shape 3447"/>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8" name="Shape 3448"/>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9" name="Shape 3449"/>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0" name="Shape 3450"/>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1" name="Shape 3451"/>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2" name="Shape 3452"/>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3" name="Shape 3453"/>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6" name="Shape 3456"/>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7" name="Shape 3457"/>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8" name="Shape 3458"/>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9" name="Shape 3459"/>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0" name="Shape 3460"/>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1" name="Shape 3461"/>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2" name="Shape 3462"/>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3" name="Shape 3463"/>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4" name="Shape 3464"/>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5" name="Shape 3465"/>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6" name="Shape 3466"/>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7" name="Shape 3467"/>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8" name="Shape 3468"/>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69" name="Shape 3469"/>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0" name="Shape 3470"/>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1" name="Shape 3471"/>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2" name="Shape 3472"/>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3" name="Shape 3473"/>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4" name="Shape 3474"/>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5" name="Shape 3475"/>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6" name="Shape 3476"/>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7" name="Shape 3477"/>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8" name="Shape 3478"/>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9" name="Shape 3479"/>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0" name="Shape 3480"/>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1" name="Shape 3481"/>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2" name="Shape 3482"/>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3" name="Shape 3483"/>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4" name="Shape 3484"/>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5" name="Shape 3485"/>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6" name="Shape 3486"/>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7" name="Shape 3487"/>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8" name="Shape 3488"/>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9" name="Shape 3489"/>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0" name="Shape 3490"/>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1" name="Shape 3491"/>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2" name="Shape 3492"/>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3" name="Shape 3493"/>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4" name="Shape 3494"/>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5" name="Shape 3495"/>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6" name="Shape 3496"/>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7" name="Shape 3497"/>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8" name="Shape 3498"/>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9" name="Shape 3499"/>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00" name="Shape 3500"/>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01" name="Shape 3501"/>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02" name="Shape 3502"/>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03" name="Shape 3503"/>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04" name="Shape 3504"/>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505" name="Shape 3505"/>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rgbClr val="80BFB7"/>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background">
    <p:bg>
      <p:bgPr>
        <a:solidFill>
          <a:srgbClr val="1D1D1B"/>
        </a:solidFill>
      </p:bgPr>
    </p:bg>
    <p:spTree>
      <p:nvGrpSpPr>
        <p:cNvPr id="3506" name="Shape 3506"/>
        <p:cNvGrpSpPr/>
        <p:nvPr/>
      </p:nvGrpSpPr>
      <p:grpSpPr>
        <a:xfrm>
          <a:off x="0" y="0"/>
          <a:ext cx="0" cy="0"/>
          <a:chOff x="0" y="0"/>
          <a:chExt cx="0" cy="0"/>
        </a:xfrm>
      </p:grpSpPr>
      <p:grpSp>
        <p:nvGrpSpPr>
          <p:cNvPr id="3507" name="Shape 3507"/>
          <p:cNvGrpSpPr/>
          <p:nvPr/>
        </p:nvGrpSpPr>
        <p:grpSpPr>
          <a:xfrm>
            <a:off x="7828607" y="28698"/>
            <a:ext cx="1286904" cy="5086302"/>
            <a:chOff x="6367294" y="28698"/>
            <a:chExt cx="1286904" cy="5086302"/>
          </a:xfrm>
        </p:grpSpPr>
        <p:sp>
          <p:nvSpPr>
            <p:cNvPr id="3508" name="Shape 3508"/>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09" name="Shape 3509"/>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0" name="Shape 3510"/>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1" name="Shape 3511"/>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2" name="Shape 3512"/>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3" name="Shape 3513"/>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4" name="Shape 3514"/>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5" name="Shape 3515"/>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6" name="Shape 3516"/>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7" name="Shape 3517"/>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8" name="Shape 3518"/>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19" name="Shape 3519"/>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0" name="Shape 3520"/>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1" name="Shape 3521"/>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2" name="Shape 3522"/>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3" name="Shape 3523"/>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4" name="Shape 3524"/>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5" name="Shape 3525"/>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6" name="Shape 3526"/>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7" name="Shape 3527"/>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8" name="Shape 3528"/>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29" name="Shape 3529"/>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0" name="Shape 3530"/>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1" name="Shape 3531"/>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2" name="Shape 3532"/>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3" name="Shape 3533"/>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4" name="Shape 3534"/>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5" name="Shape 3535"/>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6" name="Shape 3536"/>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7" name="Shape 3537"/>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8" name="Shape 3538"/>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9" name="Shape 3539"/>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0" name="Shape 3540"/>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1" name="Shape 3541"/>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2" name="Shape 3542"/>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3" name="Shape 3543"/>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4" name="Shape 3544"/>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5" name="Shape 3545"/>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6" name="Shape 3546"/>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7" name="Shape 3547"/>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8" name="Shape 3548"/>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9" name="Shape 3549"/>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0" name="Shape 3550"/>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1" name="Shape 3551"/>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2" name="Shape 3552"/>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3" name="Shape 3553"/>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4" name="Shape 3554"/>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5" name="Shape 3555"/>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6" name="Shape 3556"/>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7" name="Shape 3557"/>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8" name="Shape 3558"/>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59" name="Shape 3559"/>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0" name="Shape 3560"/>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1" name="Shape 3561"/>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2" name="Shape 3562"/>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3" name="Shape 3563"/>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4" name="Shape 3564"/>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5" name="Shape 3565"/>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6" name="Shape 3566"/>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7" name="Shape 3567"/>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8" name="Shape 3568"/>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69" name="Shape 3569"/>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0" name="Shape 3570"/>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1" name="Shape 3571"/>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2" name="Shape 3572"/>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3" name="Shape 3573"/>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4" name="Shape 3574"/>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5" name="Shape 3575"/>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6" name="Shape 3576"/>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7" name="Shape 3577"/>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8" name="Shape 3578"/>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9" name="Shape 3579"/>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0" name="Shape 3580"/>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1" name="Shape 3581"/>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2" name="Shape 3582"/>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3" name="Shape 3583"/>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4" name="Shape 3584"/>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5" name="Shape 3585"/>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6" name="Shape 3586"/>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7" name="Shape 3587"/>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8" name="Shape 3588"/>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9" name="Shape 3589"/>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0" name="Shape 3590"/>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1" name="Shape 3591"/>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2" name="Shape 3592"/>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3" name="Shape 3593"/>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4" name="Shape 3594"/>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5" name="Shape 3595"/>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6" name="Shape 3596"/>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7" name="Shape 3597"/>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8" name="Shape 3598"/>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599" name="Shape 3599"/>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0" name="Shape 3600"/>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1" name="Shape 3601"/>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2" name="Shape 3602"/>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3" name="Shape 3603"/>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4" name="Shape 3604"/>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5" name="Shape 3605"/>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6" name="Shape 3606"/>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7" name="Shape 3607"/>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8" name="Shape 3608"/>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09" name="Shape 3609"/>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0" name="Shape 3610"/>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1" name="Shape 3611"/>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2" name="Shape 3612"/>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3" name="Shape 3613"/>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4" name="Shape 3614"/>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5" name="Shape 3615"/>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6" name="Shape 3616"/>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7" name="Shape 3617"/>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8" name="Shape 3618"/>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19" name="Shape 3619"/>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0" name="Shape 3620"/>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1" name="Shape 3621"/>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2" name="Shape 3622"/>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3" name="Shape 3623"/>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4" name="Shape 3624"/>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5" name="Shape 3625"/>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6" name="Shape 3626"/>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7" name="Shape 3627"/>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8" name="Shape 3628"/>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29" name="Shape 3629"/>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0" name="Shape 3630"/>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1" name="Shape 3631"/>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2" name="Shape 3632"/>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3" name="Shape 3633"/>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4" name="Shape 3634"/>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5" name="Shape 3635"/>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6" name="Shape 3636"/>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7" name="Shape 3637"/>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8" name="Shape 3638"/>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39" name="Shape 3639"/>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0" name="Shape 3640"/>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1" name="Shape 3641"/>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2" name="Shape 3642"/>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3" name="Shape 3643"/>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4" name="Shape 3644"/>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5" name="Shape 3645"/>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6" name="Shape 3646"/>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7" name="Shape 3647"/>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8" name="Shape 3648"/>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49" name="Shape 3649"/>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0" name="Shape 3650"/>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1" name="Shape 3651"/>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2" name="Shape 3652"/>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3" name="Shape 3653"/>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4" name="Shape 3654"/>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5" name="Shape 3655"/>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6" name="Shape 3656"/>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7" name="Shape 3657"/>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8" name="Shape 3658"/>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59" name="Shape 3659"/>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0" name="Shape 3660"/>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1" name="Shape 3661"/>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2" name="Shape 3662"/>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3" name="Shape 3663"/>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4" name="Shape 3664"/>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5" name="Shape 3665"/>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6" name="Shape 3666"/>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7" name="Shape 3667"/>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68" name="Shape 3668"/>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669" name="Shape 3669"/>
          <p:cNvGrpSpPr/>
          <p:nvPr/>
        </p:nvGrpSpPr>
        <p:grpSpPr>
          <a:xfrm rot="10800000">
            <a:off x="28739" y="28698"/>
            <a:ext cx="1286904" cy="5086302"/>
            <a:chOff x="6367294" y="28698"/>
            <a:chExt cx="1286904" cy="5086302"/>
          </a:xfrm>
        </p:grpSpPr>
        <p:sp>
          <p:nvSpPr>
            <p:cNvPr id="3670" name="Shape 3670"/>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1" name="Shape 3671"/>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2" name="Shape 3672"/>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3" name="Shape 3673"/>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4" name="Shape 3674"/>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5" name="Shape 3675"/>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6" name="Shape 3676"/>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7" name="Shape 3677"/>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8" name="Shape 3678"/>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79" name="Shape 3679"/>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0" name="Shape 3680"/>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1" name="Shape 3681"/>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2" name="Shape 3682"/>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3" name="Shape 3683"/>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4" name="Shape 3684"/>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5" name="Shape 3685"/>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6" name="Shape 3686"/>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7" name="Shape 3687"/>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8" name="Shape 3688"/>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89" name="Shape 3689"/>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0" name="Shape 3690"/>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1" name="Shape 3691"/>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2" name="Shape 3692"/>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3" name="Shape 3693"/>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4" name="Shape 3694"/>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5" name="Shape 3695"/>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6" name="Shape 3696"/>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7" name="Shape 3697"/>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8" name="Shape 3698"/>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699" name="Shape 3699"/>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0" name="Shape 3700"/>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1" name="Shape 3701"/>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2" name="Shape 3702"/>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3" name="Shape 3703"/>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4" name="Shape 3704"/>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5" name="Shape 3705"/>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6" name="Shape 3706"/>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7" name="Shape 3707"/>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8" name="Shape 3708"/>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09" name="Shape 3709"/>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0" name="Shape 3710"/>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1" name="Shape 3711"/>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2" name="Shape 3712"/>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3" name="Shape 3713"/>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4" name="Shape 3714"/>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5" name="Shape 3715"/>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6" name="Shape 3716"/>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7" name="Shape 3717"/>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8" name="Shape 3718"/>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19" name="Shape 3719"/>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0" name="Shape 3720"/>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1" name="Shape 3721"/>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2" name="Shape 3722"/>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3" name="Shape 3723"/>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4" name="Shape 3724"/>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5" name="Shape 3725"/>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6" name="Shape 3726"/>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7" name="Shape 3727"/>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8" name="Shape 3728"/>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29" name="Shape 3729"/>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0" name="Shape 3730"/>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1" name="Shape 3731"/>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2" name="Shape 3732"/>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3" name="Shape 3733"/>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4" name="Shape 3734"/>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5" name="Shape 3735"/>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6" name="Shape 3736"/>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7" name="Shape 3737"/>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8" name="Shape 3738"/>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39" name="Shape 3739"/>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0" name="Shape 3740"/>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1" name="Shape 3741"/>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2" name="Shape 3742"/>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3" name="Shape 3743"/>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4" name="Shape 3744"/>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5" name="Shape 3745"/>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6" name="Shape 3746"/>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7" name="Shape 3747"/>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8" name="Shape 3748"/>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49" name="Shape 3749"/>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0" name="Shape 3750"/>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1" name="Shape 3751"/>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2" name="Shape 3752"/>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3" name="Shape 3753"/>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4" name="Shape 3754"/>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5" name="Shape 3755"/>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6" name="Shape 3756"/>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7" name="Shape 3757"/>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8" name="Shape 3758"/>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59" name="Shape 3759"/>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0" name="Shape 3760"/>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1" name="Shape 3761"/>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2" name="Shape 3762"/>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3" name="Shape 3763"/>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4" name="Shape 3764"/>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5" name="Shape 3765"/>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6" name="Shape 3766"/>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7" name="Shape 3767"/>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8" name="Shape 3768"/>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69" name="Shape 3769"/>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0" name="Shape 3770"/>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1" name="Shape 3771"/>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2" name="Shape 3772"/>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3" name="Shape 3773"/>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4" name="Shape 3774"/>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5" name="Shape 3775"/>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6" name="Shape 3776"/>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7" name="Shape 3777"/>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8" name="Shape 3778"/>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79" name="Shape 3779"/>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0" name="Shape 3780"/>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1" name="Shape 3781"/>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2" name="Shape 3782"/>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3" name="Shape 3783"/>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4" name="Shape 3784"/>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5" name="Shape 3785"/>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6" name="Shape 3786"/>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7" name="Shape 3787"/>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8" name="Shape 3788"/>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89" name="Shape 3789"/>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0" name="Shape 3790"/>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1" name="Shape 3791"/>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2" name="Shape 3792"/>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3" name="Shape 3793"/>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4" name="Shape 3794"/>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5" name="Shape 3795"/>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6" name="Shape 3796"/>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7" name="Shape 3797"/>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8" name="Shape 3798"/>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799" name="Shape 3799"/>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0" name="Shape 3800"/>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1" name="Shape 3801"/>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2" name="Shape 3802"/>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3" name="Shape 3803"/>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4" name="Shape 3804"/>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5" name="Shape 3805"/>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6" name="Shape 3806"/>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7" name="Shape 3807"/>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8" name="Shape 3808"/>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09" name="Shape 3809"/>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0" name="Shape 3810"/>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1" name="Shape 3811"/>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2" name="Shape 3812"/>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3" name="Shape 3813"/>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4" name="Shape 3814"/>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5" name="Shape 3815"/>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6" name="Shape 3816"/>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7" name="Shape 3817"/>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8" name="Shape 3818"/>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19" name="Shape 3819"/>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0" name="Shape 3820"/>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1" name="Shape 3821"/>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2" name="Shape 3822"/>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3" name="Shape 3823"/>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4" name="Shape 3824"/>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5" name="Shape 3825"/>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6" name="Shape 3826"/>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7" name="Shape 3827"/>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8" name="Shape 3828"/>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29" name="Shape 3829"/>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3830" name="Shape 3830"/>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831" name="Shape 3831"/>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526" name="Shape 526"/>
        <p:cNvGrpSpPr/>
        <p:nvPr/>
      </p:nvGrpSpPr>
      <p:grpSpPr>
        <a:xfrm>
          <a:off x="0" y="0"/>
          <a:ext cx="0" cy="0"/>
          <a:chOff x="0" y="0"/>
          <a:chExt cx="0" cy="0"/>
        </a:xfrm>
      </p:grpSpPr>
      <p:sp>
        <p:nvSpPr>
          <p:cNvPr id="527" name="Shape 527"/>
          <p:cNvSpPr txBox="1"/>
          <p:nvPr>
            <p:ph type="ctrTitle"/>
          </p:nvPr>
        </p:nvSpPr>
        <p:spPr>
          <a:xfrm>
            <a:off x="685800" y="2878750"/>
            <a:ext cx="5268900" cy="1159800"/>
          </a:xfrm>
          <a:prstGeom prst="rect">
            <a:avLst/>
          </a:prstGeom>
        </p:spPr>
        <p:txBody>
          <a:bodyPr anchorCtr="0" anchor="b"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528" name="Shape 528"/>
          <p:cNvSpPr txBox="1"/>
          <p:nvPr>
            <p:ph idx="1" type="subTitle"/>
          </p:nvPr>
        </p:nvSpPr>
        <p:spPr>
          <a:xfrm>
            <a:off x="685800" y="3983055"/>
            <a:ext cx="5268900" cy="784800"/>
          </a:xfrm>
          <a:prstGeom prst="rect">
            <a:avLst/>
          </a:prstGeom>
        </p:spPr>
        <p:txBody>
          <a:bodyPr anchorCtr="0" anchor="t" bIns="91425" lIns="91425" rIns="91425" wrap="square" tIns="91425"/>
          <a:lstStyle>
            <a:lvl1pPr lvl="0" rtl="0">
              <a:spcBef>
                <a:spcPts val="0"/>
              </a:spcBef>
              <a:buClr>
                <a:srgbClr val="80BFB7"/>
              </a:buClr>
              <a:buSzPts val="2400"/>
              <a:buNone/>
              <a:defRPr>
                <a:solidFill>
                  <a:srgbClr val="80BFB7"/>
                </a:solidFill>
              </a:defRPr>
            </a:lvl1pPr>
            <a:lvl2pPr lvl="1" rtl="0">
              <a:spcBef>
                <a:spcPts val="0"/>
              </a:spcBef>
              <a:buClr>
                <a:srgbClr val="80BFB7"/>
              </a:buClr>
              <a:buSzPts val="3000"/>
              <a:buNone/>
              <a:defRPr sz="3000">
                <a:solidFill>
                  <a:srgbClr val="80BFB7"/>
                </a:solidFill>
              </a:defRPr>
            </a:lvl2pPr>
            <a:lvl3pPr lvl="2" rtl="0">
              <a:spcBef>
                <a:spcPts val="0"/>
              </a:spcBef>
              <a:buClr>
                <a:srgbClr val="80BFB7"/>
              </a:buClr>
              <a:buSzPts val="3000"/>
              <a:buNone/>
              <a:defRPr sz="3000">
                <a:solidFill>
                  <a:srgbClr val="80BFB7"/>
                </a:solidFill>
              </a:defRPr>
            </a:lvl3pPr>
            <a:lvl4pPr lvl="3" rtl="0">
              <a:spcBef>
                <a:spcPts val="0"/>
              </a:spcBef>
              <a:buClr>
                <a:srgbClr val="80BFB7"/>
              </a:buClr>
              <a:buSzPts val="3000"/>
              <a:buNone/>
              <a:defRPr sz="3000">
                <a:solidFill>
                  <a:srgbClr val="80BFB7"/>
                </a:solidFill>
              </a:defRPr>
            </a:lvl4pPr>
            <a:lvl5pPr lvl="4" rtl="0">
              <a:spcBef>
                <a:spcPts val="0"/>
              </a:spcBef>
              <a:buClr>
                <a:srgbClr val="80BFB7"/>
              </a:buClr>
              <a:buSzPts val="3000"/>
              <a:buNone/>
              <a:defRPr sz="3000">
                <a:solidFill>
                  <a:srgbClr val="80BFB7"/>
                </a:solidFill>
              </a:defRPr>
            </a:lvl5pPr>
            <a:lvl6pPr lvl="5" rtl="0">
              <a:spcBef>
                <a:spcPts val="0"/>
              </a:spcBef>
              <a:buClr>
                <a:srgbClr val="80BFB7"/>
              </a:buClr>
              <a:buSzPts val="3000"/>
              <a:buNone/>
              <a:defRPr sz="3000">
                <a:solidFill>
                  <a:srgbClr val="80BFB7"/>
                </a:solidFill>
              </a:defRPr>
            </a:lvl6pPr>
            <a:lvl7pPr lvl="6" rtl="0">
              <a:spcBef>
                <a:spcPts val="0"/>
              </a:spcBef>
              <a:buClr>
                <a:srgbClr val="80BFB7"/>
              </a:buClr>
              <a:buSzPts val="3000"/>
              <a:buNone/>
              <a:defRPr sz="3000">
                <a:solidFill>
                  <a:srgbClr val="80BFB7"/>
                </a:solidFill>
              </a:defRPr>
            </a:lvl7pPr>
            <a:lvl8pPr lvl="7" rtl="0">
              <a:spcBef>
                <a:spcPts val="0"/>
              </a:spcBef>
              <a:buClr>
                <a:srgbClr val="80BFB7"/>
              </a:buClr>
              <a:buSzPts val="3000"/>
              <a:buNone/>
              <a:defRPr sz="3000">
                <a:solidFill>
                  <a:srgbClr val="80BFB7"/>
                </a:solidFill>
              </a:defRPr>
            </a:lvl8pPr>
            <a:lvl9pPr lvl="8" rtl="0">
              <a:spcBef>
                <a:spcPts val="0"/>
              </a:spcBef>
              <a:buClr>
                <a:srgbClr val="80BFB7"/>
              </a:buClr>
              <a:buSzPts val="3000"/>
              <a:buNone/>
              <a:defRPr sz="3000">
                <a:solidFill>
                  <a:srgbClr val="80BFB7"/>
                </a:solidFill>
              </a:defRPr>
            </a:lvl9pPr>
          </a:lstStyle>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31" name="Shape 531"/>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32" name="Shape 532"/>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33" name="Shape 533"/>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34" name="Shape 534"/>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35" name="Shape 535"/>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36" name="Shape 536"/>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37" name="Shape 537"/>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38" name="Shape 538"/>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39" name="Shape 539"/>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0" name="Shape 540"/>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1" name="Shape 541"/>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2" name="Shape 542"/>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3" name="Shape 543"/>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4" name="Shape 544"/>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5" name="Shape 545"/>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6" name="Shape 546"/>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7" name="Shape 547"/>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8" name="Shape 548"/>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49" name="Shape 549"/>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0" name="Shape 550"/>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1" name="Shape 551"/>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2" name="Shape 552"/>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3" name="Shape 553"/>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4" name="Shape 554"/>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5" name="Shape 555"/>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6" name="Shape 556"/>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7" name="Shape 557"/>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8" name="Shape 558"/>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59" name="Shape 559"/>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0" name="Shape 560"/>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1" name="Shape 561"/>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2" name="Shape 562"/>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3" name="Shape 563"/>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4" name="Shape 564"/>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5" name="Shape 565"/>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6" name="Shape 566"/>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7" name="Shape 567"/>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8" name="Shape 568"/>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69" name="Shape 569"/>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0" name="Shape 570"/>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1" name="Shape 571"/>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2" name="Shape 572"/>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3" name="Shape 573"/>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4" name="Shape 574"/>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5" name="Shape 575"/>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6" name="Shape 576"/>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7" name="Shape 577"/>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8" name="Shape 578"/>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79" name="Shape 579"/>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0" name="Shape 580"/>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1" name="Shape 581"/>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2" name="Shape 582"/>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3" name="Shape 583"/>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4" name="Shape 584"/>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5" name="Shape 585"/>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6" name="Shape 586"/>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7" name="Shape 587"/>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8" name="Shape 588"/>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89" name="Shape 589"/>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0" name="Shape 590"/>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1" name="Shape 591"/>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2" name="Shape 592"/>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3" name="Shape 593"/>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4" name="Shape 594"/>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5" name="Shape 595"/>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6" name="Shape 596"/>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7" name="Shape 597"/>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8" name="Shape 598"/>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599" name="Shape 599"/>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0" name="Shape 600"/>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1" name="Shape 601"/>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2" name="Shape 602"/>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3" name="Shape 603"/>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4" name="Shape 604"/>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5" name="Shape 605"/>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6" name="Shape 606"/>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7" name="Shape 607"/>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8" name="Shape 608"/>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609" name="Shape 609"/>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2" name="Shape 612"/>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3" name="Shape 613"/>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4" name="Shape 614"/>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5" name="Shape 615"/>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6" name="Shape 616"/>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7" name="Shape 617"/>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8" name="Shape 618"/>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9" name="Shape 619"/>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0" name="Shape 620"/>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1" name="Shape 621"/>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2" name="Shape 622"/>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3" name="Shape 623"/>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4" name="Shape 624"/>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5" name="Shape 625"/>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6" name="Shape 626"/>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7" name="Shape 627"/>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8" name="Shape 628"/>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9" name="Shape 629"/>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0" name="Shape 630"/>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1" name="Shape 631"/>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2" name="Shape 632"/>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3" name="Shape 633"/>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4" name="Shape 634"/>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5" name="Shape 635"/>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6" name="Shape 636"/>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7" name="Shape 637"/>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8" name="Shape 638"/>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39" name="Shape 639"/>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0" name="Shape 640"/>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1" name="Shape 641"/>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2" name="Shape 642"/>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3" name="Shape 643"/>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4" name="Shape 644"/>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5" name="Shape 645"/>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6" name="Shape 646"/>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7" name="Shape 647"/>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8" name="Shape 648"/>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49" name="Shape 649"/>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0" name="Shape 650"/>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1" name="Shape 651"/>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2" name="Shape 652"/>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3" name="Shape 653"/>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4" name="Shape 654"/>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5" name="Shape 655"/>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6" name="Shape 656"/>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7" name="Shape 657"/>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8" name="Shape 658"/>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9" name="Shape 659"/>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0" name="Shape 660"/>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1" name="Shape 661"/>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2" name="Shape 662"/>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3" name="Shape 663"/>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4" name="Shape 664"/>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5" name="Shape 665"/>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6" name="Shape 666"/>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7" name="Shape 667"/>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8" name="Shape 668"/>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9" name="Shape 669"/>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0" name="Shape 670"/>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1" name="Shape 671"/>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2" name="Shape 672"/>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3" name="Shape 673"/>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4" name="Shape 674"/>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5" name="Shape 675"/>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6" name="Shape 676"/>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7" name="Shape 677"/>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8" name="Shape 678"/>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79" name="Shape 679"/>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0" name="Shape 680"/>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1" name="Shape 681"/>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2" name="Shape 682"/>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3" name="Shape 683"/>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4" name="Shape 684"/>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5" name="Shape 685"/>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6" name="Shape 686"/>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7" name="Shape 687"/>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8" name="Shape 688"/>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9" name="Shape 689"/>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0" name="Shape 690"/>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1" name="Shape 691"/>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2" name="Shape 692"/>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3" name="Shape 693"/>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4" name="Shape 694"/>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5" name="Shape 695"/>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6" name="Shape 696"/>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7" name="Shape 697"/>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8" name="Shape 698"/>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9" name="Shape 699"/>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0" name="Shape 700"/>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1" name="Shape 701"/>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2" name="Shape 702"/>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3" name="Shape 703"/>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4" name="Shape 704"/>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5" name="Shape 705"/>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6" name="Shape 706"/>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7" name="Shape 707"/>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8" name="Shape 708"/>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9" name="Shape 709"/>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0" name="Shape 710"/>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1" name="Shape 711"/>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2" name="Shape 712"/>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3" name="Shape 713"/>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4" name="Shape 714"/>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5" name="Shape 715"/>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6" name="Shape 716"/>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7" name="Shape 717"/>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8" name="Shape 718"/>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19" name="Shape 719"/>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0" name="Shape 720"/>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1" name="Shape 721"/>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2" name="Shape 722"/>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3" name="Shape 723"/>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4" name="Shape 724"/>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5" name="Shape 725"/>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6" name="Shape 726"/>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7" name="Shape 727"/>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8" name="Shape 728"/>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9" name="Shape 729"/>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32" name="Shape 732"/>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33" name="Shape 733"/>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34" name="Shape 734"/>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35" name="Shape 735"/>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36" name="Shape 736"/>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37" name="Shape 737"/>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38" name="Shape 738"/>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39" name="Shape 739"/>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0" name="Shape 740"/>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1" name="Shape 741"/>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2" name="Shape 742"/>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3" name="Shape 743"/>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4" name="Shape 744"/>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5" name="Shape 745"/>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6" name="Shape 746"/>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7" name="Shape 747"/>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8" name="Shape 748"/>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49" name="Shape 749"/>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0" name="Shape 750"/>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1" name="Shape 751"/>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2" name="Shape 752"/>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3" name="Shape 753"/>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4" name="Shape 754"/>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5" name="Shape 755"/>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6" name="Shape 756"/>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7" name="Shape 757"/>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8" name="Shape 758"/>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59" name="Shape 759"/>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0" name="Shape 760"/>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1" name="Shape 761"/>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2" name="Shape 762"/>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3" name="Shape 763"/>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4" name="Shape 764"/>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5" name="Shape 765"/>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6" name="Shape 766"/>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7" name="Shape 767"/>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8" name="Shape 768"/>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69" name="Shape 769"/>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0" name="Shape 770"/>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1" name="Shape 771"/>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2" name="Shape 772"/>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3" name="Shape 773"/>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4" name="Shape 774"/>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5" name="Shape 775"/>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6" name="Shape 776"/>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7" name="Shape 777"/>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8" name="Shape 778"/>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79" name="Shape 779"/>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0" name="Shape 780"/>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1" name="Shape 781"/>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2" name="Shape 782"/>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3" name="Shape 783"/>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4" name="Shape 784"/>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5" name="Shape 785"/>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6" name="Shape 786"/>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7" name="Shape 787"/>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8" name="Shape 788"/>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89" name="Shape 789"/>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0" name="Shape 790"/>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1" name="Shape 791"/>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2" name="Shape 792"/>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3" name="Shape 793"/>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4" name="Shape 794"/>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5" name="Shape 795"/>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6" name="Shape 796"/>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7" name="Shape 797"/>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8" name="Shape 798"/>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799" name="Shape 799"/>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0" name="Shape 800"/>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1" name="Shape 801"/>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2" name="Shape 802"/>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3" name="Shape 803"/>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4" name="Shape 804"/>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5" name="Shape 805"/>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6" name="Shape 806"/>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7" name="Shape 807"/>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8" name="Shape 808"/>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09" name="Shape 809"/>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0" name="Shape 810"/>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1" name="Shape 811"/>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2" name="Shape 812"/>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3" name="Shape 813"/>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4" name="Shape 814"/>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5" name="Shape 815"/>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6" name="Shape 816"/>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7" name="Shape 817"/>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8" name="Shape 818"/>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19" name="Shape 819"/>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0" name="Shape 820"/>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1" name="Shape 821"/>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2" name="Shape 822"/>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3" name="Shape 823"/>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4" name="Shape 824"/>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5" name="Shape 825"/>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6" name="Shape 826"/>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7" name="Shape 827"/>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8" name="Shape 828"/>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29" name="Shape 829"/>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0" name="Shape 830"/>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1" name="Shape 831"/>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2" name="Shape 832"/>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3" name="Shape 833"/>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4" name="Shape 834"/>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5" name="Shape 835"/>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6" name="Shape 836"/>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7" name="Shape 837"/>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8" name="Shape 838"/>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39" name="Shape 839"/>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0" name="Shape 840"/>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1" name="Shape 841"/>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2" name="Shape 842"/>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3" name="Shape 843"/>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4" name="Shape 844"/>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5" name="Shape 845"/>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6" name="Shape 846"/>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7" name="Shape 847"/>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8" name="Shape 848"/>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49" name="Shape 849"/>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0" name="Shape 850"/>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1" name="Shape 851"/>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2" name="Shape 852"/>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3" name="Shape 853"/>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4" name="Shape 854"/>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5" name="Shape 855"/>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6" name="Shape 856"/>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7" name="Shape 857"/>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8" name="Shape 858"/>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59" name="Shape 859"/>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0" name="Shape 860"/>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1" name="Shape 861"/>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2" name="Shape 862"/>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3" name="Shape 863"/>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4" name="Shape 864"/>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5" name="Shape 865"/>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6" name="Shape 866"/>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7" name="Shape 867"/>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8" name="Shape 868"/>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69" name="Shape 869"/>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0" name="Shape 870"/>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1" name="Shape 871"/>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2" name="Shape 872"/>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3" name="Shape 873"/>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4" name="Shape 874"/>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5" name="Shape 875"/>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6" name="Shape 876"/>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7" name="Shape 877"/>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8" name="Shape 878"/>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79" name="Shape 879"/>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0" name="Shape 880"/>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1" name="Shape 881"/>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2" name="Shape 882"/>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3" name="Shape 883"/>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4" name="Shape 884"/>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5" name="Shape 885"/>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6" name="Shape 886"/>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7" name="Shape 887"/>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8" name="Shape 888"/>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89" name="Shape 889"/>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0" name="Shape 890"/>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1" name="Shape 891"/>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2" name="Shape 892"/>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3" name="Shape 893"/>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4" name="Shape 894"/>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5" name="Shape 895"/>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6" name="Shape 896"/>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7" name="Shape 897"/>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8" name="Shape 898"/>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899" name="Shape 899"/>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0" name="Shape 900"/>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1" name="Shape 901"/>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2" name="Shape 902"/>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3" name="Shape 903"/>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4" name="Shape 904"/>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5" name="Shape 905"/>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6" name="Shape 906"/>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7" name="Shape 907"/>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8" name="Shape 908"/>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09" name="Shape 909"/>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0" name="Shape 910"/>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1" name="Shape 911"/>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2" name="Shape 912"/>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3" name="Shape 913"/>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4" name="Shape 914"/>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5" name="Shape 915"/>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6" name="Shape 916"/>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7" name="Shape 917"/>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8" name="Shape 918"/>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19" name="Shape 919"/>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0" name="Shape 920"/>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1" name="Shape 921"/>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2" name="Shape 922"/>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3" name="Shape 923"/>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4" name="Shape 924"/>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5" name="Shape 925"/>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6" name="Shape 926"/>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7" name="Shape 927"/>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8" name="Shape 928"/>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29" name="Shape 929"/>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0" name="Shape 930"/>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1" name="Shape 931"/>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2" name="Shape 932"/>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3" name="Shape 933"/>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4" name="Shape 934"/>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5" name="Shape 935"/>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6" name="Shape 936"/>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7" name="Shape 937"/>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8" name="Shape 938"/>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939" name="Shape 939"/>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42" name="Shape 942"/>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43" name="Shape 943"/>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44" name="Shape 944"/>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45" name="Shape 945"/>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46" name="Shape 946"/>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47" name="Shape 947"/>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48" name="Shape 948"/>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49" name="Shape 949"/>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0" name="Shape 950"/>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1" name="Shape 951"/>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2" name="Shape 952"/>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3" name="Shape 953"/>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4" name="Shape 954"/>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5" name="Shape 955"/>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6" name="Shape 956"/>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7" name="Shape 957"/>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8" name="Shape 958"/>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59" name="Shape 959"/>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0" name="Shape 960"/>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1" name="Shape 961"/>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2" name="Shape 962"/>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3" name="Shape 963"/>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4" name="Shape 964"/>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5" name="Shape 965"/>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6" name="Shape 966"/>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7" name="Shape 967"/>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8" name="Shape 968"/>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69" name="Shape 969"/>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0" name="Shape 970"/>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1" name="Shape 971"/>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2" name="Shape 972"/>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3" name="Shape 973"/>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4" name="Shape 974"/>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5" name="Shape 975"/>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6" name="Shape 976"/>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7" name="Shape 977"/>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8" name="Shape 978"/>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79" name="Shape 979"/>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0" name="Shape 980"/>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1" name="Shape 981"/>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2" name="Shape 982"/>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3" name="Shape 983"/>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4" name="Shape 984"/>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5" name="Shape 985"/>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6" name="Shape 986"/>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7" name="Shape 987"/>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8" name="Shape 988"/>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89" name="Shape 989"/>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0" name="Shape 990"/>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1" name="Shape 991"/>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2" name="Shape 992"/>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3" name="Shape 993"/>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4" name="Shape 994"/>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5" name="Shape 995"/>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6" name="Shape 996"/>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7" name="Shape 997"/>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8" name="Shape 998"/>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999" name="Shape 999"/>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0" name="Shape 1000"/>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1" name="Shape 1001"/>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2" name="Shape 1002"/>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3" name="Shape 1003"/>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4" name="Shape 1004"/>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5" name="Shape 1005"/>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6" name="Shape 1006"/>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7" name="Shape 1007"/>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8" name="Shape 1008"/>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9" name="Shape 1009"/>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0" name="Shape 1010"/>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1" name="Shape 1011"/>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2" name="Shape 1012"/>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3" name="Shape 1013"/>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4" name="Shape 1014"/>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5" name="Shape 1015"/>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6" name="Shape 1016"/>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7" name="Shape 1017"/>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8" name="Shape 1018"/>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19" name="Shape 1019"/>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0" name="Shape 1020"/>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1" name="Shape 1021"/>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2" name="Shape 1022"/>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3" name="Shape 1023"/>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4" name="Shape 1024"/>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5" name="Shape 1025"/>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6" name="Shape 1026"/>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7" name="Shape 1027"/>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8" name="Shape 1028"/>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9" name="Shape 1029"/>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0" name="Shape 1030"/>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1" name="Shape 1031"/>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2" name="Shape 1032"/>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3" name="Shape 1033"/>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4" name="Shape 1034"/>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5" name="Shape 1035"/>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6" name="Shape 1036"/>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7" name="Shape 1037"/>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8" name="Shape 1038"/>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39" name="Shape 1039"/>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40" name="Shape 1040"/>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41" name="Shape 1041"/>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42" name="Shape 1042"/>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043" name="Shape 1043"/>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bg>
      <p:bgPr>
        <a:solidFill>
          <a:srgbClr val="0B87A1"/>
        </a:solidFill>
      </p:bgPr>
    </p:bg>
    <p:spTree>
      <p:nvGrpSpPr>
        <p:cNvPr id="1044" name="Shape 1044"/>
        <p:cNvGrpSpPr/>
        <p:nvPr/>
      </p:nvGrpSpPr>
      <p:grpSpPr>
        <a:xfrm>
          <a:off x="0" y="0"/>
          <a:ext cx="0" cy="0"/>
          <a:chOff x="0" y="0"/>
          <a:chExt cx="0" cy="0"/>
        </a:xfrm>
      </p:grpSpPr>
      <p:sp>
        <p:nvSpPr>
          <p:cNvPr id="1045" name="Shape 1045"/>
          <p:cNvSpPr txBox="1"/>
          <p:nvPr>
            <p:ph idx="1" type="body"/>
          </p:nvPr>
        </p:nvSpPr>
        <p:spPr>
          <a:xfrm>
            <a:off x="1278575" y="739550"/>
            <a:ext cx="4281000" cy="3692400"/>
          </a:xfrm>
          <a:prstGeom prst="rect">
            <a:avLst/>
          </a:prstGeom>
        </p:spPr>
        <p:txBody>
          <a:bodyPr anchorCtr="0" anchor="t" bIns="91425" lIns="91425" rIns="91425" wrap="square" tIns="91425"/>
          <a:lstStyle>
            <a:lvl1pPr lvl="0" rtl="0">
              <a:spcBef>
                <a:spcPts val="0"/>
              </a:spcBef>
              <a:buClr>
                <a:srgbClr val="FFFFFF"/>
              </a:buClr>
              <a:buSzPts val="3000"/>
              <a:buChar char="▪"/>
              <a:defRPr i="1" sz="3000">
                <a:solidFill>
                  <a:srgbClr val="FFFFFF"/>
                </a:solidFill>
              </a:defRPr>
            </a:lvl1pPr>
            <a:lvl2pPr lvl="1" rtl="0">
              <a:spcBef>
                <a:spcPts val="0"/>
              </a:spcBef>
              <a:buClr>
                <a:srgbClr val="FFFFFF"/>
              </a:buClr>
              <a:buSzPts val="3000"/>
              <a:buChar char="▫"/>
              <a:defRPr i="1" sz="3000">
                <a:solidFill>
                  <a:srgbClr val="FFFFFF"/>
                </a:solidFill>
              </a:defRPr>
            </a:lvl2pPr>
            <a:lvl3pPr lvl="2" rtl="0">
              <a:spcBef>
                <a:spcPts val="0"/>
              </a:spcBef>
              <a:buClr>
                <a:srgbClr val="FFFFFF"/>
              </a:buClr>
              <a:buSzPts val="3000"/>
              <a:buChar char="▫"/>
              <a:defRPr i="1" sz="3000">
                <a:solidFill>
                  <a:srgbClr val="FFFFFF"/>
                </a:solidFill>
              </a:defRPr>
            </a:lvl3pPr>
            <a:lvl4pPr lvl="3" rtl="0">
              <a:spcBef>
                <a:spcPts val="0"/>
              </a:spcBef>
              <a:buClr>
                <a:srgbClr val="FFFFFF"/>
              </a:buClr>
              <a:buSzPts val="3000"/>
              <a:buChar char="▫"/>
              <a:defRPr i="1" sz="3000">
                <a:solidFill>
                  <a:srgbClr val="FFFFFF"/>
                </a:solidFill>
              </a:defRPr>
            </a:lvl4pPr>
            <a:lvl5pPr lvl="4" rtl="0">
              <a:spcBef>
                <a:spcPts val="0"/>
              </a:spcBef>
              <a:buClr>
                <a:srgbClr val="FFFFFF"/>
              </a:buClr>
              <a:buSzPts val="3000"/>
              <a:buChar char="▫"/>
              <a:defRPr i="1" sz="3000">
                <a:solidFill>
                  <a:srgbClr val="FFFFFF"/>
                </a:solidFill>
              </a:defRPr>
            </a:lvl5pPr>
            <a:lvl6pPr lvl="5" rtl="0">
              <a:spcBef>
                <a:spcPts val="0"/>
              </a:spcBef>
              <a:buClr>
                <a:srgbClr val="FFFFFF"/>
              </a:buClr>
              <a:buSzPts val="3000"/>
              <a:buChar char="▫"/>
              <a:defRPr i="1" sz="3000">
                <a:solidFill>
                  <a:srgbClr val="FFFFFF"/>
                </a:solidFill>
              </a:defRPr>
            </a:lvl6pPr>
            <a:lvl7pPr lvl="6" rtl="0">
              <a:spcBef>
                <a:spcPts val="0"/>
              </a:spcBef>
              <a:buClr>
                <a:srgbClr val="FFFFFF"/>
              </a:buClr>
              <a:buSzPts val="3000"/>
              <a:buChar char="●"/>
              <a:defRPr i="1" sz="3000">
                <a:solidFill>
                  <a:srgbClr val="FFFFFF"/>
                </a:solidFill>
              </a:defRPr>
            </a:lvl7pPr>
            <a:lvl8pPr lvl="7" rtl="0">
              <a:spcBef>
                <a:spcPts val="0"/>
              </a:spcBef>
              <a:buClr>
                <a:srgbClr val="FFFFFF"/>
              </a:buClr>
              <a:buSzPts val="3000"/>
              <a:buChar char="○"/>
              <a:defRPr i="1" sz="3000">
                <a:solidFill>
                  <a:srgbClr val="FFFFFF"/>
                </a:solidFill>
              </a:defRPr>
            </a:lvl8pPr>
            <a:lvl9pPr lvl="8">
              <a:spcBef>
                <a:spcPts val="0"/>
              </a:spcBef>
              <a:buClr>
                <a:srgbClr val="FFFFFF"/>
              </a:buClr>
              <a:buSzPts val="3000"/>
              <a:buChar char="■"/>
              <a:defRPr i="1" sz="3000">
                <a:solidFill>
                  <a:srgbClr val="FFFFFF"/>
                </a:solidFill>
              </a:defRPr>
            </a:lvl9pPr>
          </a:lstStyle>
          <a:p/>
        </p:txBody>
      </p:sp>
      <p:sp>
        <p:nvSpPr>
          <p:cNvPr id="1046" name="Shape 1046"/>
          <p:cNvSpPr txBox="1"/>
          <p:nvPr/>
        </p:nvSpPr>
        <p:spPr>
          <a:xfrm>
            <a:off x="659925" y="414075"/>
            <a:ext cx="752400" cy="6537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sz="12000">
                <a:solidFill>
                  <a:srgbClr val="D3EBD5"/>
                </a:solidFill>
                <a:latin typeface="Dosis"/>
                <a:ea typeface="Dosis"/>
                <a:cs typeface="Dosis"/>
                <a:sym typeface="Dosis"/>
              </a:rPr>
              <a:t>“</a:t>
            </a: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49" name="Shape 1049"/>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0" name="Shape 1050"/>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1" name="Shape 1051"/>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2" name="Shape 1052"/>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3" name="Shape 1053"/>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4" name="Shape 1054"/>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5" name="Shape 1055"/>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6" name="Shape 1056"/>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7" name="Shape 1057"/>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8" name="Shape 1058"/>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9" name="Shape 1059"/>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0" name="Shape 1060"/>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1" name="Shape 1061"/>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2" name="Shape 1062"/>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3" name="Shape 1063"/>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4" name="Shape 1064"/>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5" name="Shape 1065"/>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6" name="Shape 1066"/>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7" name="Shape 1067"/>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8" name="Shape 1068"/>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9" name="Shape 1069"/>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0" name="Shape 1070"/>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1" name="Shape 1071"/>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2" name="Shape 1072"/>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3" name="Shape 1073"/>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4" name="Shape 1074"/>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5" name="Shape 1075"/>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6" name="Shape 1076"/>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7" name="Shape 1077"/>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8" name="Shape 1078"/>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9" name="Shape 1079"/>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0" name="Shape 1080"/>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1" name="Shape 1081"/>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2" name="Shape 1082"/>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3" name="Shape 1083"/>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4" name="Shape 1084"/>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5" name="Shape 1085"/>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6" name="Shape 1086"/>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7" name="Shape 1087"/>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8" name="Shape 1088"/>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9" name="Shape 1089"/>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0" name="Shape 1090"/>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1" name="Shape 1091"/>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2" name="Shape 1092"/>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3" name="Shape 1093"/>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4" name="Shape 1094"/>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5" name="Shape 1095"/>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6" name="Shape 1096"/>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7" name="Shape 1097"/>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8" name="Shape 1098"/>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9" name="Shape 1099"/>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0" name="Shape 1100"/>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1" name="Shape 1101"/>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2" name="Shape 1102"/>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3" name="Shape 1103"/>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4" name="Shape 1104"/>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5" name="Shape 1105"/>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6" name="Shape 1106"/>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7" name="Shape 1107"/>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8" name="Shape 1108"/>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9" name="Shape 1109"/>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0" name="Shape 1110"/>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1" name="Shape 1111"/>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2" name="Shape 1112"/>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3" name="Shape 1113"/>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4" name="Shape 1114"/>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5" name="Shape 1115"/>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6" name="Shape 1116"/>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7" name="Shape 1117"/>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8" name="Shape 1118"/>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9" name="Shape 1119"/>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0" name="Shape 1120"/>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1" name="Shape 1121"/>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2" name="Shape 1122"/>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3" name="Shape 1123"/>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4" name="Shape 1124"/>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5" name="Shape 1125"/>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6" name="Shape 1126"/>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7" name="Shape 1127"/>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0" name="Shape 1130"/>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1" name="Shape 1131"/>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2" name="Shape 1132"/>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3" name="Shape 1133"/>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4" name="Shape 1134"/>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5" name="Shape 1135"/>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6" name="Shape 1136"/>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7" name="Shape 1137"/>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8" name="Shape 1138"/>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9" name="Shape 1139"/>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0" name="Shape 1140"/>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1" name="Shape 1141"/>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2" name="Shape 1142"/>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3" name="Shape 1143"/>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4" name="Shape 1144"/>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5" name="Shape 1145"/>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6" name="Shape 1146"/>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7" name="Shape 1147"/>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8" name="Shape 1148"/>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9" name="Shape 1149"/>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0" name="Shape 1150"/>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1" name="Shape 1151"/>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2" name="Shape 1152"/>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3" name="Shape 1153"/>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4" name="Shape 1154"/>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5" name="Shape 1155"/>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6" name="Shape 1156"/>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7" name="Shape 1157"/>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8" name="Shape 1158"/>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9" name="Shape 1159"/>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0" name="Shape 1160"/>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1" name="Shape 1161"/>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2" name="Shape 1162"/>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3" name="Shape 1163"/>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4" name="Shape 1164"/>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5" name="Shape 1165"/>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6" name="Shape 1166"/>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7" name="Shape 1167"/>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8" name="Shape 1168"/>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9" name="Shape 1169"/>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0" name="Shape 1170"/>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1" name="Shape 1171"/>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2" name="Shape 1172"/>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3" name="Shape 1173"/>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4" name="Shape 1174"/>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5" name="Shape 1175"/>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6" name="Shape 1176"/>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7" name="Shape 1177"/>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8" name="Shape 1178"/>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9" name="Shape 1179"/>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0" name="Shape 1180"/>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1" name="Shape 1181"/>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2" name="Shape 1182"/>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3" name="Shape 1183"/>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4" name="Shape 1184"/>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5" name="Shape 1185"/>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6" name="Shape 1186"/>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7" name="Shape 1187"/>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8" name="Shape 1188"/>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9" name="Shape 1189"/>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0" name="Shape 1190"/>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1" name="Shape 1191"/>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2" name="Shape 1192"/>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3" name="Shape 1193"/>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4" name="Shape 1194"/>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5" name="Shape 1195"/>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6" name="Shape 1196"/>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7" name="Shape 1197"/>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8" name="Shape 1198"/>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9" name="Shape 1199"/>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0" name="Shape 1200"/>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1" name="Shape 1201"/>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2" name="Shape 1202"/>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3" name="Shape 1203"/>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4" name="Shape 1204"/>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5" name="Shape 1205"/>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6" name="Shape 1206"/>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7" name="Shape 1207"/>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8" name="Shape 1208"/>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9" name="Shape 1209"/>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0" name="Shape 1210"/>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1" name="Shape 1211"/>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2" name="Shape 1212"/>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3" name="Shape 1213"/>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4" name="Shape 1214"/>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5" name="Shape 1215"/>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6" name="Shape 1216"/>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7" name="Shape 1217"/>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8" name="Shape 1218"/>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9" name="Shape 1219"/>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0" name="Shape 1220"/>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1" name="Shape 1221"/>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2" name="Shape 1222"/>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3" name="Shape 1223"/>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4" name="Shape 1224"/>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5" name="Shape 1225"/>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6" name="Shape 1226"/>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7" name="Shape 1227"/>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8" name="Shape 1228"/>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9" name="Shape 1229"/>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0" name="Shape 1230"/>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1" name="Shape 1231"/>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2" name="Shape 1232"/>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3" name="Shape 1233"/>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4" name="Shape 1234"/>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5" name="Shape 1235"/>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6" name="Shape 1236"/>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7" name="Shape 1237"/>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8" name="Shape 1238"/>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9" name="Shape 1239"/>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0" name="Shape 1240"/>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1" name="Shape 1241"/>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2" name="Shape 1242"/>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3" name="Shape 1243"/>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4" name="Shape 1244"/>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5" name="Shape 1245"/>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6" name="Shape 1246"/>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7" name="Shape 1247"/>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0" name="Shape 1250"/>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1" name="Shape 1251"/>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2" name="Shape 1252"/>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3" name="Shape 1253"/>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4" name="Shape 1254"/>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5" name="Shape 1255"/>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6" name="Shape 1256"/>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7" name="Shape 1257"/>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8" name="Shape 1258"/>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9" name="Shape 1259"/>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0" name="Shape 1260"/>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1" name="Shape 1261"/>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2" name="Shape 1262"/>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3" name="Shape 1263"/>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4" name="Shape 1264"/>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5" name="Shape 1265"/>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6" name="Shape 1266"/>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7" name="Shape 1267"/>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8" name="Shape 1268"/>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9" name="Shape 1269"/>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0" name="Shape 1270"/>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1" name="Shape 1271"/>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2" name="Shape 1272"/>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3" name="Shape 1273"/>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4" name="Shape 1274"/>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5" name="Shape 1275"/>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6" name="Shape 1276"/>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7" name="Shape 1277"/>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8" name="Shape 1278"/>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79" name="Shape 1279"/>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0" name="Shape 1280"/>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1" name="Shape 1281"/>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2" name="Shape 1282"/>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3" name="Shape 1283"/>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4" name="Shape 1284"/>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5" name="Shape 1285"/>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6" name="Shape 1286"/>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7" name="Shape 1287"/>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8" name="Shape 1288"/>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9" name="Shape 1289"/>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0" name="Shape 1290"/>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1" name="Shape 1291"/>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2" name="Shape 1292"/>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3" name="Shape 1293"/>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4" name="Shape 1294"/>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5" name="Shape 1295"/>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6" name="Shape 1296"/>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7" name="Shape 1297"/>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8" name="Shape 1298"/>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9" name="Shape 1299"/>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0" name="Shape 1300"/>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1" name="Shape 1301"/>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2" name="Shape 1302"/>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3" name="Shape 1303"/>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4" name="Shape 1304"/>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5" name="Shape 1305"/>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6" name="Shape 1306"/>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7" name="Shape 1307"/>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8" name="Shape 1308"/>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9" name="Shape 1309"/>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0" name="Shape 1310"/>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1" name="Shape 1311"/>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2" name="Shape 1312"/>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3" name="Shape 1313"/>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4" name="Shape 1314"/>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5" name="Shape 1315"/>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6" name="Shape 1316"/>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7" name="Shape 1317"/>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8" name="Shape 1318"/>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19" name="Shape 1319"/>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0" name="Shape 1320"/>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1" name="Shape 1321"/>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2" name="Shape 1322"/>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3" name="Shape 1323"/>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4" name="Shape 1324"/>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5" name="Shape 1325"/>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6" name="Shape 1326"/>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7" name="Shape 1327"/>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8" name="Shape 1328"/>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9" name="Shape 1329"/>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0" name="Shape 1330"/>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1" name="Shape 1331"/>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2" name="Shape 1332"/>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3" name="Shape 1333"/>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4" name="Shape 1334"/>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5" name="Shape 1335"/>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6" name="Shape 1336"/>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7" name="Shape 1337"/>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8" name="Shape 1338"/>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39" name="Shape 1339"/>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0" name="Shape 1340"/>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1" name="Shape 1341"/>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2" name="Shape 1342"/>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3" name="Shape 1343"/>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4" name="Shape 1344"/>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5" name="Shape 1345"/>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6" name="Shape 1346"/>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7" name="Shape 1347"/>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8" name="Shape 1348"/>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9" name="Shape 1349"/>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0" name="Shape 1350"/>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1" name="Shape 1351"/>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2" name="Shape 1352"/>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3" name="Shape 1353"/>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4" name="Shape 1354"/>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5" name="Shape 1355"/>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6" name="Shape 1356"/>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7" name="Shape 1357"/>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8" name="Shape 1358"/>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59" name="Shape 1359"/>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0" name="Shape 1360"/>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1" name="Shape 1361"/>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2" name="Shape 1362"/>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3" name="Shape 1363"/>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4" name="Shape 1364"/>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5" name="Shape 1365"/>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6" name="Shape 1366"/>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7" name="Shape 1367"/>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8" name="Shape 1368"/>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69" name="Shape 1369"/>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0" name="Shape 1370"/>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1" name="Shape 1371"/>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2" name="Shape 1372"/>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3" name="Shape 1373"/>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4" name="Shape 1374"/>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5" name="Shape 1375"/>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6" name="Shape 1376"/>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7" name="Shape 1377"/>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8" name="Shape 1378"/>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9" name="Shape 1379"/>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0" name="Shape 1380"/>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1" name="Shape 1381"/>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2" name="Shape 1382"/>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3" name="Shape 1383"/>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4" name="Shape 1384"/>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5" name="Shape 1385"/>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6" name="Shape 1386"/>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7" name="Shape 1387"/>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8" name="Shape 1388"/>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9" name="Shape 1389"/>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0" name="Shape 1390"/>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1" name="Shape 1391"/>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2" name="Shape 1392"/>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3" name="Shape 1393"/>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4" name="Shape 1394"/>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5" name="Shape 1395"/>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6" name="Shape 1396"/>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7" name="Shape 1397"/>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8" name="Shape 1398"/>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399" name="Shape 1399"/>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0" name="Shape 1400"/>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1" name="Shape 1401"/>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2" name="Shape 1402"/>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3" name="Shape 1403"/>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4" name="Shape 1404"/>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5" name="Shape 1405"/>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6" name="Shape 1406"/>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7" name="Shape 1407"/>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8" name="Shape 1408"/>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9" name="Shape 1409"/>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0" name="Shape 1410"/>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1" name="Shape 1411"/>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2" name="Shape 1412"/>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3" name="Shape 1413"/>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4" name="Shape 1414"/>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5" name="Shape 1415"/>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6" name="Shape 1416"/>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7" name="Shape 1417"/>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8" name="Shape 1418"/>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9" name="Shape 1419"/>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0" name="Shape 1420"/>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1" name="Shape 1421"/>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2" name="Shape 1422"/>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3" name="Shape 1423"/>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4" name="Shape 1424"/>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5" name="Shape 1425"/>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6" name="Shape 1426"/>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7" name="Shape 1427"/>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8" name="Shape 1428"/>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29" name="Shape 1429"/>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0" name="Shape 1430"/>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1" name="Shape 1431"/>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2" name="Shape 1432"/>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3" name="Shape 1433"/>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4" name="Shape 1434"/>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5" name="Shape 1435"/>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6" name="Shape 1436"/>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7" name="Shape 1437"/>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8" name="Shape 1438"/>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39" name="Shape 1439"/>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0" name="Shape 1440"/>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1" name="Shape 1441"/>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2" name="Shape 1442"/>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3" name="Shape 1443"/>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4" name="Shape 1444"/>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5" name="Shape 1445"/>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6" name="Shape 1446"/>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7" name="Shape 1447"/>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8" name="Shape 1448"/>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9" name="Shape 1449"/>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0" name="Shape 1450"/>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1" name="Shape 1451"/>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2" name="Shape 1452"/>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3" name="Shape 1453"/>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4" name="Shape 1454"/>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5" name="Shape 1455"/>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6" name="Shape 1456"/>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7" name="Shape 1457"/>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0" name="Shape 1460"/>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1" name="Shape 1461"/>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2" name="Shape 1462"/>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3" name="Shape 1463"/>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4" name="Shape 1464"/>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5" name="Shape 1465"/>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6" name="Shape 1466"/>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7" name="Shape 1467"/>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8" name="Shape 1468"/>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9" name="Shape 1469"/>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0" name="Shape 1470"/>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1" name="Shape 1471"/>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2" name="Shape 1472"/>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3" name="Shape 1473"/>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4" name="Shape 1474"/>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5" name="Shape 1475"/>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6" name="Shape 1476"/>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7" name="Shape 1477"/>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8" name="Shape 1478"/>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9" name="Shape 1479"/>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0" name="Shape 1480"/>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1" name="Shape 1481"/>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2" name="Shape 1482"/>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3" name="Shape 1483"/>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4" name="Shape 1484"/>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5" name="Shape 1485"/>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6" name="Shape 1486"/>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7" name="Shape 1487"/>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8" name="Shape 1488"/>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9" name="Shape 1489"/>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0" name="Shape 1490"/>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1" name="Shape 1491"/>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2" name="Shape 1492"/>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3" name="Shape 1493"/>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4" name="Shape 1494"/>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5" name="Shape 1495"/>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6" name="Shape 1496"/>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7" name="Shape 1497"/>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8" name="Shape 1498"/>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9" name="Shape 1499"/>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0" name="Shape 1500"/>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1" name="Shape 1501"/>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2" name="Shape 1502"/>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3" name="Shape 1503"/>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4" name="Shape 1504"/>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5" name="Shape 1505"/>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6" name="Shape 1506"/>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7" name="Shape 1507"/>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8" name="Shape 1508"/>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9" name="Shape 1509"/>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0" name="Shape 1510"/>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1" name="Shape 1511"/>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2" name="Shape 1512"/>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3" name="Shape 1513"/>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4" name="Shape 1514"/>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5" name="Shape 1515"/>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6" name="Shape 1516"/>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7" name="Shape 1517"/>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8" name="Shape 1518"/>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9" name="Shape 1519"/>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0" name="Shape 1520"/>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1" name="Shape 1521"/>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2" name="Shape 1522"/>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3" name="Shape 1523"/>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4" name="Shape 1524"/>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5" name="Shape 1525"/>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6" name="Shape 1526"/>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7" name="Shape 1527"/>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8" name="Shape 1528"/>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9" name="Shape 1529"/>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0" name="Shape 1530"/>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1" name="Shape 1531"/>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2" name="Shape 1532"/>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3" name="Shape 1533"/>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4" name="Shape 1534"/>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5" name="Shape 1535"/>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6" name="Shape 1536"/>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7" name="Shape 1537"/>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8" name="Shape 1538"/>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9" name="Shape 1539"/>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0" name="Shape 1540"/>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1" name="Shape 1541"/>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2" name="Shape 1542"/>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3" name="Shape 1543"/>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4" name="Shape 1544"/>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5" name="Shape 1545"/>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6" name="Shape 1546"/>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7" name="Shape 1547"/>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8" name="Shape 1548"/>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49" name="Shape 1549"/>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0" name="Shape 1550"/>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1" name="Shape 1551"/>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2" name="Shape 1552"/>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3" name="Shape 1553"/>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4" name="Shape 1554"/>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5" name="Shape 1555"/>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6" name="Shape 1556"/>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7" name="Shape 1557"/>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8" name="Shape 1558"/>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9" name="Shape 1559"/>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0" name="Shape 1560"/>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1" name="Shape 1561"/>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562" name="Shape 1562"/>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1563" name="Shape 1563"/>
        <p:cNvGrpSpPr/>
        <p:nvPr/>
      </p:nvGrpSpPr>
      <p:grpSpPr>
        <a:xfrm>
          <a:off x="0" y="0"/>
          <a:ext cx="0" cy="0"/>
          <a:chOff x="0" y="0"/>
          <a:chExt cx="0" cy="0"/>
        </a:xfrm>
      </p:grpSpPr>
      <p:sp>
        <p:nvSpPr>
          <p:cNvPr id="1564" name="Shape 1564"/>
          <p:cNvSpPr txBox="1"/>
          <p:nvPr>
            <p:ph type="title"/>
          </p:nvPr>
        </p:nvSpPr>
        <p:spPr>
          <a:xfrm>
            <a:off x="718300" y="739375"/>
            <a:ext cx="6761100" cy="8574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1565" name="Shape 1565"/>
          <p:cNvSpPr txBox="1"/>
          <p:nvPr>
            <p:ph idx="1" type="body"/>
          </p:nvPr>
        </p:nvSpPr>
        <p:spPr>
          <a:xfrm>
            <a:off x="718300" y="1733550"/>
            <a:ext cx="6761100" cy="2980500"/>
          </a:xfrm>
          <a:prstGeom prst="rect">
            <a:avLst/>
          </a:prstGeom>
        </p:spPr>
        <p:txBody>
          <a:bodyPr anchorCtr="0" anchor="t" bIns="91425" lIns="91425" rIns="91425" wrap="square" tIns="91425"/>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8" name="Shape 1568"/>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9" name="Shape 1569"/>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0" name="Shape 1570"/>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1" name="Shape 1571"/>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2" name="Shape 1572"/>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3" name="Shape 1573"/>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4" name="Shape 1574"/>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5" name="Shape 1575"/>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6" name="Shape 1576"/>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7" name="Shape 1577"/>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8" name="Shape 1578"/>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9" name="Shape 1579"/>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0" name="Shape 1580"/>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1" name="Shape 1581"/>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2" name="Shape 1582"/>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3" name="Shape 1583"/>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4" name="Shape 1584"/>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5" name="Shape 1585"/>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6" name="Shape 1586"/>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7" name="Shape 1587"/>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8" name="Shape 1588"/>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9" name="Shape 1589"/>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0" name="Shape 1590"/>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1" name="Shape 1591"/>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2" name="Shape 1592"/>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3" name="Shape 1593"/>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4" name="Shape 1594"/>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5" name="Shape 1595"/>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6" name="Shape 1596"/>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7" name="Shape 1597"/>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8" name="Shape 1598"/>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99" name="Shape 1599"/>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0" name="Shape 1600"/>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1" name="Shape 1601"/>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2" name="Shape 1602"/>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3" name="Shape 1603"/>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4" name="Shape 1604"/>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5" name="Shape 1605"/>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6" name="Shape 1606"/>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7" name="Shape 1607"/>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8" name="Shape 1608"/>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9" name="Shape 1609"/>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0" name="Shape 1610"/>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1" name="Shape 1611"/>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2" name="Shape 1612"/>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3" name="Shape 1613"/>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4" name="Shape 1614"/>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5" name="Shape 1615"/>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6" name="Shape 1616"/>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7" name="Shape 1617"/>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8" name="Shape 1618"/>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9" name="Shape 1619"/>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0" name="Shape 1620"/>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1" name="Shape 1621"/>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2" name="Shape 1622"/>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3" name="Shape 1623"/>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6" name="Shape 1626"/>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7" name="Shape 1627"/>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8" name="Shape 1628"/>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9" name="Shape 1629"/>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0" name="Shape 1630"/>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1" name="Shape 1631"/>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2" name="Shape 1632"/>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3" name="Shape 1633"/>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4" name="Shape 1634"/>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5" name="Shape 1635"/>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6" name="Shape 1636"/>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7" name="Shape 1637"/>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8" name="Shape 1638"/>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39" name="Shape 1639"/>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0" name="Shape 1640"/>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1" name="Shape 1641"/>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2" name="Shape 1642"/>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3" name="Shape 1643"/>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4" name="Shape 1644"/>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5" name="Shape 1645"/>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6" name="Shape 1646"/>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7" name="Shape 1647"/>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8" name="Shape 1648"/>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9" name="Shape 1649"/>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0" name="Shape 1650"/>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1" name="Shape 1651"/>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2" name="Shape 1652"/>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3" name="Shape 1653"/>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4" name="Shape 1654"/>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5" name="Shape 1655"/>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6" name="Shape 1656"/>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7" name="Shape 1657"/>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8" name="Shape 1658"/>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9" name="Shape 1659"/>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0" name="Shape 1660"/>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1" name="Shape 1661"/>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2" name="Shape 1662"/>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3" name="Shape 1663"/>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4" name="Shape 1664"/>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5" name="Shape 1665"/>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6" name="Shape 1666"/>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7" name="Shape 1667"/>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8" name="Shape 1668"/>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9" name="Shape 1669"/>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0" name="Shape 1670"/>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1" name="Shape 1671"/>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2" name="Shape 1672"/>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3" name="Shape 1673"/>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4" name="Shape 1674"/>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5" name="Shape 1675"/>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6" name="Shape 1676"/>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7" name="Shape 1677"/>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8" name="Shape 1678"/>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9" name="Shape 1679"/>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0" name="Shape 1680"/>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1" name="Shape 1681"/>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2" name="Shape 1682"/>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3" name="Shape 1683"/>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4" name="Shape 1684"/>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5" name="Shape 1685"/>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6" name="Shape 1686"/>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9" name="Shape 1689"/>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0" name="Shape 1690"/>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1" name="Shape 1691"/>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2" name="Shape 1692"/>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3" name="Shape 1693"/>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4" name="Shape 1694"/>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5" name="Shape 1695"/>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6" name="Shape 1696"/>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7" name="Shape 1697"/>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8" name="Shape 1698"/>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9" name="Shape 1699"/>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0" name="Shape 1700"/>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1" name="Shape 1701"/>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2" name="Shape 1702"/>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3" name="Shape 1703"/>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4" name="Shape 1704"/>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5" name="Shape 1705"/>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6" name="Shape 1706"/>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7" name="Shape 1707"/>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8" name="Shape 1708"/>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09" name="Shape 1709"/>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0" name="Shape 1710"/>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1" name="Shape 1711"/>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2" name="Shape 1712"/>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3" name="Shape 1713"/>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4" name="Shape 1714"/>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5" name="Shape 1715"/>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6" name="Shape 1716"/>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7" name="Shape 1717"/>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8" name="Shape 1718"/>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9" name="Shape 1719"/>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0" name="Shape 1720"/>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1" name="Shape 1721"/>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2" name="Shape 1722"/>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3" name="Shape 1723"/>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4" name="Shape 1724"/>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5" name="Shape 1725"/>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6" name="Shape 1726"/>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7" name="Shape 1727"/>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8" name="Shape 1728"/>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9" name="Shape 1729"/>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0" name="Shape 1730"/>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1" name="Shape 1731"/>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2" name="Shape 1732"/>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3" name="Shape 1733"/>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4" name="Shape 1734"/>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5" name="Shape 1735"/>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6" name="Shape 1736"/>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7" name="Shape 1737"/>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8" name="Shape 1738"/>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9" name="Shape 1739"/>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0" name="Shape 1740"/>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1" name="Shape 1741"/>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2" name="Shape 1742"/>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3" name="Shape 1743"/>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4" name="Shape 1744"/>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5" name="Shape 1745"/>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6" name="Shape 1746"/>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7" name="Shape 1747"/>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8" name="Shape 1748"/>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9" name="Shape 1749"/>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0" name="Shape 1750"/>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1" name="Shape 1751"/>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2" name="Shape 1752"/>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3" name="Shape 1753"/>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4" name="Shape 1754"/>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5" name="Shape 1755"/>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6" name="Shape 1756"/>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7" name="Shape 1757"/>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8" name="Shape 1758"/>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9" name="Shape 1759"/>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0" name="Shape 1760"/>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1" name="Shape 1761"/>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2" name="Shape 1762"/>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3" name="Shape 1763"/>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4" name="Shape 1764"/>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5" name="Shape 1765"/>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6" name="Shape 1766"/>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7" name="Shape 1767"/>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8" name="Shape 1768"/>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9" name="Shape 1769"/>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0" name="Shape 1770"/>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1" name="Shape 1771"/>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2" name="Shape 1772"/>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3" name="Shape 1773"/>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4" name="Shape 1774"/>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5" name="Shape 1775"/>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6" name="Shape 1776"/>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7" name="Shape 1777"/>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8" name="Shape 1778"/>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9" name="Shape 1779"/>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0" name="Shape 1780"/>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1" name="Shape 1781"/>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2" name="Shape 1782"/>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3" name="Shape 1783"/>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4" name="Shape 1784"/>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5" name="Shape 1785"/>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6" name="Shape 1786"/>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7" name="Shape 1787"/>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8" name="Shape 1788"/>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1" name="Shape 1791"/>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2" name="Shape 1792"/>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3" name="Shape 1793"/>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4" name="Shape 1794"/>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5" name="Shape 1795"/>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6" name="Shape 1796"/>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7" name="Shape 1797"/>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8" name="Shape 1798"/>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9" name="Shape 1799"/>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0" name="Shape 1800"/>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1" name="Shape 1801"/>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2" name="Shape 1802"/>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3" name="Shape 1803"/>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4" name="Shape 1804"/>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5" name="Shape 1805"/>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6" name="Shape 1806"/>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7" name="Shape 1807"/>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8" name="Shape 1808"/>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9" name="Shape 1809"/>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0" name="Shape 1810"/>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1" name="Shape 1811"/>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2" name="Shape 1812"/>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3" name="Shape 1813"/>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4" name="Shape 1814"/>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5" name="Shape 1815"/>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6" name="Shape 1816"/>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7" name="Shape 1817"/>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8" name="Shape 1818"/>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9" name="Shape 1819"/>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0" name="Shape 1820"/>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1" name="Shape 1821"/>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2" name="Shape 1822"/>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3" name="Shape 1823"/>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4" name="Shape 1824"/>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5" name="Shape 1825"/>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6" name="Shape 1826"/>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7" name="Shape 1827"/>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8" name="Shape 1828"/>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9" name="Shape 1829"/>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0" name="Shape 1830"/>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1" name="Shape 1831"/>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2" name="Shape 1832"/>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3" name="Shape 1833"/>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4" name="Shape 1834"/>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5" name="Shape 1835"/>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6" name="Shape 1836"/>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7" name="Shape 1837"/>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8" name="Shape 1838"/>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9" name="Shape 1839"/>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840" name="Shape 1840"/>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1841" name="Shape 1841"/>
        <p:cNvGrpSpPr/>
        <p:nvPr/>
      </p:nvGrpSpPr>
      <p:grpSpPr>
        <a:xfrm>
          <a:off x="0" y="0"/>
          <a:ext cx="0" cy="0"/>
          <a:chOff x="0" y="0"/>
          <a:chExt cx="0" cy="0"/>
        </a:xfrm>
      </p:grpSpPr>
      <p:sp>
        <p:nvSpPr>
          <p:cNvPr id="1842" name="Shape 1842"/>
          <p:cNvSpPr txBox="1"/>
          <p:nvPr>
            <p:ph type="title"/>
          </p:nvPr>
        </p:nvSpPr>
        <p:spPr>
          <a:xfrm>
            <a:off x="718300" y="739375"/>
            <a:ext cx="6761100" cy="8574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1843" name="Shape 1843"/>
          <p:cNvSpPr txBox="1"/>
          <p:nvPr>
            <p:ph idx="1" type="body"/>
          </p:nvPr>
        </p:nvSpPr>
        <p:spPr>
          <a:xfrm>
            <a:off x="718300" y="1762650"/>
            <a:ext cx="3242400" cy="3087000"/>
          </a:xfrm>
          <a:prstGeom prst="rect">
            <a:avLst/>
          </a:prstGeom>
        </p:spPr>
        <p:txBody>
          <a:bodyPr anchorCtr="0" anchor="t" bIns="91425" lIns="91425" rIns="91425" wrap="square" tIns="91425"/>
          <a:lstStyle>
            <a:lvl1pPr lvl="0">
              <a:spcBef>
                <a:spcPts val="0"/>
              </a:spcBef>
              <a:buSzPts val="1800"/>
              <a:buChar char="▪"/>
              <a:defRPr sz="1800"/>
            </a:lvl1pPr>
            <a:lvl2pPr lvl="1">
              <a:spcBef>
                <a:spcPts val="0"/>
              </a:spcBef>
              <a:buSzPts val="1800"/>
              <a:buChar char="▫"/>
              <a:defRPr sz="1800"/>
            </a:lvl2pPr>
            <a:lvl3pPr lvl="2">
              <a:spcBef>
                <a:spcPts val="0"/>
              </a:spcBef>
              <a:buSzPts val="1800"/>
              <a:buChar char="▫"/>
              <a:defRPr sz="1800"/>
            </a:lvl3pPr>
            <a:lvl4pPr lvl="3">
              <a:spcBef>
                <a:spcPts val="0"/>
              </a:spcBef>
              <a:buSzPts val="1800"/>
              <a:buChar char="▫"/>
              <a:defRPr sz="1800"/>
            </a:lvl4pPr>
            <a:lvl5pPr lvl="4">
              <a:spcBef>
                <a:spcPts val="0"/>
              </a:spcBef>
              <a:buSzPts val="1800"/>
              <a:buChar char="▫"/>
              <a:defRPr sz="1800"/>
            </a:lvl5pPr>
            <a:lvl6pPr lvl="5">
              <a:spcBef>
                <a:spcPts val="0"/>
              </a:spcBef>
              <a:buSzPts val="1800"/>
              <a:buChar char="▫"/>
              <a:defRPr sz="1800"/>
            </a:lvl6pPr>
            <a:lvl7pPr lvl="6">
              <a:spcBef>
                <a:spcPts val="0"/>
              </a:spcBef>
              <a:buSzPts val="1800"/>
              <a:buChar char="●"/>
              <a:defRPr sz="1800"/>
            </a:lvl7pPr>
            <a:lvl8pPr lvl="7">
              <a:spcBef>
                <a:spcPts val="0"/>
              </a:spcBef>
              <a:buSzPts val="1800"/>
              <a:buChar char="○"/>
              <a:defRPr sz="1800"/>
            </a:lvl8pPr>
            <a:lvl9pPr lvl="8">
              <a:spcBef>
                <a:spcPts val="0"/>
              </a:spcBef>
              <a:buSzPts val="1800"/>
              <a:buChar char="■"/>
              <a:defRPr sz="1800"/>
            </a:lvl9pPr>
          </a:lstStyle>
          <a:p/>
        </p:txBody>
      </p:sp>
      <p:sp>
        <p:nvSpPr>
          <p:cNvPr id="1844" name="Shape 1844"/>
          <p:cNvSpPr txBox="1"/>
          <p:nvPr>
            <p:ph idx="2" type="body"/>
          </p:nvPr>
        </p:nvSpPr>
        <p:spPr>
          <a:xfrm>
            <a:off x="4156071" y="1762650"/>
            <a:ext cx="3242400" cy="3087000"/>
          </a:xfrm>
          <a:prstGeom prst="rect">
            <a:avLst/>
          </a:prstGeom>
        </p:spPr>
        <p:txBody>
          <a:bodyPr anchorCtr="0" anchor="t" bIns="91425" lIns="91425" rIns="91425" wrap="square" tIns="91425"/>
          <a:lstStyle>
            <a:lvl1pPr lvl="0">
              <a:spcBef>
                <a:spcPts val="0"/>
              </a:spcBef>
              <a:buSzPts val="1800"/>
              <a:buChar char="▪"/>
              <a:defRPr sz="1800"/>
            </a:lvl1pPr>
            <a:lvl2pPr lvl="1">
              <a:spcBef>
                <a:spcPts val="0"/>
              </a:spcBef>
              <a:buSzPts val="1800"/>
              <a:buChar char="▫"/>
              <a:defRPr sz="1800"/>
            </a:lvl2pPr>
            <a:lvl3pPr lvl="2">
              <a:spcBef>
                <a:spcPts val="0"/>
              </a:spcBef>
              <a:buSzPts val="1800"/>
              <a:buChar char="▫"/>
              <a:defRPr sz="1800"/>
            </a:lvl3pPr>
            <a:lvl4pPr lvl="3">
              <a:spcBef>
                <a:spcPts val="0"/>
              </a:spcBef>
              <a:buSzPts val="1800"/>
              <a:buChar char="▫"/>
              <a:defRPr sz="1800"/>
            </a:lvl4pPr>
            <a:lvl5pPr lvl="4">
              <a:spcBef>
                <a:spcPts val="0"/>
              </a:spcBef>
              <a:buSzPts val="1800"/>
              <a:buChar char="▫"/>
              <a:defRPr sz="1800"/>
            </a:lvl5pPr>
            <a:lvl6pPr lvl="5">
              <a:spcBef>
                <a:spcPts val="0"/>
              </a:spcBef>
              <a:buSzPts val="1800"/>
              <a:buChar char="▫"/>
              <a:defRPr sz="1800"/>
            </a:lvl6pPr>
            <a:lvl7pPr lvl="6">
              <a:spcBef>
                <a:spcPts val="0"/>
              </a:spcBef>
              <a:buSzPts val="1800"/>
              <a:buChar char="●"/>
              <a:defRPr sz="1800"/>
            </a:lvl7pPr>
            <a:lvl8pPr lvl="7">
              <a:spcBef>
                <a:spcPts val="0"/>
              </a:spcBef>
              <a:buSzPts val="1800"/>
              <a:buChar char="○"/>
              <a:defRPr sz="1800"/>
            </a:lvl8pPr>
            <a:lvl9pPr lvl="8">
              <a:spcBef>
                <a:spcPts val="0"/>
              </a:spcBef>
              <a:buSzPts val="1800"/>
              <a:buChar char="■"/>
              <a:defRPr sz="1800"/>
            </a:lvl9pPr>
          </a:lstStyle>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47" name="Shape 184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48" name="Shape 184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49" name="Shape 184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0" name="Shape 185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1" name="Shape 185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2" name="Shape 185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3" name="Shape 185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4" name="Shape 185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5" name="Shape 185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6" name="Shape 185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7" name="Shape 185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8" name="Shape 185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59" name="Shape 185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0" name="Shape 186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1" name="Shape 186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2" name="Shape 186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3" name="Shape 186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4" name="Shape 186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5" name="Shape 186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6" name="Shape 186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7" name="Shape 186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8" name="Shape 186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9" name="Shape 186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0" name="Shape 187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1" name="Shape 187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2" name="Shape 187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3" name="Shape 187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4" name="Shape 187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5" name="Shape 187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6" name="Shape 187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7" name="Shape 187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8" name="Shape 187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9" name="Shape 187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0" name="Shape 188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1" name="Shape 188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2" name="Shape 188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3" name="Shape 188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4" name="Shape 188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5" name="Shape 188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6" name="Shape 188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7" name="Shape 188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8" name="Shape 188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9" name="Shape 188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0" name="Shape 189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1" name="Shape 189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2" name="Shape 189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3" name="Shape 189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4" name="Shape 189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5" name="Shape 189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6" name="Shape 189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7" name="Shape 189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8" name="Shape 189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9" name="Shape 189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900" name="Shape 190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901" name="Shape 190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1902" name="Shape 190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05" name="Shape 190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06" name="Shape 190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07" name="Shape 190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08" name="Shape 190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09" name="Shape 190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0" name="Shape 191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1" name="Shape 191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2" name="Shape 191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3" name="Shape 191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4" name="Shape 191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5" name="Shape 191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6" name="Shape 191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7" name="Shape 191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8" name="Shape 191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9" name="Shape 191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0" name="Shape 192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1" name="Shape 192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2" name="Shape 192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3" name="Shape 192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4" name="Shape 192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5" name="Shape 192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6" name="Shape 192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7" name="Shape 192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8" name="Shape 192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9" name="Shape 192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0" name="Shape 193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1" name="Shape 193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2" name="Shape 193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3" name="Shape 193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4" name="Shape 193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5" name="Shape 193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6" name="Shape 193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7" name="Shape 193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8" name="Shape 193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9" name="Shape 193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0" name="Shape 194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1" name="Shape 194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2" name="Shape 194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3" name="Shape 194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4" name="Shape 194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5" name="Shape 194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6" name="Shape 194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7" name="Shape 194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8" name="Shape 194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9" name="Shape 194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0" name="Shape 195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1" name="Shape 195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2" name="Shape 195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3" name="Shape 195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4" name="Shape 195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5" name="Shape 195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6" name="Shape 195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7" name="Shape 195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8" name="Shape 195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9" name="Shape 195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0" name="Shape 196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1" name="Shape 196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2" name="Shape 196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3" name="Shape 196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4" name="Shape 196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5" name="Shape 196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8" name="Shape 196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9" name="Shape 196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0" name="Shape 197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1" name="Shape 197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2" name="Shape 197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3" name="Shape 197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4" name="Shape 197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5" name="Shape 197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6" name="Shape 197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7" name="Shape 197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8" name="Shape 197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9" name="Shape 197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0" name="Shape 198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1" name="Shape 198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2" name="Shape 198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3" name="Shape 198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4" name="Shape 198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5" name="Shape 198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6" name="Shape 198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7" name="Shape 198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8" name="Shape 198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9" name="Shape 198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0" name="Shape 199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1" name="Shape 199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2" name="Shape 199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3" name="Shape 199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4" name="Shape 199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5" name="Shape 199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6" name="Shape 199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7" name="Shape 199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8" name="Shape 199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9" name="Shape 199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0" name="Shape 200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1" name="Shape 200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2" name="Shape 200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3" name="Shape 200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4" name="Shape 200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5" name="Shape 200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6" name="Shape 200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7" name="Shape 200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8" name="Shape 200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9" name="Shape 200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0" name="Shape 201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1" name="Shape 201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2" name="Shape 201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3" name="Shape 201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4" name="Shape 201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5" name="Shape 201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6" name="Shape 201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7" name="Shape 201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8" name="Shape 201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9" name="Shape 201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0" name="Shape 202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1" name="Shape 202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2" name="Shape 202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3" name="Shape 202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4" name="Shape 202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5" name="Shape 202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6" name="Shape 202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7" name="Shape 202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8" name="Shape 202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9" name="Shape 202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0" name="Shape 203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1" name="Shape 203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2" name="Shape 203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3" name="Shape 203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4" name="Shape 203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5" name="Shape 203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6" name="Shape 203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7" name="Shape 203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8" name="Shape 203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39" name="Shape 203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0" name="Shape 204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1" name="Shape 204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2" name="Shape 204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3" name="Shape 204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4" name="Shape 204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5" name="Shape 204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6" name="Shape 204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7" name="Shape 204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8" name="Shape 204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49" name="Shape 204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0" name="Shape 205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1" name="Shape 205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2" name="Shape 205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3" name="Shape 205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4" name="Shape 205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5" name="Shape 205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6" name="Shape 205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7" name="Shape 205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8" name="Shape 205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9" name="Shape 205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0" name="Shape 206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1" name="Shape 206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2" name="Shape 206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3" name="Shape 206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4" name="Shape 206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5" name="Shape 206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6" name="Shape 206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7" name="Shape 206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0" name="Shape 207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1" name="Shape 207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2" name="Shape 207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3" name="Shape 207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4" name="Shape 207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5" name="Shape 207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6" name="Shape 207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7" name="Shape 207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8" name="Shape 207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9" name="Shape 207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0" name="Shape 208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1" name="Shape 208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2" name="Shape 208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3" name="Shape 208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4" name="Shape 208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5" name="Shape 208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6" name="Shape 208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7" name="Shape 208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8" name="Shape 208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89" name="Shape 208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0" name="Shape 209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1" name="Shape 209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2" name="Shape 209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3" name="Shape 209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4" name="Shape 209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5" name="Shape 209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6" name="Shape 209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7" name="Shape 209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8" name="Shape 209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099" name="Shape 209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0" name="Shape 210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1" name="Shape 210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2" name="Shape 210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3" name="Shape 210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4" name="Shape 210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5" name="Shape 210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6" name="Shape 210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7" name="Shape 210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8" name="Shape 210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9" name="Shape 210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0" name="Shape 211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1" name="Shape 211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2" name="Shape 211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3" name="Shape 211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4" name="Shape 211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5" name="Shape 211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6" name="Shape 211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7" name="Shape 211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8" name="Shape 211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19" name="Shape 2119"/>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2120" name="Shape 2120"/>
        <p:cNvGrpSpPr/>
        <p:nvPr/>
      </p:nvGrpSpPr>
      <p:grpSpPr>
        <a:xfrm>
          <a:off x="0" y="0"/>
          <a:ext cx="0" cy="0"/>
          <a:chOff x="0" y="0"/>
          <a:chExt cx="0" cy="0"/>
        </a:xfrm>
      </p:grpSpPr>
      <p:sp>
        <p:nvSpPr>
          <p:cNvPr id="2121" name="Shape 2121"/>
          <p:cNvSpPr txBox="1"/>
          <p:nvPr>
            <p:ph type="title"/>
          </p:nvPr>
        </p:nvSpPr>
        <p:spPr>
          <a:xfrm>
            <a:off x="718300" y="739375"/>
            <a:ext cx="6761100" cy="857400"/>
          </a:xfrm>
          <a:prstGeom prst="rect">
            <a:avLst/>
          </a:prstGeom>
        </p:spPr>
        <p:txBody>
          <a:bodyPr anchorCtr="0" anchor="b" bIns="91425" lIns="91425" rIns="91425" wrap="square" tIns="91425"/>
          <a:lstStyle>
            <a:lvl1pPr lvl="0" rtl="0">
              <a:spcBef>
                <a:spcPts val="0"/>
              </a:spcBef>
              <a:buSzPts val="3600"/>
              <a:buNone/>
              <a:defRPr/>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p:txBody>
      </p:sp>
      <p:sp>
        <p:nvSpPr>
          <p:cNvPr id="2122" name="Shape 2122"/>
          <p:cNvSpPr txBox="1"/>
          <p:nvPr>
            <p:ph idx="1" type="body"/>
          </p:nvPr>
        </p:nvSpPr>
        <p:spPr>
          <a:xfrm>
            <a:off x="718300" y="1755475"/>
            <a:ext cx="2179200" cy="3094200"/>
          </a:xfrm>
          <a:prstGeom prst="rect">
            <a:avLst/>
          </a:prstGeom>
        </p:spPr>
        <p:txBody>
          <a:bodyPr anchorCtr="0" anchor="t" bIns="91425" lIns="91425" rIns="91425" wrap="square" tIns="91425"/>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p:txBody>
      </p:sp>
      <p:sp>
        <p:nvSpPr>
          <p:cNvPr id="2123" name="Shape 2123"/>
          <p:cNvSpPr txBox="1"/>
          <p:nvPr>
            <p:ph idx="2" type="body"/>
          </p:nvPr>
        </p:nvSpPr>
        <p:spPr>
          <a:xfrm>
            <a:off x="3009263" y="1755475"/>
            <a:ext cx="2179200" cy="3094200"/>
          </a:xfrm>
          <a:prstGeom prst="rect">
            <a:avLst/>
          </a:prstGeom>
        </p:spPr>
        <p:txBody>
          <a:bodyPr anchorCtr="0" anchor="t" bIns="91425" lIns="91425" rIns="91425" wrap="square" tIns="91425"/>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p:txBody>
      </p:sp>
      <p:sp>
        <p:nvSpPr>
          <p:cNvPr id="2124" name="Shape 2124"/>
          <p:cNvSpPr txBox="1"/>
          <p:nvPr>
            <p:ph idx="3" type="body"/>
          </p:nvPr>
        </p:nvSpPr>
        <p:spPr>
          <a:xfrm>
            <a:off x="5300226" y="1755475"/>
            <a:ext cx="2179200" cy="3094200"/>
          </a:xfrm>
          <a:prstGeom prst="rect">
            <a:avLst/>
          </a:prstGeom>
        </p:spPr>
        <p:txBody>
          <a:bodyPr anchorCtr="0" anchor="t" bIns="91425" lIns="91425" rIns="91425" wrap="square" tIns="91425"/>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p:txBody>
      </p:sp>
      <p:grpSp>
        <p:nvGrpSpPr>
          <p:cNvPr id="2125" name="Shape 2125"/>
          <p:cNvGrpSpPr/>
          <p:nvPr/>
        </p:nvGrpSpPr>
        <p:grpSpPr>
          <a:xfrm rot="10800000">
            <a:off x="8851487" y="28707"/>
            <a:ext cx="264012" cy="5086302"/>
            <a:chOff x="5307800" y="238125"/>
            <a:chExt cx="271925" cy="5238750"/>
          </a:xfrm>
        </p:grpSpPr>
        <p:sp>
          <p:nvSpPr>
            <p:cNvPr id="2126" name="Shape 212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27" name="Shape 212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28" name="Shape 212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29" name="Shape 212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0" name="Shape 213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1" name="Shape 213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2" name="Shape 213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3" name="Shape 213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4" name="Shape 213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5" name="Shape 213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6" name="Shape 213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7" name="Shape 213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8" name="Shape 213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9" name="Shape 213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0" name="Shape 214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1" name="Shape 214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2" name="Shape 214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3" name="Shape 214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4" name="Shape 214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5" name="Shape 214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6" name="Shape 214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7" name="Shape 214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8" name="Shape 214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49" name="Shape 214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0" name="Shape 215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1" name="Shape 215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2" name="Shape 215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3" name="Shape 215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4" name="Shape 215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5" name="Shape 215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6" name="Shape 215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7" name="Shape 215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8" name="Shape 215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59" name="Shape 215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0" name="Shape 216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1" name="Shape 216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2" name="Shape 216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3" name="Shape 216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4" name="Shape 216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5" name="Shape 216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6" name="Shape 216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7" name="Shape 216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8" name="Shape 216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9" name="Shape 216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0" name="Shape 217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1" name="Shape 217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2" name="Shape 217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3" name="Shape 217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4" name="Shape 217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5" name="Shape 217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6" name="Shape 217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7" name="Shape 217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8" name="Shape 217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9" name="Shape 217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0" name="Shape 218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1" name="Shape 218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2" name="Shape 218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83" name="Shape 2183"/>
          <p:cNvGrpSpPr/>
          <p:nvPr/>
        </p:nvGrpSpPr>
        <p:grpSpPr>
          <a:xfrm rot="10800000">
            <a:off x="7828571" y="28707"/>
            <a:ext cx="1140783" cy="5086302"/>
            <a:chOff x="5458325" y="238125"/>
            <a:chExt cx="1174975" cy="5238750"/>
          </a:xfrm>
        </p:grpSpPr>
        <p:sp>
          <p:nvSpPr>
            <p:cNvPr id="2184" name="Shape 218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5" name="Shape 218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6" name="Shape 218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7" name="Shape 218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8" name="Shape 218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9" name="Shape 218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0" name="Shape 219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1" name="Shape 219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2" name="Shape 219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3" name="Shape 219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4" name="Shape 219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5" name="Shape 219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6" name="Shape 219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7" name="Shape 219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8" name="Shape 219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9" name="Shape 219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0" name="Shape 220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1" name="Shape 220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2" name="Shape 220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3" name="Shape 220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4" name="Shape 220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5" name="Shape 220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6" name="Shape 220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7" name="Shape 220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8" name="Shape 220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9" name="Shape 220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0" name="Shape 221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1" name="Shape 221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2" name="Shape 221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3" name="Shape 221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4" name="Shape 221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5" name="Shape 221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6" name="Shape 221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7" name="Shape 221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8" name="Shape 221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9" name="Shape 221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0" name="Shape 222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1" name="Shape 222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2" name="Shape 222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3" name="Shape 222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4" name="Shape 222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5" name="Shape 222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6" name="Shape 222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7" name="Shape 222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8" name="Shape 222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9" name="Shape 222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0" name="Shape 223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1" name="Shape 223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2" name="Shape 223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3" name="Shape 223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4" name="Shape 223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5" name="Shape 223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6" name="Shape 223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7" name="Shape 223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8" name="Shape 223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9" name="Shape 223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0" name="Shape 224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1" name="Shape 224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2" name="Shape 224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3" name="Shape 224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4" name="Shape 224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5" name="Shape 224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46" name="Shape 2246"/>
          <p:cNvGrpSpPr/>
          <p:nvPr/>
        </p:nvGrpSpPr>
        <p:grpSpPr>
          <a:xfrm rot="10800000">
            <a:off x="7682451" y="28707"/>
            <a:ext cx="994639" cy="4940182"/>
            <a:chOff x="5759350" y="388625"/>
            <a:chExt cx="1024450" cy="5088250"/>
          </a:xfrm>
        </p:grpSpPr>
        <p:sp>
          <p:nvSpPr>
            <p:cNvPr id="2247" name="Shape 224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8" name="Shape 224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9" name="Shape 224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0" name="Shape 225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1" name="Shape 225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2" name="Shape 225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3" name="Shape 225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4" name="Shape 225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5" name="Shape 225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6" name="Shape 225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7" name="Shape 225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8" name="Shape 225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9" name="Shape 225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0" name="Shape 226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1" name="Shape 226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2" name="Shape 226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3" name="Shape 226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4" name="Shape 226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5" name="Shape 226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6" name="Shape 226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7" name="Shape 226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8" name="Shape 226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9" name="Shape 226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0" name="Shape 227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1" name="Shape 227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2" name="Shape 227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3" name="Shape 227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4" name="Shape 227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5" name="Shape 227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6" name="Shape 227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7" name="Shape 227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8" name="Shape 227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9" name="Shape 227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0" name="Shape 228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1" name="Shape 228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2" name="Shape 228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3" name="Shape 228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4" name="Shape 228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5" name="Shape 228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6" name="Shape 228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7" name="Shape 228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8" name="Shape 228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9" name="Shape 228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0" name="Shape 229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1" name="Shape 229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2" name="Shape 229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3" name="Shape 229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4" name="Shape 229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5" name="Shape 229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6" name="Shape 229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7" name="Shape 229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8" name="Shape 229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299" name="Shape 229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0" name="Shape 230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1" name="Shape 230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2" name="Shape 230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3" name="Shape 230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4" name="Shape 230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5" name="Shape 230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6" name="Shape 230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7" name="Shape 230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8" name="Shape 230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9" name="Shape 230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0" name="Shape 231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1" name="Shape 231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2" name="Shape 231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3" name="Shape 231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4" name="Shape 231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5" name="Shape 231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6" name="Shape 231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7" name="Shape 231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8" name="Shape 231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9" name="Shape 231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0" name="Shape 232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1" name="Shape 232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2" name="Shape 232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3" name="Shape 232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4" name="Shape 232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5" name="Shape 232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6" name="Shape 232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7" name="Shape 232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8" name="Shape 232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9" name="Shape 232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0" name="Shape 233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1" name="Shape 233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2" name="Shape 233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3" name="Shape 233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4" name="Shape 233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5" name="Shape 233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6" name="Shape 233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7" name="Shape 233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8" name="Shape 233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9" name="Shape 233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40" name="Shape 234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41" name="Shape 234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42" name="Shape 234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43" name="Shape 234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44" name="Shape 234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45" name="Shape 234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46" name="Shape 234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347" name="Shape 234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48" name="Shape 2348"/>
          <p:cNvGrpSpPr/>
          <p:nvPr/>
        </p:nvGrpSpPr>
        <p:grpSpPr>
          <a:xfrm rot="10800000">
            <a:off x="7682451" y="28707"/>
            <a:ext cx="1140783" cy="5086302"/>
            <a:chOff x="5608825" y="238125"/>
            <a:chExt cx="1174975" cy="5238750"/>
          </a:xfrm>
        </p:grpSpPr>
        <p:sp>
          <p:nvSpPr>
            <p:cNvPr id="2349" name="Shape 234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0" name="Shape 235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1" name="Shape 235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2" name="Shape 235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3" name="Shape 235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4" name="Shape 235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5" name="Shape 235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6" name="Shape 235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7" name="Shape 235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8" name="Shape 235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59" name="Shape 235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0" name="Shape 236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1" name="Shape 236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2" name="Shape 236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3" name="Shape 236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4" name="Shape 236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5" name="Shape 236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6" name="Shape 236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7" name="Shape 236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8" name="Shape 236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9" name="Shape 236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0" name="Shape 237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1" name="Shape 237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2" name="Shape 237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3" name="Shape 237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4" name="Shape 237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5" name="Shape 237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6" name="Shape 237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7" name="Shape 237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8" name="Shape 237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9" name="Shape 237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0" name="Shape 238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1" name="Shape 238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2" name="Shape 238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3" name="Shape 238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4" name="Shape 238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5" name="Shape 238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6" name="Shape 238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7" name="Shape 238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8" name="Shape 238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9" name="Shape 238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0" name="Shape 239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1" name="Shape 239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2" name="Shape 239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3" name="Shape 239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4" name="Shape 239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5" name="Shape 239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6" name="Shape 239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7" name="Shape 239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398" name="Shape 239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399" name="Shape 2399"/>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400" name="Shape 2400"/>
        <p:cNvGrpSpPr/>
        <p:nvPr/>
      </p:nvGrpSpPr>
      <p:grpSpPr>
        <a:xfrm>
          <a:off x="0" y="0"/>
          <a:ext cx="0" cy="0"/>
          <a:chOff x="0" y="0"/>
          <a:chExt cx="0" cy="0"/>
        </a:xfrm>
      </p:grpSpPr>
      <p:sp>
        <p:nvSpPr>
          <p:cNvPr id="2401" name="Shape 2401"/>
          <p:cNvSpPr txBox="1"/>
          <p:nvPr>
            <p:ph type="title"/>
          </p:nvPr>
        </p:nvSpPr>
        <p:spPr>
          <a:xfrm>
            <a:off x="718300" y="739375"/>
            <a:ext cx="6761100" cy="8574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grpSp>
        <p:nvGrpSpPr>
          <p:cNvPr id="2402" name="Shape 2402"/>
          <p:cNvGrpSpPr/>
          <p:nvPr/>
        </p:nvGrpSpPr>
        <p:grpSpPr>
          <a:xfrm rot="10800000">
            <a:off x="8851487" y="28707"/>
            <a:ext cx="264012" cy="5086302"/>
            <a:chOff x="5307800" y="238125"/>
            <a:chExt cx="271925" cy="5238750"/>
          </a:xfrm>
        </p:grpSpPr>
        <p:sp>
          <p:nvSpPr>
            <p:cNvPr id="2403" name="Shape 2403"/>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04" name="Shape 2404"/>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05" name="Shape 2405"/>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06" name="Shape 2406"/>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07" name="Shape 2407"/>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08" name="Shape 2408"/>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09" name="Shape 2409"/>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0" name="Shape 2410"/>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1" name="Shape 2411"/>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2" name="Shape 2412"/>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3" name="Shape 2413"/>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4" name="Shape 2414"/>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5" name="Shape 2415"/>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6" name="Shape 2416"/>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7" name="Shape 2417"/>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8" name="Shape 2418"/>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9" name="Shape 2419"/>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0" name="Shape 2420"/>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1" name="Shape 2421"/>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2" name="Shape 2422"/>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3" name="Shape 2423"/>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4" name="Shape 2424"/>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5" name="Shape 2425"/>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6" name="Shape 2426"/>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7" name="Shape 2427"/>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8" name="Shape 2428"/>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9" name="Shape 2429"/>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0" name="Shape 2430"/>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1" name="Shape 2431"/>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2" name="Shape 2432"/>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3" name="Shape 2433"/>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4" name="Shape 2434"/>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5" name="Shape 2435"/>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6" name="Shape 2436"/>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7" name="Shape 2437"/>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8" name="Shape 2438"/>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39" name="Shape 2439"/>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0" name="Shape 2440"/>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1" name="Shape 2441"/>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2" name="Shape 2442"/>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3" name="Shape 2443"/>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4" name="Shape 2444"/>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5" name="Shape 2445"/>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6" name="Shape 2446"/>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7" name="Shape 2447"/>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8" name="Shape 2448"/>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49" name="Shape 2449"/>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0" name="Shape 2450"/>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1" name="Shape 2451"/>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2" name="Shape 2452"/>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3" name="Shape 2453"/>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4" name="Shape 2454"/>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5" name="Shape 2455"/>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6" name="Shape 2456"/>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7" name="Shape 2457"/>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8" name="Shape 2458"/>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9" name="Shape 2459"/>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60" name="Shape 2460"/>
          <p:cNvGrpSpPr/>
          <p:nvPr/>
        </p:nvGrpSpPr>
        <p:grpSpPr>
          <a:xfrm rot="10800000">
            <a:off x="7828571" y="28707"/>
            <a:ext cx="1140783" cy="5086302"/>
            <a:chOff x="5458325" y="238125"/>
            <a:chExt cx="1174975" cy="5238750"/>
          </a:xfrm>
        </p:grpSpPr>
        <p:sp>
          <p:nvSpPr>
            <p:cNvPr id="2461" name="Shape 2461"/>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2" name="Shape 2462"/>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3" name="Shape 2463"/>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4" name="Shape 2464"/>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5" name="Shape 2465"/>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6" name="Shape 2466"/>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7" name="Shape 2467"/>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8" name="Shape 2468"/>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9" name="Shape 2469"/>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0" name="Shape 2470"/>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1" name="Shape 2471"/>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2" name="Shape 2472"/>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3" name="Shape 2473"/>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4" name="Shape 2474"/>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5" name="Shape 2475"/>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6" name="Shape 2476"/>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7" name="Shape 2477"/>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8" name="Shape 2478"/>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9" name="Shape 2479"/>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0" name="Shape 2480"/>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1" name="Shape 2481"/>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2" name="Shape 2482"/>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3" name="Shape 2483"/>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4" name="Shape 2484"/>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5" name="Shape 2485"/>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6" name="Shape 2486"/>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7" name="Shape 2487"/>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8" name="Shape 2488"/>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9" name="Shape 2489"/>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0" name="Shape 2490"/>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1" name="Shape 2491"/>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2" name="Shape 2492"/>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3" name="Shape 2493"/>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4" name="Shape 2494"/>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5" name="Shape 2495"/>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6" name="Shape 2496"/>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7" name="Shape 2497"/>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8" name="Shape 2498"/>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499" name="Shape 2499"/>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0" name="Shape 2500"/>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1" name="Shape 2501"/>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2" name="Shape 2502"/>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3" name="Shape 2503"/>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4" name="Shape 2504"/>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5" name="Shape 2505"/>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6" name="Shape 2506"/>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7" name="Shape 2507"/>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8" name="Shape 2508"/>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09" name="Shape 2509"/>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0" name="Shape 2510"/>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1" name="Shape 2511"/>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2" name="Shape 2512"/>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3" name="Shape 2513"/>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4" name="Shape 2514"/>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5" name="Shape 2515"/>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6" name="Shape 2516"/>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7" name="Shape 2517"/>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8" name="Shape 2518"/>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9" name="Shape 2519"/>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0" name="Shape 2520"/>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1" name="Shape 2521"/>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2" name="Shape 2522"/>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23" name="Shape 2523"/>
          <p:cNvGrpSpPr/>
          <p:nvPr/>
        </p:nvGrpSpPr>
        <p:grpSpPr>
          <a:xfrm rot="10800000">
            <a:off x="7682451" y="28707"/>
            <a:ext cx="994639" cy="4940182"/>
            <a:chOff x="5759350" y="388625"/>
            <a:chExt cx="1024450" cy="5088250"/>
          </a:xfrm>
        </p:grpSpPr>
        <p:sp>
          <p:nvSpPr>
            <p:cNvPr id="2524" name="Shape 2524"/>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5" name="Shape 2525"/>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6" name="Shape 2526"/>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7" name="Shape 2527"/>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8" name="Shape 2528"/>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9" name="Shape 2529"/>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0" name="Shape 2530"/>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1" name="Shape 2531"/>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2" name="Shape 2532"/>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3" name="Shape 2533"/>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4" name="Shape 2534"/>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5" name="Shape 2535"/>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6" name="Shape 2536"/>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7" name="Shape 2537"/>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8" name="Shape 2538"/>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9" name="Shape 2539"/>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0" name="Shape 2540"/>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1" name="Shape 2541"/>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2" name="Shape 2542"/>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3" name="Shape 2543"/>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4" name="Shape 2544"/>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5" name="Shape 2545"/>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6" name="Shape 2546"/>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7" name="Shape 2547"/>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8" name="Shape 2548"/>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49" name="Shape 2549"/>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0" name="Shape 2550"/>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1" name="Shape 2551"/>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2" name="Shape 2552"/>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3" name="Shape 2553"/>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4" name="Shape 2554"/>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5" name="Shape 2555"/>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6" name="Shape 2556"/>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7" name="Shape 2557"/>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8" name="Shape 2558"/>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59" name="Shape 2559"/>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0" name="Shape 2560"/>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1" name="Shape 2561"/>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2" name="Shape 2562"/>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3" name="Shape 2563"/>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4" name="Shape 2564"/>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5" name="Shape 2565"/>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6" name="Shape 2566"/>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7" name="Shape 2567"/>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8" name="Shape 2568"/>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9" name="Shape 2569"/>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0" name="Shape 2570"/>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1" name="Shape 2571"/>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2" name="Shape 2572"/>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3" name="Shape 2573"/>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4" name="Shape 2574"/>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5" name="Shape 2575"/>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6" name="Shape 2576"/>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7" name="Shape 2577"/>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8" name="Shape 2578"/>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9" name="Shape 2579"/>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0" name="Shape 2580"/>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1" name="Shape 2581"/>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2" name="Shape 2582"/>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3" name="Shape 2583"/>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4" name="Shape 2584"/>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5" name="Shape 2585"/>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6" name="Shape 2586"/>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7" name="Shape 2587"/>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8" name="Shape 2588"/>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9" name="Shape 2589"/>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0" name="Shape 2590"/>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1" name="Shape 2591"/>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2" name="Shape 2592"/>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3" name="Shape 2593"/>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4" name="Shape 2594"/>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5" name="Shape 2595"/>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6" name="Shape 2596"/>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7" name="Shape 2597"/>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8" name="Shape 2598"/>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599" name="Shape 2599"/>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0" name="Shape 2600"/>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1" name="Shape 2601"/>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2" name="Shape 2602"/>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3" name="Shape 2603"/>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4" name="Shape 2604"/>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5" name="Shape 2605"/>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6" name="Shape 2606"/>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7" name="Shape 2607"/>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8" name="Shape 2608"/>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09" name="Shape 2609"/>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0" name="Shape 2610"/>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1" name="Shape 2611"/>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2" name="Shape 2612"/>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3" name="Shape 2613"/>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4" name="Shape 2614"/>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5" name="Shape 2615"/>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6" name="Shape 2616"/>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7" name="Shape 2617"/>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8" name="Shape 2618"/>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9" name="Shape 2619"/>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0" name="Shape 2620"/>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1" name="Shape 2621"/>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2" name="Shape 2622"/>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3" name="Shape 2623"/>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4" name="Shape 2624"/>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625" name="Shape 2625"/>
          <p:cNvGrpSpPr/>
          <p:nvPr/>
        </p:nvGrpSpPr>
        <p:grpSpPr>
          <a:xfrm rot="10800000">
            <a:off x="7682451" y="28707"/>
            <a:ext cx="1140783" cy="5086302"/>
            <a:chOff x="5608825" y="238125"/>
            <a:chExt cx="1174975" cy="5238750"/>
          </a:xfrm>
        </p:grpSpPr>
        <p:sp>
          <p:nvSpPr>
            <p:cNvPr id="2626" name="Shape 2626"/>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7" name="Shape 2627"/>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8" name="Shape 2628"/>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9" name="Shape 2629"/>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0" name="Shape 2630"/>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1" name="Shape 2631"/>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2" name="Shape 2632"/>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3" name="Shape 2633"/>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4" name="Shape 2634"/>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5" name="Shape 2635"/>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6" name="Shape 2636"/>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7" name="Shape 2637"/>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8" name="Shape 2638"/>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39" name="Shape 2639"/>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0" name="Shape 2640"/>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1" name="Shape 2641"/>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2" name="Shape 2642"/>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3" name="Shape 2643"/>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4" name="Shape 2644"/>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5" name="Shape 2645"/>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6" name="Shape 2646"/>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7" name="Shape 2647"/>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8" name="Shape 2648"/>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49" name="Shape 2649"/>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0" name="Shape 2650"/>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1" name="Shape 2651"/>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2" name="Shape 2652"/>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3" name="Shape 2653"/>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4" name="Shape 2654"/>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5" name="Shape 2655"/>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6" name="Shape 2656"/>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7" name="Shape 2657"/>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8" name="Shape 2658"/>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9" name="Shape 2659"/>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0" name="Shape 2660"/>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1" name="Shape 2661"/>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2" name="Shape 2662"/>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3" name="Shape 2663"/>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4" name="Shape 2664"/>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5" name="Shape 2665"/>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6" name="Shape 2666"/>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7" name="Shape 2667"/>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8" name="Shape 2668"/>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9" name="Shape 2669"/>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0" name="Shape 2670"/>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1" name="Shape 2671"/>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2" name="Shape 2672"/>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3" name="Shape 2673"/>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4" name="Shape 2674"/>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5" name="Shape 2675"/>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676" name="Shape 2676"/>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677" name="Shape 2677"/>
        <p:cNvGrpSpPr/>
        <p:nvPr/>
      </p:nvGrpSpPr>
      <p:grpSpPr>
        <a:xfrm>
          <a:off x="0" y="0"/>
          <a:ext cx="0" cy="0"/>
          <a:chOff x="0" y="0"/>
          <a:chExt cx="0" cy="0"/>
        </a:xfrm>
      </p:grpSpPr>
      <p:sp>
        <p:nvSpPr>
          <p:cNvPr id="2678" name="Shape 2678"/>
          <p:cNvSpPr txBox="1"/>
          <p:nvPr>
            <p:ph idx="1" type="body"/>
          </p:nvPr>
        </p:nvSpPr>
        <p:spPr>
          <a:xfrm>
            <a:off x="624925" y="4177700"/>
            <a:ext cx="6759300" cy="519600"/>
          </a:xfrm>
          <a:prstGeom prst="rect">
            <a:avLst/>
          </a:prstGeom>
        </p:spPr>
        <p:txBody>
          <a:bodyPr anchorCtr="0" anchor="t" bIns="91425" lIns="91425" rIns="91425" wrap="square" tIns="91425"/>
          <a:lstStyle>
            <a:lvl1pPr lvl="0">
              <a:spcBef>
                <a:spcPts val="360"/>
              </a:spcBef>
              <a:buSzPts val="1800"/>
              <a:buNone/>
              <a:defRPr sz="1800"/>
            </a:lvl1pPr>
          </a:lstStyle>
          <a:p/>
        </p:txBody>
      </p:sp>
      <p:grpSp>
        <p:nvGrpSpPr>
          <p:cNvPr id="2679" name="Shape 2679"/>
          <p:cNvGrpSpPr/>
          <p:nvPr/>
        </p:nvGrpSpPr>
        <p:grpSpPr>
          <a:xfrm rot="10800000">
            <a:off x="8851487" y="28707"/>
            <a:ext cx="264012" cy="5086302"/>
            <a:chOff x="5307800" y="238125"/>
            <a:chExt cx="271925" cy="5238750"/>
          </a:xfrm>
        </p:grpSpPr>
        <p:sp>
          <p:nvSpPr>
            <p:cNvPr id="2680" name="Shape 2680"/>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1" name="Shape 2681"/>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2" name="Shape 2682"/>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3" name="Shape 2683"/>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4" name="Shape 2684"/>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5" name="Shape 2685"/>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6" name="Shape 2686"/>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7" name="Shape 2687"/>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8" name="Shape 2688"/>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89" name="Shape 2689"/>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0" name="Shape 2690"/>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1" name="Shape 2691"/>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2" name="Shape 2692"/>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3" name="Shape 2693"/>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4" name="Shape 2694"/>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5" name="Shape 2695"/>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6" name="Shape 2696"/>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7" name="Shape 2697"/>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8" name="Shape 2698"/>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699" name="Shape 2699"/>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0" name="Shape 2700"/>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1" name="Shape 2701"/>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2" name="Shape 2702"/>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3" name="Shape 2703"/>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4" name="Shape 2704"/>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5" name="Shape 2705"/>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6" name="Shape 2706"/>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7" name="Shape 2707"/>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8" name="Shape 2708"/>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09" name="Shape 2709"/>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0" name="Shape 2710"/>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1" name="Shape 2711"/>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2" name="Shape 2712"/>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3" name="Shape 2713"/>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4" name="Shape 2714"/>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5" name="Shape 2715"/>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6" name="Shape 2716"/>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7" name="Shape 2717"/>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8" name="Shape 2718"/>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19" name="Shape 2719"/>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0" name="Shape 2720"/>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1" name="Shape 2721"/>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2" name="Shape 2722"/>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3" name="Shape 2723"/>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4" name="Shape 2724"/>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5" name="Shape 2725"/>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6" name="Shape 2726"/>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7" name="Shape 2727"/>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8" name="Shape 2728"/>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29" name="Shape 2729"/>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30" name="Shape 2730"/>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31" name="Shape 2731"/>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32" name="Shape 2732"/>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33" name="Shape 2733"/>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34" name="Shape 2734"/>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35" name="Shape 2735"/>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736" name="Shape 2736"/>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737" name="Shape 2737"/>
          <p:cNvGrpSpPr/>
          <p:nvPr/>
        </p:nvGrpSpPr>
        <p:grpSpPr>
          <a:xfrm rot="10800000">
            <a:off x="7828571" y="28707"/>
            <a:ext cx="1140783" cy="5086302"/>
            <a:chOff x="5458325" y="238125"/>
            <a:chExt cx="1174975" cy="5238750"/>
          </a:xfrm>
        </p:grpSpPr>
        <p:sp>
          <p:nvSpPr>
            <p:cNvPr id="2738" name="Shape 2738"/>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39" name="Shape 2739"/>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0" name="Shape 2740"/>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1" name="Shape 2741"/>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2" name="Shape 2742"/>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3" name="Shape 2743"/>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4" name="Shape 2744"/>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5" name="Shape 2745"/>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6" name="Shape 2746"/>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7" name="Shape 2747"/>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8" name="Shape 2748"/>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49" name="Shape 2749"/>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0" name="Shape 2750"/>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1" name="Shape 2751"/>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2" name="Shape 2752"/>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3" name="Shape 2753"/>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4" name="Shape 2754"/>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5" name="Shape 2755"/>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6" name="Shape 2756"/>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7" name="Shape 2757"/>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8" name="Shape 2758"/>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59" name="Shape 2759"/>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0" name="Shape 2760"/>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1" name="Shape 2761"/>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2" name="Shape 2762"/>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3" name="Shape 2763"/>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4" name="Shape 2764"/>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5" name="Shape 2765"/>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6" name="Shape 2766"/>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7" name="Shape 2767"/>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8" name="Shape 2768"/>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69" name="Shape 2769"/>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0" name="Shape 2770"/>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1" name="Shape 2771"/>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2" name="Shape 2772"/>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3" name="Shape 2773"/>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4" name="Shape 2774"/>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5" name="Shape 2775"/>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6" name="Shape 2776"/>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7" name="Shape 2777"/>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8" name="Shape 2778"/>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79" name="Shape 2779"/>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0" name="Shape 2780"/>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1" name="Shape 2781"/>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2" name="Shape 2782"/>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3" name="Shape 2783"/>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4" name="Shape 2784"/>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5" name="Shape 2785"/>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6" name="Shape 2786"/>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7" name="Shape 2787"/>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8" name="Shape 2788"/>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89" name="Shape 2789"/>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0" name="Shape 2790"/>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1" name="Shape 2791"/>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2" name="Shape 2792"/>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3" name="Shape 2793"/>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4" name="Shape 2794"/>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5" name="Shape 2795"/>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6" name="Shape 2796"/>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7" name="Shape 2797"/>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8" name="Shape 2798"/>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2799" name="Shape 2799"/>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800" name="Shape 2800"/>
          <p:cNvGrpSpPr/>
          <p:nvPr/>
        </p:nvGrpSpPr>
        <p:grpSpPr>
          <a:xfrm rot="10800000">
            <a:off x="7682451" y="28707"/>
            <a:ext cx="994639" cy="4940182"/>
            <a:chOff x="5759350" y="388625"/>
            <a:chExt cx="1024450" cy="5088250"/>
          </a:xfrm>
        </p:grpSpPr>
        <p:sp>
          <p:nvSpPr>
            <p:cNvPr id="2801" name="Shape 2801"/>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02" name="Shape 2802"/>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03" name="Shape 2803"/>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04" name="Shape 2804"/>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05" name="Shape 2805"/>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06" name="Shape 2806"/>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07" name="Shape 2807"/>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08" name="Shape 2808"/>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09" name="Shape 2809"/>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0" name="Shape 2810"/>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1" name="Shape 2811"/>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2" name="Shape 2812"/>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3" name="Shape 2813"/>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4" name="Shape 2814"/>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5" name="Shape 2815"/>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6" name="Shape 2816"/>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7" name="Shape 2817"/>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8" name="Shape 2818"/>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19" name="Shape 2819"/>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0" name="Shape 2820"/>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1" name="Shape 2821"/>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2" name="Shape 2822"/>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3" name="Shape 2823"/>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4" name="Shape 2824"/>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5" name="Shape 2825"/>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6" name="Shape 2826"/>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7" name="Shape 2827"/>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8" name="Shape 2828"/>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29" name="Shape 2829"/>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0" name="Shape 2830"/>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1" name="Shape 2831"/>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2" name="Shape 2832"/>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3" name="Shape 2833"/>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4" name="Shape 2834"/>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5" name="Shape 2835"/>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6" name="Shape 2836"/>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7" name="Shape 2837"/>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8" name="Shape 2838"/>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39" name="Shape 2839"/>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0" name="Shape 2840"/>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1" name="Shape 2841"/>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2" name="Shape 2842"/>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3" name="Shape 2843"/>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4" name="Shape 2844"/>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5" name="Shape 2845"/>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6" name="Shape 2846"/>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7" name="Shape 2847"/>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8" name="Shape 2848"/>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49" name="Shape 2849"/>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0" name="Shape 2850"/>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1" name="Shape 2851"/>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2" name="Shape 2852"/>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3" name="Shape 2853"/>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4" name="Shape 2854"/>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5" name="Shape 2855"/>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6" name="Shape 2856"/>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7" name="Shape 2857"/>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8" name="Shape 2858"/>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9" name="Shape 2859"/>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0" name="Shape 2860"/>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1" name="Shape 2861"/>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2" name="Shape 2862"/>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3" name="Shape 2863"/>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4" name="Shape 2864"/>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5" name="Shape 2865"/>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6" name="Shape 2866"/>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7" name="Shape 2867"/>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8" name="Shape 2868"/>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69" name="Shape 2869"/>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0" name="Shape 2870"/>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1" name="Shape 2871"/>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2" name="Shape 2872"/>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3" name="Shape 2873"/>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4" name="Shape 2874"/>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5" name="Shape 2875"/>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6" name="Shape 2876"/>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7" name="Shape 2877"/>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8" name="Shape 2878"/>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79" name="Shape 2879"/>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0" name="Shape 2880"/>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1" name="Shape 2881"/>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2" name="Shape 2882"/>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3" name="Shape 2883"/>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4" name="Shape 2884"/>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5" name="Shape 2885"/>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6" name="Shape 2886"/>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7" name="Shape 2887"/>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8" name="Shape 2888"/>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89" name="Shape 2889"/>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0" name="Shape 2890"/>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1" name="Shape 2891"/>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2" name="Shape 2892"/>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3" name="Shape 2893"/>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4" name="Shape 2894"/>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5" name="Shape 2895"/>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6" name="Shape 2896"/>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7" name="Shape 2897"/>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8" name="Shape 2898"/>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899" name="Shape 2899"/>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0" name="Shape 2900"/>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1" name="Shape 2901"/>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902" name="Shape 2902"/>
          <p:cNvGrpSpPr/>
          <p:nvPr/>
        </p:nvGrpSpPr>
        <p:grpSpPr>
          <a:xfrm rot="10800000">
            <a:off x="7682451" y="28707"/>
            <a:ext cx="1140783" cy="5086302"/>
            <a:chOff x="5608825" y="238125"/>
            <a:chExt cx="1174975" cy="5238750"/>
          </a:xfrm>
        </p:grpSpPr>
        <p:sp>
          <p:nvSpPr>
            <p:cNvPr id="2903" name="Shape 2903"/>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4" name="Shape 2904"/>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5" name="Shape 2905"/>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6" name="Shape 2906"/>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7" name="Shape 2907"/>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8" name="Shape 2908"/>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9" name="Shape 2909"/>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0" name="Shape 2910"/>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1" name="Shape 2911"/>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2" name="Shape 2912"/>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3" name="Shape 2913"/>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4" name="Shape 2914"/>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5" name="Shape 2915"/>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6" name="Shape 2916"/>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7" name="Shape 2917"/>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8" name="Shape 2918"/>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19" name="Shape 2919"/>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0" name="Shape 2920"/>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1" name="Shape 2921"/>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2" name="Shape 2922"/>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3" name="Shape 2923"/>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4" name="Shape 2924"/>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5" name="Shape 2925"/>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6" name="Shape 2926"/>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7" name="Shape 2927"/>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8" name="Shape 2928"/>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9" name="Shape 2929"/>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0" name="Shape 2930"/>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1" name="Shape 2931"/>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2" name="Shape 2932"/>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3" name="Shape 2933"/>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4" name="Shape 2934"/>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5" name="Shape 2935"/>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6" name="Shape 2936"/>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7" name="Shape 2937"/>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8" name="Shape 2938"/>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9" name="Shape 2939"/>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0" name="Shape 2940"/>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1" name="Shape 2941"/>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2" name="Shape 2942"/>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3" name="Shape 2943"/>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4" name="Shape 2944"/>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5" name="Shape 2945"/>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6" name="Shape 2946"/>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7" name="Shape 2947"/>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8" name="Shape 2948"/>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49" name="Shape 2949"/>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50" name="Shape 2950"/>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51" name="Shape 2951"/>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2952" name="Shape 2952"/>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953" name="Shape 2953"/>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954"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57" name="Shape 295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58" name="Shape 295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59" name="Shape 295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0" name="Shape 296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1" name="Shape 296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2" name="Shape 296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3" name="Shape 296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4" name="Shape 296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5" name="Shape 296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6" name="Shape 296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7" name="Shape 296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8" name="Shape 296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69" name="Shape 296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0" name="Shape 297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1" name="Shape 297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2" name="Shape 297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3" name="Shape 297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4" name="Shape 297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5" name="Shape 297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6" name="Shape 297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7" name="Shape 297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8" name="Shape 297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79" name="Shape 297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0" name="Shape 298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1" name="Shape 298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2" name="Shape 298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3" name="Shape 298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4" name="Shape 298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5" name="Shape 298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6" name="Shape 298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7" name="Shape 298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8" name="Shape 298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89" name="Shape 298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0" name="Shape 299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1" name="Shape 299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2" name="Shape 299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3" name="Shape 299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4" name="Shape 299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5" name="Shape 299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6" name="Shape 299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7" name="Shape 299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8" name="Shape 299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99" name="Shape 299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0" name="Shape 300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1" name="Shape 300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2" name="Shape 300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3" name="Shape 300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4" name="Shape 300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5" name="Shape 300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6" name="Shape 300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7" name="Shape 300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8" name="Shape 300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09" name="Shape 300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10" name="Shape 301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11" name="Shape 301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sp>
          <p:nvSpPr>
            <p:cNvPr id="3012" name="Shape 301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15" name="Shape 301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16" name="Shape 301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17" name="Shape 301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18" name="Shape 301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19" name="Shape 301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0" name="Shape 302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1" name="Shape 302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2" name="Shape 302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3" name="Shape 302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4" name="Shape 302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5" name="Shape 302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6" name="Shape 302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7" name="Shape 302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8" name="Shape 302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29" name="Shape 302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0" name="Shape 303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1" name="Shape 303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2" name="Shape 303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3" name="Shape 303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4" name="Shape 303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5" name="Shape 303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6" name="Shape 303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7" name="Shape 303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8" name="Shape 303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39" name="Shape 303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0" name="Shape 304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1" name="Shape 304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2" name="Shape 304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3" name="Shape 304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4" name="Shape 304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5" name="Shape 304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6" name="Shape 304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7" name="Shape 304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8" name="Shape 304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49" name="Shape 304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0" name="Shape 305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1" name="Shape 305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2" name="Shape 305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3" name="Shape 305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4" name="Shape 305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5" name="Shape 305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6" name="Shape 305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7" name="Shape 305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8" name="Shape 305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59" name="Shape 305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0" name="Shape 306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1" name="Shape 306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2" name="Shape 306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3" name="Shape 306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4" name="Shape 306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5" name="Shape 306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6" name="Shape 306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7" name="Shape 306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8" name="Shape 306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69" name="Shape 306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70" name="Shape 307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71" name="Shape 307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72" name="Shape 307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73" name="Shape 307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74" name="Shape 307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sp>
          <p:nvSpPr>
            <p:cNvPr id="3075" name="Shape 307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78" name="Shape 307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79" name="Shape 307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0" name="Shape 308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1" name="Shape 308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2" name="Shape 308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3" name="Shape 308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4" name="Shape 308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5" name="Shape 308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6" name="Shape 308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7" name="Shape 308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8" name="Shape 308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89" name="Shape 308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0" name="Shape 309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1" name="Shape 309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2" name="Shape 309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3" name="Shape 309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4" name="Shape 309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5" name="Shape 309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6" name="Shape 309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7" name="Shape 309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8" name="Shape 309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099" name="Shape 309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0" name="Shape 310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1" name="Shape 310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2" name="Shape 310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3" name="Shape 310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4" name="Shape 310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5" name="Shape 310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6" name="Shape 310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7" name="Shape 310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8" name="Shape 310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09" name="Shape 310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0" name="Shape 311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1" name="Shape 311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2" name="Shape 311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3" name="Shape 311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4" name="Shape 311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5" name="Shape 311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6" name="Shape 311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7" name="Shape 311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8" name="Shape 311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19" name="Shape 311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0" name="Shape 312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1" name="Shape 312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2" name="Shape 312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3" name="Shape 312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4" name="Shape 312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5" name="Shape 312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6" name="Shape 312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7" name="Shape 312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8" name="Shape 312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29" name="Shape 312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0" name="Shape 313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1" name="Shape 313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2" name="Shape 313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3" name="Shape 313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4" name="Shape 313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5" name="Shape 313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6" name="Shape 313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7" name="Shape 313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8" name="Shape 313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9" name="Shape 313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0" name="Shape 314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1" name="Shape 314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2" name="Shape 314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3" name="Shape 314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4" name="Shape 314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5" name="Shape 314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6" name="Shape 314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7" name="Shape 314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8" name="Shape 314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49" name="Shape 314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0" name="Shape 315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1" name="Shape 315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2" name="Shape 315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3" name="Shape 315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4" name="Shape 315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5" name="Shape 315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6" name="Shape 315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7" name="Shape 315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8" name="Shape 315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59" name="Shape 315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0" name="Shape 316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1" name="Shape 316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2" name="Shape 316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3" name="Shape 316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4" name="Shape 316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5" name="Shape 316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6" name="Shape 316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7" name="Shape 316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8" name="Shape 316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69" name="Shape 316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70" name="Shape 317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71" name="Shape 317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72" name="Shape 317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73" name="Shape 317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74" name="Shape 317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75" name="Shape 317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76" name="Shape 317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77" name="Shape 317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0" name="Shape 318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1" name="Shape 318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2" name="Shape 318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3" name="Shape 318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4" name="Shape 318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5" name="Shape 318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6" name="Shape 318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7" name="Shape 318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8" name="Shape 318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89" name="Shape 318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0" name="Shape 319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1" name="Shape 319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2" name="Shape 319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3" name="Shape 319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4" name="Shape 319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5" name="Shape 319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6" name="Shape 319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7" name="Shape 319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8" name="Shape 319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199" name="Shape 319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0" name="Shape 320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1" name="Shape 320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2" name="Shape 320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3" name="Shape 320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4" name="Shape 320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5" name="Shape 320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6" name="Shape 320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7" name="Shape 320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8" name="Shape 320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09" name="Shape 320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0" name="Shape 321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1" name="Shape 321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2" name="Shape 321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3" name="Shape 321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4" name="Shape 321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5" name="Shape 321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6" name="Shape 321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7" name="Shape 321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8" name="Shape 321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19" name="Shape 321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0" name="Shape 322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1" name="Shape 322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2" name="Shape 322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3" name="Shape 322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4" name="Shape 322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5" name="Shape 322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6" name="Shape 322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7" name="Shape 322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sp>
          <p:nvSpPr>
            <p:cNvPr id="3228" name="Shape 322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229" name="Shape 3229"/>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718300" y="739375"/>
            <a:ext cx="6761100" cy="857400"/>
          </a:xfrm>
          <a:prstGeom prst="rect">
            <a:avLst/>
          </a:prstGeom>
          <a:noFill/>
          <a:ln>
            <a:noFill/>
          </a:ln>
        </p:spPr>
        <p:txBody>
          <a:bodyPr anchorCtr="0" anchor="b" bIns="91425" lIns="91425" rIns="91425" wrap="square" tIns="91425"/>
          <a:lstStyle>
            <a:lvl1pPr lvl="0">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9pPr>
          </a:lstStyle>
          <a:p/>
        </p:txBody>
      </p:sp>
      <p:sp>
        <p:nvSpPr>
          <p:cNvPr id="7" name="Shape 7"/>
          <p:cNvSpPr txBox="1"/>
          <p:nvPr>
            <p:ph idx="1" type="body"/>
          </p:nvPr>
        </p:nvSpPr>
        <p:spPr>
          <a:xfrm>
            <a:off x="718300" y="1733550"/>
            <a:ext cx="6761100" cy="2980500"/>
          </a:xfrm>
          <a:prstGeom prst="rect">
            <a:avLst/>
          </a:prstGeom>
          <a:noFill/>
          <a:ln>
            <a:noFill/>
          </a:ln>
        </p:spPr>
        <p:txBody>
          <a:bodyPr anchorCtr="0" anchor="t" bIns="91425" lIns="91425" rIns="91425" wrap="square" tIns="91425"/>
          <a:lstStyle>
            <a:lvl1pPr lvl="0">
              <a:spcBef>
                <a:spcPts val="60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8" name="Shape 8"/>
          <p:cNvSpPr txBox="1"/>
          <p:nvPr>
            <p:ph idx="12" type="sldNum"/>
          </p:nvPr>
        </p:nvSpPr>
        <p:spPr>
          <a:xfrm>
            <a:off x="91531" y="4720201"/>
            <a:ext cx="548700" cy="393600"/>
          </a:xfrm>
          <a:prstGeom prst="rect">
            <a:avLst/>
          </a:prstGeom>
          <a:noFill/>
          <a:ln>
            <a:noFill/>
          </a:ln>
        </p:spPr>
        <p:txBody>
          <a:bodyPr anchorCtr="0" anchor="ctr" bIns="91425" lIns="91425" rIns="91425" wrap="square" tIns="91425">
            <a:noAutofit/>
          </a:bodyPr>
          <a:lstStyle/>
          <a:p>
            <a:pPr indent="0" lvl="0" marL="0">
              <a:spcBef>
                <a:spcPts val="0"/>
              </a:spcBef>
              <a:buNone/>
            </a:pPr>
            <a:fld id="{00000000-1234-1234-1234-123412341234}" type="slidenum">
              <a:rPr lang="en" sz="1200">
                <a:solidFill>
                  <a:srgbClr val="0B87A1"/>
                </a:solidFill>
                <a:latin typeface="Dosis Light"/>
                <a:ea typeface="Dosis Light"/>
                <a:cs typeface="Dosis Light"/>
                <a:sym typeface="Dosis Ligh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5" name="Shape 3835"/>
        <p:cNvGrpSpPr/>
        <p:nvPr/>
      </p:nvGrpSpPr>
      <p:grpSpPr>
        <a:xfrm>
          <a:off x="0" y="0"/>
          <a:ext cx="0" cy="0"/>
          <a:chOff x="0" y="0"/>
          <a:chExt cx="0" cy="0"/>
        </a:xfrm>
      </p:grpSpPr>
      <p:sp>
        <p:nvSpPr>
          <p:cNvPr id="3836" name="Shape 3836"/>
          <p:cNvSpPr txBox="1"/>
          <p:nvPr>
            <p:ph type="ctrTitle"/>
          </p:nvPr>
        </p:nvSpPr>
        <p:spPr>
          <a:xfrm>
            <a:off x="762000" y="982175"/>
            <a:ext cx="5396700" cy="2339700"/>
          </a:xfrm>
          <a:prstGeom prst="rect">
            <a:avLst/>
          </a:prstGeom>
        </p:spPr>
        <p:txBody>
          <a:bodyPr anchorCtr="0" anchor="t" bIns="91425" lIns="91425" rIns="91425" wrap="square" tIns="91425">
            <a:noAutofit/>
          </a:bodyPr>
          <a:lstStyle/>
          <a:p>
            <a:pPr indent="0" lvl="0" marL="0" rtl="0">
              <a:spcBef>
                <a:spcPts val="0"/>
              </a:spcBef>
              <a:buNone/>
            </a:pPr>
            <a:r>
              <a:rPr lang="en"/>
              <a:t>Projeto Data Science IF1015</a:t>
            </a:r>
          </a:p>
        </p:txBody>
      </p:sp>
      <p:sp>
        <p:nvSpPr>
          <p:cNvPr id="3837" name="Shape 3837"/>
          <p:cNvSpPr txBox="1"/>
          <p:nvPr/>
        </p:nvSpPr>
        <p:spPr>
          <a:xfrm>
            <a:off x="3675600" y="3321875"/>
            <a:ext cx="2405100" cy="857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solidFill>
                  <a:srgbClr val="80BFB7"/>
                </a:solidFill>
                <a:latin typeface="Dosis"/>
                <a:ea typeface="Dosis"/>
                <a:cs typeface="Dosis"/>
                <a:sym typeface="Dosis"/>
              </a:rPr>
              <a:t>Augusto Rodrigues de Lima</a:t>
            </a:r>
          </a:p>
          <a:p>
            <a:pPr indent="0" lvl="0" marL="0" rtl="0" algn="ctr">
              <a:spcBef>
                <a:spcPts val="0"/>
              </a:spcBef>
              <a:buNone/>
            </a:pPr>
            <a:r>
              <a:rPr lang="en">
                <a:solidFill>
                  <a:srgbClr val="80BFB7"/>
                </a:solidFill>
                <a:latin typeface="Dosis"/>
                <a:ea typeface="Dosis"/>
                <a:cs typeface="Dosis"/>
                <a:sym typeface="Dosis"/>
              </a:rPr>
              <a:t>arl4@cin.ufpe.br</a:t>
            </a:r>
          </a:p>
        </p:txBody>
      </p:sp>
      <p:sp>
        <p:nvSpPr>
          <p:cNvPr id="3838" name="Shape 3838"/>
          <p:cNvSpPr txBox="1"/>
          <p:nvPr/>
        </p:nvSpPr>
        <p:spPr>
          <a:xfrm>
            <a:off x="3675600" y="4095775"/>
            <a:ext cx="2405100" cy="857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solidFill>
                  <a:srgbClr val="80BFB7"/>
                </a:solidFill>
                <a:latin typeface="Dosis"/>
                <a:ea typeface="Dosis"/>
                <a:cs typeface="Dosis"/>
                <a:sym typeface="Dosis"/>
              </a:rPr>
              <a:t>Carlos Henrique N. Melo</a:t>
            </a:r>
          </a:p>
          <a:p>
            <a:pPr indent="0" lvl="0" marL="0" rtl="0" algn="ctr">
              <a:spcBef>
                <a:spcPts val="0"/>
              </a:spcBef>
              <a:buNone/>
            </a:pPr>
            <a:r>
              <a:rPr lang="en">
                <a:solidFill>
                  <a:srgbClr val="80BFB7"/>
                </a:solidFill>
                <a:latin typeface="Dosis"/>
                <a:ea typeface="Dosis"/>
                <a:cs typeface="Dosis"/>
                <a:sym typeface="Dosis"/>
              </a:rPr>
              <a:t>chnm@cin.ufpe.br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2" name="Shape 3842"/>
        <p:cNvGrpSpPr/>
        <p:nvPr/>
      </p:nvGrpSpPr>
      <p:grpSpPr>
        <a:xfrm>
          <a:off x="0" y="0"/>
          <a:ext cx="0" cy="0"/>
          <a:chOff x="0" y="0"/>
          <a:chExt cx="0" cy="0"/>
        </a:xfrm>
      </p:grpSpPr>
      <p:sp>
        <p:nvSpPr>
          <p:cNvPr id="3843" name="Shape 3843"/>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3844" name="Shape 3844"/>
          <p:cNvPicPr preferRelativeResize="0"/>
          <p:nvPr/>
        </p:nvPicPr>
        <p:blipFill>
          <a:blip r:embed="rId3">
            <a:alphaModFix/>
          </a:blip>
          <a:stretch>
            <a:fillRect/>
          </a:stretch>
        </p:blipFill>
        <p:spPr>
          <a:xfrm>
            <a:off x="0" y="-29700"/>
            <a:ext cx="914399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8" name="Shape 3848"/>
        <p:cNvGrpSpPr/>
        <p:nvPr/>
      </p:nvGrpSpPr>
      <p:grpSpPr>
        <a:xfrm>
          <a:off x="0" y="0"/>
          <a:ext cx="0" cy="0"/>
          <a:chOff x="0" y="0"/>
          <a:chExt cx="0" cy="0"/>
        </a:xfrm>
      </p:grpSpPr>
      <p:sp>
        <p:nvSpPr>
          <p:cNvPr id="3849" name="Shape 3849"/>
          <p:cNvSpPr txBox="1"/>
          <p:nvPr>
            <p:ph type="title"/>
          </p:nvPr>
        </p:nvSpPr>
        <p:spPr>
          <a:xfrm>
            <a:off x="0" y="0"/>
            <a:ext cx="6761100" cy="535200"/>
          </a:xfrm>
          <a:prstGeom prst="rect">
            <a:avLst/>
          </a:prstGeom>
        </p:spPr>
        <p:txBody>
          <a:bodyPr anchorCtr="0" anchor="b" bIns="91425" lIns="91425" rIns="91425" wrap="square" tIns="91425">
            <a:noAutofit/>
          </a:bodyPr>
          <a:lstStyle/>
          <a:p>
            <a:pPr indent="-69850" lvl="0" marL="0" rtl="0">
              <a:spcBef>
                <a:spcPts val="0"/>
              </a:spcBef>
              <a:buClr>
                <a:srgbClr val="000000"/>
              </a:buClr>
              <a:buSzPts val="1100"/>
              <a:buFont typeface="Arial"/>
              <a:buNone/>
            </a:pPr>
            <a:r>
              <a:rPr lang="en" sz="2400"/>
              <a:t>Mas o que é o ReclameAQUI?</a:t>
            </a:r>
          </a:p>
        </p:txBody>
      </p:sp>
      <p:sp>
        <p:nvSpPr>
          <p:cNvPr id="3850" name="Shape 3850"/>
          <p:cNvSpPr txBox="1"/>
          <p:nvPr>
            <p:ph idx="1" type="body"/>
          </p:nvPr>
        </p:nvSpPr>
        <p:spPr>
          <a:xfrm>
            <a:off x="422850" y="1137450"/>
            <a:ext cx="6761100" cy="3768000"/>
          </a:xfrm>
          <a:prstGeom prst="rect">
            <a:avLst/>
          </a:prstGeom>
        </p:spPr>
        <p:txBody>
          <a:bodyPr anchorCtr="0" anchor="t" bIns="91425" lIns="91425" rIns="91425" wrap="square" tIns="91425">
            <a:noAutofit/>
          </a:bodyPr>
          <a:lstStyle/>
          <a:p>
            <a:pPr indent="-342900" lvl="0" marL="457200" rtl="0" algn="just">
              <a:spcBef>
                <a:spcPts val="0"/>
              </a:spcBef>
              <a:spcAft>
                <a:spcPts val="0"/>
              </a:spcAft>
              <a:buSzPts val="1800"/>
              <a:buFont typeface="Titillium Web"/>
              <a:buChar char="▪"/>
            </a:pPr>
            <a:r>
              <a:rPr b="1" lang="en" sz="1800">
                <a:latin typeface="Titillium Web"/>
                <a:ea typeface="Titillium Web"/>
                <a:cs typeface="Titillium Web"/>
                <a:sym typeface="Titillium Web"/>
              </a:rPr>
              <a:t>Reclame AQUI é um canal onde pessoas podem expor suas insatisfações e alertar outros consumidores sobre empresas.</a:t>
            </a:r>
          </a:p>
          <a:p>
            <a:pPr indent="-342900" lvl="0" marL="457200" rtl="0" algn="just">
              <a:spcBef>
                <a:spcPts val="0"/>
              </a:spcBef>
              <a:spcAft>
                <a:spcPts val="0"/>
              </a:spcAft>
              <a:buSzPts val="1800"/>
              <a:buFont typeface="Titillium Web"/>
              <a:buChar char="▪"/>
            </a:pPr>
            <a:r>
              <a:rPr b="1" lang="en" sz="1800">
                <a:latin typeface="Titillium Web"/>
                <a:ea typeface="Titillium Web"/>
                <a:cs typeface="Titillium Web"/>
                <a:sym typeface="Titillium Web"/>
              </a:rPr>
              <a:t>Diariamente, mais de 600 mil pessoas pesquisam as reputações das empresas antes de realizar uma compra ou contratar um serviço.</a:t>
            </a:r>
          </a:p>
          <a:p>
            <a:pPr indent="-342900" lvl="0" marL="457200" rtl="0" algn="just">
              <a:spcBef>
                <a:spcPts val="0"/>
              </a:spcBef>
              <a:spcAft>
                <a:spcPts val="0"/>
              </a:spcAft>
              <a:buSzPts val="1800"/>
              <a:buFont typeface="Titillium Web"/>
              <a:buChar char="▪"/>
            </a:pPr>
            <a:r>
              <a:rPr b="1" lang="en" sz="1800">
                <a:latin typeface="Titillium Web"/>
                <a:ea typeface="Titillium Web"/>
                <a:cs typeface="Titillium Web"/>
                <a:sym typeface="Titillium Web"/>
              </a:rPr>
              <a:t>Pessoas que utilizam o Reclame AQUI, são mais de 15 milhões de consumidores, procuram o site antes mesmo de ligar no SAC. </a:t>
            </a:r>
          </a:p>
          <a:p>
            <a:pPr indent="-342900" lvl="0" marL="457200" rtl="0" algn="just">
              <a:spcBef>
                <a:spcPts val="0"/>
              </a:spcBef>
              <a:spcAft>
                <a:spcPts val="0"/>
              </a:spcAft>
              <a:buSzPts val="1800"/>
              <a:buFont typeface="Titillium Web"/>
              <a:buChar char="▪"/>
            </a:pPr>
            <a:r>
              <a:rPr b="1" lang="en" sz="1800">
                <a:latin typeface="Titillium Web"/>
                <a:ea typeface="Titillium Web"/>
                <a:cs typeface="Titillium Web"/>
                <a:sym typeface="Titillium Web"/>
              </a:rPr>
              <a:t>Já as empresas, são mais de 120 mil cadastradas, utilizam o Reclame AQUI como referência para aprimorar seu atendimento.</a:t>
            </a:r>
          </a:p>
          <a:p>
            <a:pPr indent="-342900" lvl="0" marL="457200" rtl="0" algn="just">
              <a:spcBef>
                <a:spcPts val="0"/>
              </a:spcBef>
              <a:buSzPts val="1800"/>
              <a:buFont typeface="Titillium Web"/>
              <a:buChar char="▪"/>
            </a:pPr>
            <a:r>
              <a:rPr b="1" lang="en" sz="1800">
                <a:latin typeface="Titillium Web"/>
                <a:ea typeface="Titillium Web"/>
                <a:cs typeface="Titillium Web"/>
                <a:sym typeface="Titillium Web"/>
              </a:rPr>
              <a:t>Sem nenhum custo.</a:t>
            </a:r>
          </a:p>
        </p:txBody>
      </p:sp>
      <p:sp>
        <p:nvSpPr>
          <p:cNvPr id="3851" name="Shape 3851"/>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5" name="Shape 3855"/>
        <p:cNvGrpSpPr/>
        <p:nvPr/>
      </p:nvGrpSpPr>
      <p:grpSpPr>
        <a:xfrm>
          <a:off x="0" y="0"/>
          <a:ext cx="0" cy="0"/>
          <a:chOff x="0" y="0"/>
          <a:chExt cx="0" cy="0"/>
        </a:xfrm>
      </p:grpSpPr>
      <p:sp>
        <p:nvSpPr>
          <p:cNvPr id="3856" name="Shape 3856"/>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3857" name="Shape 3857"/>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1" name="Shape 3861"/>
        <p:cNvGrpSpPr/>
        <p:nvPr/>
      </p:nvGrpSpPr>
      <p:grpSpPr>
        <a:xfrm>
          <a:off x="0" y="0"/>
          <a:ext cx="0" cy="0"/>
          <a:chOff x="0" y="0"/>
          <a:chExt cx="0" cy="0"/>
        </a:xfrm>
      </p:grpSpPr>
      <p:sp>
        <p:nvSpPr>
          <p:cNvPr id="3862" name="Shape 3862"/>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3863" name="Shape 3863"/>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7" name="Shape 3867"/>
        <p:cNvGrpSpPr/>
        <p:nvPr/>
      </p:nvGrpSpPr>
      <p:grpSpPr>
        <a:xfrm>
          <a:off x="0" y="0"/>
          <a:ext cx="0" cy="0"/>
          <a:chOff x="0" y="0"/>
          <a:chExt cx="0" cy="0"/>
        </a:xfrm>
      </p:grpSpPr>
      <p:sp>
        <p:nvSpPr>
          <p:cNvPr id="3868" name="Shape 3868"/>
          <p:cNvSpPr txBox="1"/>
          <p:nvPr>
            <p:ph type="title"/>
          </p:nvPr>
        </p:nvSpPr>
        <p:spPr>
          <a:xfrm>
            <a:off x="3369475" y="119075"/>
            <a:ext cx="1547700" cy="857400"/>
          </a:xfrm>
          <a:prstGeom prst="rect">
            <a:avLst/>
          </a:prstGeom>
        </p:spPr>
        <p:txBody>
          <a:bodyPr anchorCtr="0" anchor="b" bIns="91425" lIns="91425" rIns="91425" wrap="square" tIns="91425">
            <a:noAutofit/>
          </a:bodyPr>
          <a:lstStyle/>
          <a:p>
            <a:pPr indent="-69850" lvl="0" marL="0" rtl="0">
              <a:spcBef>
                <a:spcPts val="0"/>
              </a:spcBef>
              <a:buClr>
                <a:srgbClr val="000000"/>
              </a:buClr>
              <a:buSzPts val="1100"/>
              <a:buFont typeface="Arial"/>
              <a:buNone/>
            </a:pPr>
            <a:r>
              <a:rPr lang="en" sz="2400"/>
              <a:t>E agora?</a:t>
            </a:r>
          </a:p>
        </p:txBody>
      </p:sp>
      <p:sp>
        <p:nvSpPr>
          <p:cNvPr id="3869" name="Shape 3869"/>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3870" name="Shape 3870"/>
          <p:cNvPicPr preferRelativeResize="0"/>
          <p:nvPr/>
        </p:nvPicPr>
        <p:blipFill>
          <a:blip r:embed="rId3">
            <a:alphaModFix/>
          </a:blip>
          <a:stretch>
            <a:fillRect/>
          </a:stretch>
        </p:blipFill>
        <p:spPr>
          <a:xfrm>
            <a:off x="2509850" y="1227950"/>
            <a:ext cx="3112300" cy="38858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4" name="Shape 3874"/>
        <p:cNvGrpSpPr/>
        <p:nvPr/>
      </p:nvGrpSpPr>
      <p:grpSpPr>
        <a:xfrm>
          <a:off x="0" y="0"/>
          <a:ext cx="0" cy="0"/>
          <a:chOff x="0" y="0"/>
          <a:chExt cx="0" cy="0"/>
        </a:xfrm>
      </p:grpSpPr>
      <p:sp>
        <p:nvSpPr>
          <p:cNvPr id="3875" name="Shape 3875"/>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3876" name="Shape 3876"/>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0" name="Shape 3880"/>
        <p:cNvGrpSpPr/>
        <p:nvPr/>
      </p:nvGrpSpPr>
      <p:grpSpPr>
        <a:xfrm>
          <a:off x="0" y="0"/>
          <a:ext cx="0" cy="0"/>
          <a:chOff x="0" y="0"/>
          <a:chExt cx="0" cy="0"/>
        </a:xfrm>
      </p:grpSpPr>
      <p:sp>
        <p:nvSpPr>
          <p:cNvPr id="3881" name="Shape 3881"/>
          <p:cNvSpPr txBox="1"/>
          <p:nvPr>
            <p:ph type="ctrTitle"/>
          </p:nvPr>
        </p:nvSpPr>
        <p:spPr>
          <a:xfrm>
            <a:off x="1857850" y="303525"/>
            <a:ext cx="3202800" cy="994200"/>
          </a:xfrm>
          <a:prstGeom prst="rect">
            <a:avLst/>
          </a:prstGeom>
        </p:spPr>
        <p:txBody>
          <a:bodyPr anchorCtr="0" anchor="t" bIns="91425" lIns="91425" rIns="91425" wrap="square" tIns="91425">
            <a:noAutofit/>
          </a:bodyPr>
          <a:lstStyle/>
          <a:p>
            <a:pPr indent="0" lvl="0" marL="0" rtl="0">
              <a:spcBef>
                <a:spcPts val="0"/>
              </a:spcBef>
              <a:buNone/>
            </a:pPr>
            <a:r>
              <a:rPr lang="en"/>
              <a:t>Obrigado!</a:t>
            </a:r>
          </a:p>
        </p:txBody>
      </p:sp>
      <p:pic>
        <p:nvPicPr>
          <p:cNvPr descr="oie_jpg (1).png" id="3882" name="Shape 3882"/>
          <p:cNvPicPr preferRelativeResize="0"/>
          <p:nvPr/>
        </p:nvPicPr>
        <p:blipFill>
          <a:blip r:embed="rId3">
            <a:alphaModFix/>
          </a:blip>
          <a:stretch>
            <a:fillRect/>
          </a:stretch>
        </p:blipFill>
        <p:spPr>
          <a:xfrm>
            <a:off x="897084" y="1708563"/>
            <a:ext cx="1793741" cy="1857307"/>
          </a:xfrm>
          <a:prstGeom prst="rect">
            <a:avLst/>
          </a:prstGeom>
          <a:noFill/>
          <a:ln>
            <a:noFill/>
          </a:ln>
        </p:spPr>
      </p:pic>
      <p:pic>
        <p:nvPicPr>
          <p:cNvPr descr="oie_jpg (2).png" id="3883" name="Shape 3883"/>
          <p:cNvPicPr preferRelativeResize="0"/>
          <p:nvPr/>
        </p:nvPicPr>
        <p:blipFill>
          <a:blip r:embed="rId4">
            <a:alphaModFix/>
          </a:blip>
          <a:stretch>
            <a:fillRect/>
          </a:stretch>
        </p:blipFill>
        <p:spPr>
          <a:xfrm>
            <a:off x="3266909" y="1708569"/>
            <a:ext cx="1793741" cy="1857307"/>
          </a:xfrm>
          <a:prstGeom prst="rect">
            <a:avLst/>
          </a:prstGeom>
          <a:noFill/>
          <a:ln>
            <a:noFill/>
          </a:ln>
        </p:spPr>
      </p:pic>
      <p:sp>
        <p:nvSpPr>
          <p:cNvPr id="3884" name="Shape 3884"/>
          <p:cNvSpPr txBox="1"/>
          <p:nvPr/>
        </p:nvSpPr>
        <p:spPr>
          <a:xfrm>
            <a:off x="591400" y="3702850"/>
            <a:ext cx="2405100" cy="8574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80BFB7"/>
                </a:solidFill>
                <a:latin typeface="Dosis"/>
                <a:ea typeface="Dosis"/>
                <a:cs typeface="Dosis"/>
                <a:sym typeface="Dosis"/>
              </a:rPr>
              <a:t>Augusto Rodrigues de Lima</a:t>
            </a:r>
          </a:p>
          <a:p>
            <a:pPr indent="0" lvl="0" marL="0" algn="ctr">
              <a:spcBef>
                <a:spcPts val="0"/>
              </a:spcBef>
              <a:buNone/>
            </a:pPr>
            <a:r>
              <a:rPr lang="en">
                <a:solidFill>
                  <a:srgbClr val="80BFB7"/>
                </a:solidFill>
                <a:latin typeface="Dosis"/>
                <a:ea typeface="Dosis"/>
                <a:cs typeface="Dosis"/>
                <a:sym typeface="Dosis"/>
              </a:rPr>
              <a:t>arl4@cin.ufpe.br</a:t>
            </a:r>
          </a:p>
        </p:txBody>
      </p:sp>
      <p:sp>
        <p:nvSpPr>
          <p:cNvPr id="3885" name="Shape 3885"/>
          <p:cNvSpPr txBox="1"/>
          <p:nvPr/>
        </p:nvSpPr>
        <p:spPr>
          <a:xfrm>
            <a:off x="2961225" y="3702850"/>
            <a:ext cx="2405100" cy="857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solidFill>
                  <a:srgbClr val="80BFB7"/>
                </a:solidFill>
                <a:latin typeface="Dosis"/>
                <a:ea typeface="Dosis"/>
                <a:cs typeface="Dosis"/>
                <a:sym typeface="Dosis"/>
              </a:rPr>
              <a:t>Carlos Henrique N. Melo</a:t>
            </a:r>
          </a:p>
          <a:p>
            <a:pPr indent="0" lvl="0" marL="0" rtl="0" algn="ctr">
              <a:spcBef>
                <a:spcPts val="0"/>
              </a:spcBef>
              <a:buNone/>
            </a:pPr>
            <a:r>
              <a:rPr lang="en">
                <a:solidFill>
                  <a:srgbClr val="80BFB7"/>
                </a:solidFill>
                <a:latin typeface="Dosis"/>
                <a:ea typeface="Dosis"/>
                <a:cs typeface="Dosis"/>
                <a:sym typeface="Dosis"/>
              </a:rPr>
              <a:t>chnm@cin.ufpe.br</a:t>
            </a:r>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