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Inteligência Artificial Racista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Rielson Leandro - rlsl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endParaRPr/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2375"/>
            <a:ext cx="9144000" cy="38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Shape 295"/>
          <p:cNvSpPr txBox="1"/>
          <p:nvPr/>
        </p:nvSpPr>
        <p:spPr>
          <a:xfrm>
            <a:off x="168800" y="4227350"/>
            <a:ext cx="1582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</a:rPr>
              <a:t>Prater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4893200" y="4302375"/>
            <a:ext cx="1582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3F3F3"/>
                </a:solidFill>
              </a:rPr>
              <a:t>Brisha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" type="body"/>
          </p:nvPr>
        </p:nvSpPr>
        <p:spPr>
          <a:xfrm>
            <a:off x="4572000" y="1315325"/>
            <a:ext cx="45720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Brisha Borde - 18 anos roubou uma bicicleta e uma scooter no valor de 80 dólares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Passagem Contravenções</a:t>
            </a:r>
            <a:r>
              <a:rPr lang="pt-BR">
                <a:solidFill>
                  <a:srgbClr val="BBBBBB"/>
                </a:solidFill>
                <a:highlight>
                  <a:srgbClr val="222222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Classificada como alto risco - 8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Não voltou a cometer crimes</a:t>
            </a:r>
            <a:endParaRPr b="1"/>
          </a:p>
        </p:txBody>
      </p:sp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>
            <p:ph type="title"/>
          </p:nvPr>
        </p:nvSpPr>
        <p:spPr>
          <a:xfrm>
            <a:off x="4572000" y="155450"/>
            <a:ext cx="4572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Brisha Borden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idx="1" type="body"/>
          </p:nvPr>
        </p:nvSpPr>
        <p:spPr>
          <a:xfrm>
            <a:off x="4572000" y="1315325"/>
            <a:ext cx="4572000" cy="3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Vernon Prater</a:t>
            </a:r>
            <a:r>
              <a:rPr lang="pt-BR"/>
              <a:t> - 41 anos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Pego roubando 86 </a:t>
            </a:r>
            <a:r>
              <a:rPr lang="pt-BR"/>
              <a:t>dólares</a:t>
            </a:r>
            <a:r>
              <a:rPr lang="pt-BR"/>
              <a:t> em ferramentas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Assalto a mão armada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Tentativa de Assalto a mão armada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Preso por 5 anos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Classificado como baixo risco - 3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Roubou Milhares de dólares em eletrônicos</a:t>
            </a:r>
            <a:endParaRPr b="1"/>
          </a:p>
        </p:txBody>
      </p:sp>
      <p:sp>
        <p:nvSpPr>
          <p:cNvPr id="309" name="Shape 309"/>
          <p:cNvSpPr txBox="1"/>
          <p:nvPr>
            <p:ph type="title"/>
          </p:nvPr>
        </p:nvSpPr>
        <p:spPr>
          <a:xfrm>
            <a:off x="4572000" y="155450"/>
            <a:ext cx="4572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Vernon Prater</a:t>
            </a: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ProPublica</a:t>
            </a:r>
            <a:endParaRPr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Análise</a:t>
            </a:r>
            <a:r>
              <a:rPr lang="pt-BR"/>
              <a:t> de risco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7.000 Pessoas presas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Mesmos padrões do software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Mostrou pouco </a:t>
            </a:r>
            <a:r>
              <a:rPr lang="pt-BR"/>
              <a:t>confiável 20% voltaram a cometer crimes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ProPublica</a:t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Nova </a:t>
            </a:r>
            <a:r>
              <a:rPr lang="pt-BR"/>
              <a:t>Análise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7.000 Pessoas presas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Mesmos padrões do software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Gama maior de dados(Crimes como dirigir com a licença vencida)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Mostrou mais preciso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61% foram presos em 2 anos 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t-BR"/>
              <a:t>Descobriram e</a:t>
            </a:r>
            <a:r>
              <a:rPr b="1" lang="pt-BR"/>
              <a:t>rros contra os negros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ctrTitle"/>
          </p:nvPr>
        </p:nvSpPr>
        <p:spPr>
          <a:xfrm>
            <a:off x="824000" y="2422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Crimes cometidos anteriormente?</a:t>
            </a:r>
            <a:endParaRPr/>
          </a:p>
        </p:txBody>
      </p:sp>
      <p:sp>
        <p:nvSpPr>
          <p:cNvPr id="328" name="Shape 328"/>
          <p:cNvSpPr txBox="1"/>
          <p:nvPr>
            <p:ph idx="1" type="subTitle"/>
          </p:nvPr>
        </p:nvSpPr>
        <p:spPr>
          <a:xfrm>
            <a:off x="824000" y="1920250"/>
            <a:ext cx="4255500" cy="23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Isolado o histórico criminal de cada “Raça” 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Negros: 77% de chance de cometer crimes violentos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/>
              <a:t>Negros: 45% de chance de cometer qualquer tipo de crime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