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-1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Implicações éticas e sociais em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Sistemas de Experimentação Autônomos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 learning + experimentation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825" y="1530750"/>
            <a:ext cx="2082000" cy="20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125" y="1362075"/>
            <a:ext cx="2419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Exploradores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262" y="1152012"/>
            <a:ext cx="2839475" cy="28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862" y="1043612"/>
            <a:ext cx="3056275" cy="30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Belman Report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1979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652025"/>
            <a:ext cx="207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respeito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490875"/>
            <a:ext cx="20727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2934575" y="2652025"/>
            <a:ext cx="2436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beneficiência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6225" y="1490875"/>
            <a:ext cx="20727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6311600" y="2652025"/>
            <a:ext cx="207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justiça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311600" y="1490875"/>
            <a:ext cx="20727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538" y="607288"/>
            <a:ext cx="3928925" cy="39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538" y="607288"/>
            <a:ext cx="3928925" cy="39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