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098500"/>
            <a:ext cx="8520600" cy="23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/>
              <a:t>Big Data, Machine Learning, and the Social Sciences:</a:t>
            </a:r>
            <a:endParaRPr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Fairness, Accountability, and Transparency</a:t>
            </a:r>
            <a:endParaRPr sz="36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991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Allyson Manoel - amnv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Models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Predição</a:t>
            </a:r>
            <a:endParaRPr sz="28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Explanação </a:t>
            </a:r>
            <a:endParaRPr sz="28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Exploração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predição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Tentam prediz</a:t>
            </a:r>
            <a:r>
              <a:rPr lang="pt-BR" sz="2800">
                <a:solidFill>
                  <a:schemeClr val="dk1"/>
                </a:solidFill>
              </a:rPr>
              <a:t>e</a:t>
            </a:r>
            <a:r>
              <a:rPr lang="pt-BR" sz="2800">
                <a:solidFill>
                  <a:schemeClr val="dk1"/>
                </a:solidFill>
              </a:rPr>
              <a:t>r uma informação com base nos dados de uma base</a:t>
            </a:r>
            <a:endParaRPr sz="28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Algo que ainda vai pra acontecer</a:t>
            </a:r>
            <a:endParaRPr sz="28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</a:rPr>
              <a:t>Preencher dado faltante em um base.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explanação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Explicar “o porquê” dos dados se comporta daquele jeito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Utilização de teorias sociais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predição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inicial dos dados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Busca por informações que poderão ser extraídas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ligar para modelos?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r>
              <a:rPr lang="pt-BR"/>
              <a:t>nálises explanatórias e exploratórias tendem a anteceder a predição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Viés e injustiças repassadas para predição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Findings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Importância de um especialista no domínio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Cientistas sociais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Evitar </a:t>
            </a:r>
            <a:r>
              <a:rPr lang="pt-BR"/>
              <a:t>estereótipos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Análise enviesada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Evitar fatores humanos no processo e na conclusão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r>
              <a:rPr lang="pt-BR"/>
              <a:t>ustiça (fairness)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Responsabilidade (accountability)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Transparência (transparency)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O que é big data?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U</a:t>
            </a:r>
            <a:r>
              <a:rPr lang="pt-BR"/>
              <a:t>m largo, diverso, complexo, longitudinal, e/ou distribuído conjunto de dados gerado a partir de instrumentos, sensores, interação com a internet, email, vídeo, fluxo de cliques, e/ou qualquer outra fonte digital disponível.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big data?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É o acumulado de enormes quantidades de informações estatísticas sobre informações sociais e tendências econômicas  e comportamento humano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2"/>
                </a:solidFill>
              </a:rPr>
              <a:t>Ciência social computacional.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Estatísticas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Ciência da computação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Ciência social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Dois fatores sobre big data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Granularidade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Heterogeneidade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Questions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Uma boa granularidade, talvez não seja possível de alcançar apenas utilizando técnicas computacionais.</a:t>
            </a:r>
            <a:endParaRPr sz="28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O que perguntar</a:t>
            </a:r>
            <a:endParaRPr sz="28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</a:rPr>
              <a:t>Onde encontrar respostas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D</a:t>
            </a:r>
            <a:r>
              <a:rPr lang="pt-BR"/>
              <a:t>ata first e Method first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Bases de dados concentram um conjunto específico da sociedade</a:t>
            </a:r>
            <a:endParaRPr sz="28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</a:rPr>
              <a:t>Modelos que levam em consideração majoritariamente uma único subconjunto da população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fazer?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Priorizar as questões sociais acima da viabilidade dos dados</a:t>
            </a:r>
            <a:endParaRPr sz="28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Dados podem não ser tão fáceis de achar</a:t>
            </a:r>
            <a:endParaRPr sz="28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Técnicas de agregação e curadoria</a:t>
            </a:r>
            <a:endParaRPr sz="28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</a:rPr>
              <a:t>Dados de melhor qualidade que permitem uma análise que reflete mais eficazmente o mundo real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