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1789500"/>
            <a:ext cx="85206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Big Data, Machine Learning, and the Social Sciences: Fairness, Accountability, and Transparency</a:t>
            </a:r>
            <a:endParaRPr sz="30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399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Allyson Manoel - amnv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Predição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Explanação 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Exploração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exploratório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Análise inicial dos dados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Busca por informações que poderão ser extraídas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explanação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Explicar “o porquê” do comportamento mostrado através dos dados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Utilização de teorias sociais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predição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Tentam prediz</a:t>
            </a:r>
            <a:r>
              <a:rPr lang="pt-BR" sz="2400">
                <a:solidFill>
                  <a:schemeClr val="dk1"/>
                </a:solidFill>
              </a:rPr>
              <a:t>e</a:t>
            </a:r>
            <a:r>
              <a:rPr lang="pt-BR" sz="2400">
                <a:solidFill>
                  <a:schemeClr val="dk1"/>
                </a:solidFill>
              </a:rPr>
              <a:t>r uma informação com base nos dados de uma base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Algo que ainda vai pra acontecer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Preencher dado faltante em um base.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ligar para modelos?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Análises explanatórias e exploratórias tendem a anteceder a predição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Viés e injustiças repassadas para predição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Findings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29450" y="2078875"/>
            <a:ext cx="76887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Importância de um especialista no domínio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Cientistas sociais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Evitar </a:t>
            </a:r>
            <a:r>
              <a:rPr lang="pt-BR" sz="1800">
                <a:solidFill>
                  <a:schemeClr val="dk1"/>
                </a:solidFill>
              </a:rPr>
              <a:t>estereótipos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Análise enviesada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Evitar fatores humanos no processo e na conclusão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Justiça (fairness)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Responsabilidade (accountability)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Transparência (transparency)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/>
              <a:t>O que é big data?</a:t>
            </a:r>
            <a:endParaRPr sz="2400"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7800" y="1478850"/>
            <a:ext cx="76884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/>
              <a:t>U</a:t>
            </a:r>
            <a:r>
              <a:rPr lang="pt-BR" sz="2400"/>
              <a:t>m largo, diverso, complexo, longitudinal, e/ou distribuído conjunto de dados gerado a partir de instrumentos, sensores, interação com a internet, email, vídeo, fluxo de cliques, e/ou qualquer outra fonte digital disponível.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é big data?</a:t>
            </a:r>
            <a:endParaRPr sz="24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178153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É o acumulado de enormes quantidades de informações estatísticas sobre informações sociais e tendências econômicas  e comportamento humano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Ciência social computacional.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Estatísticas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Ciência da computação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Ciências sociais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Dois fatores sobre big data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Granularidade 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Heterogeneidade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Uma boa granularidade, talvez não seja possível de alcançar apenas utilizando técnicas computacionais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que perguntar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Onde encontrar respostas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D</a:t>
            </a:r>
            <a:r>
              <a:rPr lang="pt-BR"/>
              <a:t>ata first e Method first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Bases de dados concentram um conjunto específico da sociedade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Modelos que levam em consideração majoritariamente uma único subconjunto da população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Priorizar as questões sociais acima da viabilidade dos dados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Dados podem não ser tão fáceis de achar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Técnicas de agregação e curadoria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Dados de melhor qualidade que permitem uma análise que reflete mais eficazmente o mundo real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