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Shape 3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Shape 11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Shape 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Shape 13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Shape 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Shape 15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Shape 1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Shape 18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Shape 2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Shape 23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Shape 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Shape 25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Shape 2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Shape 28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Shape 2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Shape 30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Shape 3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Shape 33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Shape 3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Shape 3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Shape 3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Shape 3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Shape 40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Shape 4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Shape 142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Shape 14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Shape 144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Shape 145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Shape 14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Shape 14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Shape 14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Shape 150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Shape 152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Shape 154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Shape 155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Shape 156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Shape 160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Shape 162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Shape 16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Shape 164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Shape 165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Shape 166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Shape 16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Shape 170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Shape 172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Shape 17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Shape 174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Shape 175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Shape 17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Shape 1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Shape 1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Shape 180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Shape 18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Shape 182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Shape 18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Shape 184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Shape 185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Shape 186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Shape 18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Shape 18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Shape 190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Shape 1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Shape 19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Shape 194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Shape 195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Shape 196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Shape 19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Shape 19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Shape 19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Shape 200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Shape 20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Shape 20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Shape 204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Shape 205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Shape 20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Shape 20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Shape 20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Shape 210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Shape 2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Shape 212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Shape 21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Shape 214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Shape 215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Shape 216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Shape 2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Shape 2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Shape 21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Shape 220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Shape 22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Shape 222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Shape 2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Shape 224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Shape 225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Shape 226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Shape 2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Shape 22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Shape 22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Shape 230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Shape 23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Shape 232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Shape 2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Shape 234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Shape 235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Shape 236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Shape 23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Shape 23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Shape 23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Shape 240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Shape 24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Shape 242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Shape 24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Shape 244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Shape 245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Shape 246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Shape 24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Shape 24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Shape 24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Shape 250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Shape 25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Shape 252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Shape 25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Shape 254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Shape 255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Shape 256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Shape 25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Shape 25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Shape 25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Shape 260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Shape 26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Shape 262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Shape 26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Shape 264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Shape 265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Shape 266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Shape 26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Shape 26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Shape 27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Shape 5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Shape 5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Shape 52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Shape 5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Shape 5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Shape 5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Shape 5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Shape 58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Shape 5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Shape 6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Shape 64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Shape 7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Shape 72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Shape 7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Shape 7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Shape 7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Shape 7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Shape 78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Shape 8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Shape 8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Shape 8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Shape 8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Shape 8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Shape 8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Shape 9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Shape 10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Shape 10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Shape 10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Shape 113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Shape 1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Shape 1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Shape 117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Shape 11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Shape 11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Shape 1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Shape 122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Shape 123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Shape 12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Shape 1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Shape 1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Shape 1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Shape 1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Shape 13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Shape 1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Shape 139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Ética e Inteligência Artificial</a:t>
            </a:r>
            <a:endParaRPr/>
          </a:p>
        </p:txBody>
      </p:sp>
      <p:sp>
        <p:nvSpPr>
          <p:cNvPr id="278" name="Shape 27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Economic Models of (Algorithmic) Discrimination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- Active Learning</a:t>
            </a:r>
            <a:endParaRPr/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Ao contrário de </a:t>
            </a:r>
            <a:r>
              <a:rPr b="1" lang="pt-BR"/>
              <a:t>batch learning, </a:t>
            </a:r>
            <a:r>
              <a:rPr lang="pt-BR"/>
              <a:t> em </a:t>
            </a:r>
            <a:r>
              <a:rPr b="1" lang="pt-BR"/>
              <a:t>active learning, </a:t>
            </a:r>
            <a:r>
              <a:rPr lang="pt-BR"/>
              <a:t>a discriminação pode ser ainda mais</a:t>
            </a:r>
            <a:r>
              <a:rPr b="1" lang="pt-BR"/>
              <a:t> reforçada no sistema  pelo próprio modelo.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paper não é capaz de criar um modelo formal, o próprio autor admite que o intuito do paper não foi concluído mas ele é uma ótima introdução para o tema e explica como a economia pode ajudar a criar esta ponte entre as ciências sociais e a computação.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 do Paper</a:t>
            </a:r>
            <a:endParaRPr/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Desenvolver métodos formais que sejam bons em explicar tantos os aspectos técnicos e sociais dos algoritmos discriminatórios.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Taxonomia - Algoritmo discriminatório	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Ocorre quando um </a:t>
            </a:r>
            <a:r>
              <a:rPr b="1" lang="pt-BR"/>
              <a:t>grupo ou indíviduo recebe vantagens injustas</a:t>
            </a:r>
            <a:r>
              <a:rPr lang="pt-BR"/>
              <a:t> como resultado da decisão de um </a:t>
            </a:r>
            <a:r>
              <a:rPr b="1" lang="pt-BR"/>
              <a:t>algoritmo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Porque é relevante?</a:t>
            </a:r>
            <a:endParaRPr/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Na sociologia, o foco está no impacto social, ético e legal das decisões dos algoritmos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enquanto na computação, o foco está na performance e comparação das técnicas dos modelos discriminatórios.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A </a:t>
            </a:r>
            <a:r>
              <a:rPr b="1" lang="pt-BR"/>
              <a:t>economia</a:t>
            </a:r>
            <a:r>
              <a:rPr lang="pt-BR"/>
              <a:t> é uma ciência que é reconhecida por suas aplicações de </a:t>
            </a:r>
            <a:r>
              <a:rPr b="1" lang="pt-BR"/>
              <a:t>métodos formais</a:t>
            </a:r>
            <a:r>
              <a:rPr lang="pt-BR"/>
              <a:t> para explicar </a:t>
            </a:r>
            <a:r>
              <a:rPr b="1" lang="pt-BR"/>
              <a:t>fenômenos sociais.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metodologia do paper se resume em expandir a nomenclatura e teoria de modelos originalmente sociológicos e da computação através de termos econômicos.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Principais Vertentes</a:t>
            </a:r>
            <a:endParaRPr/>
          </a:p>
        </p:txBody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Teoria Baseada em Gosto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Teoria Estatística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- Teoria Baseada em Gosto</a:t>
            </a:r>
            <a:endParaRPr/>
          </a:p>
        </p:txBody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A teoria baseada em gosto assume uma </a:t>
            </a:r>
            <a:r>
              <a:rPr b="1" lang="pt-BR"/>
              <a:t>discriminação  </a:t>
            </a:r>
            <a:r>
              <a:rPr b="1" lang="pt-BR"/>
              <a:t>implícita nos dados.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- Teoria Estatística</a:t>
            </a:r>
            <a:endParaRPr/>
          </a:p>
        </p:txBody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Ela assume que os </a:t>
            </a:r>
            <a:r>
              <a:rPr b="1" lang="pt-BR"/>
              <a:t>dados não representam a situação em sua totalidade,  logo, tornando o algoritmo incapaz de ser imparcial.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 - Active Learning</a:t>
            </a:r>
            <a:endParaRPr/>
          </a:p>
        </p:txBody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 problema de active learning é um cenário um pouco diferente do </a:t>
            </a:r>
            <a:r>
              <a:rPr b="1" lang="pt-BR"/>
              <a:t>batch learning, o mais comumente ensinado como introdução à IA.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Shape 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3263488"/>
            <a:ext cx="61150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