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Control use of data to protect privacy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(Landau, 2015)</a:t>
            </a:r>
            <a:endParaRPr b="0" sz="1800"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452" y="3279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Filipe Cordeiro de Medeiros Azevêdo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Controlando o uso dos dados</a:t>
            </a:r>
            <a:endParaRPr/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724950" y="2628125"/>
            <a:ext cx="33009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“É necessário redefinir de tempos em tempos a natureza e extensão exata da proteção da privacidade”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(Warren e Brandeis - 1890)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125" y="1394849"/>
            <a:ext cx="3976625" cy="29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What the “right to be forgotten” means for privacy in a digital age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/>
              <a:t>(Newman et al, 2015)</a:t>
            </a:r>
            <a:endParaRPr b="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direito de ser esquecido</a:t>
            </a:r>
            <a:endParaRPr/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724950" y="3161525"/>
            <a:ext cx="3694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Iniciado na europa, em maio de 2014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675" y="2076825"/>
            <a:ext cx="2736900" cy="15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na análise de crédito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Aproximadamente 100% da população americana possui registro de análise de crédito no setor privado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Federal Trade Commission realizou um estudo em 2012 e descobriu que 25% da população possui algum erro nos registros da análise de crédito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Experian produz um grande número de análises de crédito com erro e clientes tem grande dificuldade em corrigí-los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Diferentes abordagens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Estados Unidos = Coleta dos dados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Europa = Uso dos dados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“direito de ser esquecido” não é uma solução completa, mas é uma importante ferramenta para a garantia do direito à privacidade, atuando no controle do uso dos dados.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03811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Explosão de dados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30000" y="3005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Coletado por empresas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Coletado pelo governo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00" y="1318650"/>
            <a:ext cx="3893475" cy="33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Fair Information Pratices (FIPs)</a:t>
            </a:r>
            <a:endParaRPr/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724950" y="3161525"/>
            <a:ext cx="3300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Desenvolvido na década de 60 em resposta ao crescimento de sistemas computacionais</a:t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Os 5 princípios fundamentais da proteção da privacidade: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Anúncio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Acesso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Consentimento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Corretude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Integridade e segurança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title"/>
          </p:nvPr>
        </p:nvSpPr>
        <p:spPr>
          <a:xfrm>
            <a:off x="805650" y="4214250"/>
            <a:ext cx="7688400" cy="5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As permissões de uso</a:t>
            </a:r>
            <a:r>
              <a:rPr lang="pt-BR" sz="2300">
                <a:solidFill>
                  <a:schemeClr val="lt1"/>
                </a:solidFill>
              </a:rPr>
              <a:t> não foram feitas para humanos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Estudo mostra que um leitor levaria em média 244 horas para ler todas as políticas de privacidade dos serviços que utiliza em 1 ano.  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(</a:t>
            </a:r>
            <a:r>
              <a:rPr lang="pt-BR" sz="1800"/>
              <a:t>A. M. McDonald et al, 2008)</a:t>
            </a:r>
            <a:endParaRPr sz="1800"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As permissões de uso não foram feitas para humanos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Consentimento não é realístico dado a complexidade e número de decisões que precisam ser feitas pelos usuários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Google market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Target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Uber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Amazon e-book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NSA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64479" l="0" r="0" t="0"/>
          <a:stretch/>
        </p:blipFill>
        <p:spPr>
          <a:xfrm>
            <a:off x="812025" y="1937425"/>
            <a:ext cx="2914250" cy="278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28970" l="0" r="20115" t="35509"/>
          <a:stretch/>
        </p:blipFill>
        <p:spPr>
          <a:xfrm>
            <a:off x="3818850" y="1937425"/>
            <a:ext cx="2221575" cy="278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 de uso do Facebook App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960250" y="1642050"/>
            <a:ext cx="69546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27766" t="67882"/>
          <a:stretch/>
        </p:blipFill>
        <p:spPr>
          <a:xfrm>
            <a:off x="6150225" y="1953050"/>
            <a:ext cx="2221575" cy="27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 exemplos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Shibboleth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Account HTTP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41" name="Shape 14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51" name="Shape 15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Controlando o uso dos dados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724950" y="2628125"/>
            <a:ext cx="33009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Tecnologia, política e legislação</a:t>
            </a:r>
            <a:endParaRPr sz="1800"/>
          </a:p>
        </p:txBody>
      </p:sp>
      <p:grpSp>
        <p:nvGrpSpPr>
          <p:cNvPr id="154" name="Shape 15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5" name="Shape 155"/>
            <p:cNvSpPr/>
            <p:nvPr/>
          </p:nvSpPr>
          <p:spPr>
            <a:xfrm>
              <a:off x="1000000" y="2440003"/>
              <a:ext cx="4144235" cy="1631269"/>
            </a:xfrm>
            <a:custGeom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6" name="Shape 15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6" name="Shape 166"/>
            <p:cNvSpPr/>
            <p:nvPr/>
          </p:nvSpPr>
          <p:spPr>
            <a:xfrm>
              <a:off x="1000025" y="2083952"/>
              <a:ext cx="4156550" cy="1576975"/>
            </a:xfrm>
            <a:custGeom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7" name="Shape 16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