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3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167" autoAdjust="0"/>
  </p:normalViewPr>
  <p:slideViewPr>
    <p:cSldViewPr snapToGrid="0" snapToObjects="1">
      <p:cViewPr varScale="1">
        <p:scale>
          <a:sx n="43" d="100"/>
          <a:sy n="43" d="100"/>
        </p:scale>
        <p:origin x="-2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660D9-B4FA-8343-AA38-FF0A438656C7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39E8-6E82-0E4B-97E6-86CA7EB3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GDPR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aprovada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Parlamento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Europeu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define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nível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dados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consumidores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europeias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através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segurança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dados,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chamadas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controladoras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dados.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Apesar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parte dos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comentários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GDPR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afetam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descoberta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pessoalmente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identificável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(Personally Identifiable information -PII),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muitas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também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afetam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práticas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Ciência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Dados,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GDPR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impõem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seguintes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práticas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Science[1]: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E8-6E82-0E4B-97E6-86CA7EB39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processamento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pessoais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construção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automatizado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avaliar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particular,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desempenho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econômica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saúde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preferências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confiabilidade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permitida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apenas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permitida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apenas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propósito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proíbem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outro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apenas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permitido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automática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anônimos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permitidos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recorrerem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ferramentas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anonimato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dados.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E8-6E82-0E4B-97E6-86CA7EB39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“O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direito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explicação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decisões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automáticas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técnicas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IA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fácil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automatizados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decisões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tem dado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advogados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especialistas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conjunto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dizem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 se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benefícios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outros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exageram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aprendizagem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caixa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Deep Learning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tornarão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ilegais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artigo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intitulado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“GDPR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aprendizagem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máquina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prática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ilegal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”[2].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Especialistas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Alan Turing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dizem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entendimento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óbvio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direito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benefícios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direito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decisões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tomadas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abragente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oportunidade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pesquisa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científica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[3]. Para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emergente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revolucionária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IA nada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responsável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gostando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fórmula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perder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mercado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E8-6E82-0E4B-97E6-86CA7EB39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9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Evitar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viés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discriminação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Evitar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fiquem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tendenciosos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influenciar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forma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estreita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preferencias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raciais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sexuais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políticas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 A GDPR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proíbe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expressivamente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características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pessoais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gênero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decisões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automatizadas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cientistas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adotar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afirmativas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desenvolvem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preditivos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“Garbage In/Garbage Out”,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GIGO,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treinamento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tendenciosos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anteriores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influenciar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cientistas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precisarão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preocupar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linhagem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rastrear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etapas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GDPR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preocupação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reprodutibilidade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modelagem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preditiva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E8-6E82-0E4B-97E6-86CA7EB39B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cientistas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apesar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regulamentação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apenas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Europa,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aconselhável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adotarem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privacidade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responsável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E8-6E82-0E4B-97E6-86CA7EB39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haverá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cientistas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apesar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regulamentação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apenas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Europa,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aconselhável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adotarem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privacidade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responsável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E8-6E82-0E4B-97E6-86CA7EB39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E8-6E82-0E4B-97E6-86CA7EB39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6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B1C887-2D0B-2646-898A-DD5DD3783956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34C54A6-095F-FC4F-BBDA-A22B05F626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07" y="4624667"/>
            <a:ext cx="7997993" cy="111576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Como a GDRP </a:t>
            </a:r>
            <a:r>
              <a:rPr lang="en-US" sz="3600" dirty="0" err="1"/>
              <a:t>Poderá</a:t>
            </a:r>
            <a:r>
              <a:rPr lang="en-US" sz="3600" dirty="0"/>
              <a:t> </a:t>
            </a:r>
            <a:r>
              <a:rPr lang="en-US" sz="3600" dirty="0" err="1"/>
              <a:t>Afetar</a:t>
            </a:r>
            <a:r>
              <a:rPr lang="en-US" sz="3600" dirty="0"/>
              <a:t> as </a:t>
            </a:r>
            <a:r>
              <a:rPr lang="en-US" sz="3600" dirty="0" err="1"/>
              <a:t>Práticas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</a:t>
            </a:r>
            <a:r>
              <a:rPr lang="en-US" sz="3600" dirty="0" err="1"/>
              <a:t>Ciência</a:t>
            </a:r>
            <a:r>
              <a:rPr lang="en-US" sz="3600" dirty="0"/>
              <a:t> 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469" y="5952509"/>
            <a:ext cx="1583062" cy="447742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Karla Falcão</a:t>
            </a:r>
            <a:endParaRPr lang="en-US" sz="1600" dirty="0"/>
          </a:p>
        </p:txBody>
      </p:sp>
      <p:pic>
        <p:nvPicPr>
          <p:cNvPr id="6" name="Picture 5" descr="gdpr-1-880x570.jp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1" b="13566"/>
          <a:stretch/>
        </p:blipFill>
        <p:spPr>
          <a:xfrm>
            <a:off x="206554" y="195376"/>
            <a:ext cx="8777359" cy="422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725802"/>
            <a:ext cx="5062549" cy="3007998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Limitar</a:t>
            </a:r>
            <a:r>
              <a:rPr lang="en-US" sz="3600" b="1" dirty="0"/>
              <a:t> o </a:t>
            </a:r>
            <a:r>
              <a:rPr lang="en-US" sz="3600" b="1" dirty="0" err="1"/>
              <a:t>processamento</a:t>
            </a:r>
            <a:r>
              <a:rPr lang="en-US" sz="3600" b="1" dirty="0"/>
              <a:t> de dados </a:t>
            </a:r>
            <a:r>
              <a:rPr lang="en-US" sz="3600" b="1" dirty="0" err="1"/>
              <a:t>pessoais</a:t>
            </a:r>
            <a:r>
              <a:rPr lang="en-US" sz="3600" b="1" dirty="0"/>
              <a:t> e </a:t>
            </a:r>
            <a:r>
              <a:rPr lang="en-US" sz="3600" b="1" dirty="0" err="1"/>
              <a:t>C</a:t>
            </a:r>
            <a:r>
              <a:rPr lang="en-US" sz="3600" b="1" dirty="0" err="1" smtClean="0"/>
              <a:t>onstrução</a:t>
            </a:r>
            <a:r>
              <a:rPr lang="en-US" sz="3600" b="1" dirty="0" smtClean="0"/>
              <a:t> </a:t>
            </a:r>
            <a:r>
              <a:rPr lang="en-US" sz="3600" b="1" dirty="0"/>
              <a:t>de </a:t>
            </a:r>
            <a:r>
              <a:rPr lang="en-US" sz="3600" b="1" dirty="0" err="1"/>
              <a:t>P</a:t>
            </a:r>
            <a:r>
              <a:rPr lang="en-US" sz="3600" b="1" dirty="0" err="1" smtClean="0"/>
              <a:t>erfil</a:t>
            </a:r>
            <a:endParaRPr lang="en-US" sz="3600" dirty="0"/>
          </a:p>
        </p:txBody>
      </p:sp>
      <p:pic>
        <p:nvPicPr>
          <p:cNvPr id="9" name="Picture 8" descr="data-processing-va-1110x550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38" t="17957" r="16687"/>
          <a:stretch/>
        </p:blipFill>
        <p:spPr>
          <a:xfrm>
            <a:off x="3822467" y="3144039"/>
            <a:ext cx="5133908" cy="34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4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47433"/>
            <a:ext cx="6181611" cy="339807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Garantir</a:t>
            </a:r>
            <a:r>
              <a:rPr lang="en-US" sz="3600" b="1" dirty="0"/>
              <a:t> “O </a:t>
            </a:r>
            <a:r>
              <a:rPr lang="en-US" sz="3600" b="1" dirty="0" err="1"/>
              <a:t>direito</a:t>
            </a:r>
            <a:r>
              <a:rPr lang="en-US" sz="3600" b="1" dirty="0"/>
              <a:t> de </a:t>
            </a:r>
            <a:r>
              <a:rPr lang="en-US" sz="3600" b="1" dirty="0" err="1"/>
              <a:t>explicação</a:t>
            </a:r>
            <a:r>
              <a:rPr lang="en-US" sz="3600" b="1" dirty="0"/>
              <a:t>”</a:t>
            </a:r>
            <a:r>
              <a:rPr lang="en-US" sz="3600" dirty="0"/>
              <a:t> </a:t>
            </a:r>
            <a:r>
              <a:rPr lang="en-US" sz="3600" b="1" dirty="0" smtClean="0"/>
              <a:t>dos </a:t>
            </a:r>
            <a:r>
              <a:rPr lang="en-US" sz="3600" b="1" dirty="0" err="1" smtClean="0"/>
              <a:t>sistemas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tomadas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decisões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automáticas</a:t>
            </a:r>
            <a:r>
              <a:rPr lang="en-US" sz="3600" b="1" dirty="0" smtClean="0"/>
              <a:t> de IA.</a:t>
            </a:r>
            <a:endParaRPr lang="en-US" sz="3600" b="1" dirty="0"/>
          </a:p>
        </p:txBody>
      </p:sp>
      <p:pic>
        <p:nvPicPr>
          <p:cNvPr id="9" name="Picture 8" descr="1_-abk643OlEr7fEYtCT1M3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9" r="6798" b="4910"/>
          <a:stretch/>
        </p:blipFill>
        <p:spPr>
          <a:xfrm>
            <a:off x="1290598" y="3200133"/>
            <a:ext cx="4704169" cy="2952685"/>
          </a:xfrm>
          <a:prstGeom prst="rect">
            <a:avLst/>
          </a:prstGeom>
        </p:spPr>
      </p:pic>
      <p:pic>
        <p:nvPicPr>
          <p:cNvPr id="10" name="Picture 9" descr="91c8f11db855b9838066191020bbc66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35" y="3011336"/>
            <a:ext cx="3066765" cy="38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290" y="313414"/>
            <a:ext cx="6151180" cy="1810136"/>
          </a:xfrm>
        </p:spPr>
        <p:txBody>
          <a:bodyPr>
            <a:noAutofit/>
          </a:bodyPr>
          <a:lstStyle/>
          <a:p>
            <a:r>
              <a:rPr lang="en-US" sz="3600" b="1" dirty="0" err="1"/>
              <a:t>Evitar</a:t>
            </a:r>
            <a:r>
              <a:rPr lang="en-US" sz="3600" b="1" dirty="0"/>
              <a:t> </a:t>
            </a:r>
            <a:r>
              <a:rPr lang="en-US" sz="3600" b="1" dirty="0" err="1"/>
              <a:t>viés</a:t>
            </a:r>
            <a:r>
              <a:rPr lang="en-US" sz="3600" b="1" dirty="0"/>
              <a:t> e </a:t>
            </a:r>
            <a:r>
              <a:rPr lang="en-US" sz="3600" b="1" dirty="0" err="1" smtClean="0"/>
              <a:t>discriminação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nos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algoritmos</a:t>
            </a:r>
            <a:endParaRPr lang="en-US" sz="3600" dirty="0"/>
          </a:p>
        </p:txBody>
      </p:sp>
      <p:pic>
        <p:nvPicPr>
          <p:cNvPr id="6" name="Picture 5" descr="Social bias pic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6" y="2415972"/>
            <a:ext cx="6506840" cy="42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2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6-01 at 9.20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8" y="1475595"/>
            <a:ext cx="8362585" cy="3203329"/>
          </a:xfrm>
          <a:prstGeom prst="rect">
            <a:avLst/>
          </a:prstGeom>
        </p:spPr>
      </p:pic>
      <p:pic>
        <p:nvPicPr>
          <p:cNvPr id="9" name="Picture 8" descr="Screen Shot 2018-06-01 at 9.35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55" y="2846323"/>
            <a:ext cx="4579333" cy="341783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Otimistas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Pessimistas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73779"/>
                </a:solidFill>
              </a:rPr>
              <a:t>Otimistas</a:t>
            </a:r>
            <a:r>
              <a:rPr lang="en-US" dirty="0" smtClean="0">
                <a:solidFill>
                  <a:srgbClr val="073779"/>
                </a:solidFill>
              </a:rPr>
              <a:t> </a:t>
            </a:r>
            <a:r>
              <a:rPr lang="en-US" dirty="0" err="1" smtClean="0">
                <a:solidFill>
                  <a:srgbClr val="073779"/>
                </a:solidFill>
              </a:rPr>
              <a:t>vs</a:t>
            </a:r>
            <a:r>
              <a:rPr lang="en-US" dirty="0" smtClean="0">
                <a:solidFill>
                  <a:srgbClr val="073779"/>
                </a:solidFill>
              </a:rPr>
              <a:t> </a:t>
            </a:r>
            <a:r>
              <a:rPr lang="en-US" dirty="0" err="1" smtClean="0">
                <a:solidFill>
                  <a:srgbClr val="073779"/>
                </a:solidFill>
              </a:rPr>
              <a:t>Pessimistas</a:t>
            </a:r>
            <a:endParaRPr lang="en-US" dirty="0">
              <a:solidFill>
                <a:srgbClr val="073779"/>
              </a:solidFill>
            </a:endParaRPr>
          </a:p>
        </p:txBody>
      </p:sp>
      <p:pic>
        <p:nvPicPr>
          <p:cNvPr id="8" name="Picture 7" descr="Screen Shot 2018-06-01 at 9.3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5" y="1167055"/>
            <a:ext cx="6648311" cy="3299099"/>
          </a:xfrm>
          <a:prstGeom prst="rect">
            <a:avLst/>
          </a:prstGeom>
        </p:spPr>
      </p:pic>
      <p:pic>
        <p:nvPicPr>
          <p:cNvPr id="9" name="Picture 8" descr="Screen Shot 2018-06-01 at 9.23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4466154"/>
            <a:ext cx="6489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9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Obrigada</a:t>
            </a:r>
            <a:r>
              <a:rPr lang="en-US" sz="6000" dirty="0" smtClean="0"/>
              <a:t>.</a:t>
            </a:r>
            <a:endParaRPr lang="en-US" sz="6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5383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823</Words>
  <Application>Microsoft Macintosh PowerPoint</Application>
  <PresentationFormat>On-screen Show (4:3)</PresentationFormat>
  <Paragraphs>24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Como a GDRP Poderá Afetar as Práticas em Ciência de Dados</vt:lpstr>
      <vt:lpstr>Limitar o processamento de dados pessoais e Construção de Perfil</vt:lpstr>
      <vt:lpstr>Garantir “O direito de explicação” dos sistemas de tomadas de decisões automáticas de IA.</vt:lpstr>
      <vt:lpstr>Evitar viés e discriminação nos algoritmos</vt:lpstr>
      <vt:lpstr>Otimistas vs Pessimistas</vt:lpstr>
      <vt:lpstr>Otimistas vs Pessimistas</vt:lpstr>
      <vt:lpstr>Obrigada.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 GDRP Poderá Afetar as Práticas em Ciência de Dados</dc:title>
  <dc:creator>Karla Falcão</dc:creator>
  <cp:lastModifiedBy>Karla Falcão</cp:lastModifiedBy>
  <cp:revision>18</cp:revision>
  <dcterms:created xsi:type="dcterms:W3CDTF">2018-06-02T00:19:27Z</dcterms:created>
  <dcterms:modified xsi:type="dcterms:W3CDTF">2018-06-02T01:35:08Z</dcterms:modified>
</cp:coreProperties>
</file>