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1706.1023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1511.00148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</a:t>
            </a:r>
            <a:r>
              <a:rPr lang="pt-BR"/>
              <a:t>tica no data science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Alves (las3)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condicionais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</a:t>
            </a:r>
            <a:r>
              <a:rPr lang="pt-BR" sz="1800"/>
              <a:t>iferença inexplicável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Medida de propensão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Relação de Belift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estruturais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</a:t>
            </a:r>
            <a:r>
              <a:rPr lang="pt-BR" sz="1800"/>
              <a:t>estes de situação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Medida de consistência.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/>
              <a:t>Métricas baseadas em relação</a:t>
            </a:r>
            <a:endParaRPr sz="18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/>
              <a:t>Métricas baseadas em diferenças</a:t>
            </a:r>
            <a:endParaRPr sz="18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/>
              <a:t>Uso de uma </a:t>
            </a:r>
            <a:r>
              <a:rPr lang="pt-BR" sz="1800"/>
              <a:t>única</a:t>
            </a:r>
            <a:r>
              <a:rPr lang="pt-BR" sz="1800"/>
              <a:t> </a:t>
            </a:r>
            <a:r>
              <a:rPr lang="pt-BR" sz="1800"/>
              <a:t>métrica</a:t>
            </a:r>
            <a:r>
              <a:rPr lang="pt-BR" sz="1800"/>
              <a:t> 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 it ethical to avoid error analysis?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Eva García-Martín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Niklas Lavesson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https://arxiv.org/pdf/1706.10237.pdf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Falsificação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Modificar ou omitir resultados e dados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</a:t>
            </a:r>
            <a:r>
              <a:rPr lang="pt-BR" sz="1800"/>
              <a:t>herry picking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Análise</a:t>
            </a:r>
            <a:r>
              <a:rPr lang="pt-BR" sz="1800"/>
              <a:t> superficial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Não intencional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Discriminação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55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Direta x indireta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Características</a:t>
            </a:r>
            <a:r>
              <a:rPr lang="pt-BR" sz="1800"/>
              <a:t> não protegidas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Justificativas por trás do comportamento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deep learning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 Sigilo de mercado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Interpretação de </a:t>
            </a:r>
            <a:r>
              <a:rPr lang="pt-BR" sz="1800"/>
              <a:t>semântica</a:t>
            </a:r>
            <a:r>
              <a:rPr lang="pt-BR" sz="1800"/>
              <a:t>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 survey on measuring indirect discrimination in machine learning</a:t>
            </a:r>
            <a:endParaRPr sz="3600"/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Aalto Indre Zliobaite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https://arxiv.org/pdf/1511.00148.pdf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Aprendizagem de máquina não discriminatório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Descoberta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Prevenção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lang="pt-BR"/>
              <a:t>estes estatísticos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Teste de inclinação de regressão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Por diferença de teste de médias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Diferença em proporções para dois grupos ou vários grupos.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Medidas absolutas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Diferença média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Diferença normalizada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Área sob a curva taxa de impacto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Relação elift e relação de probabilidades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