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f1015-datascience-ufpe/2018-1-ex2-miltongnet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Ética e Privacidade no contexto de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Big Data e </a:t>
            </a:r>
            <a:r>
              <a:rPr lang="pt-BR" sz="3600"/>
              <a:t>Ciência dos Dados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Artigos - 3</a:t>
            </a:r>
            <a:endParaRPr sz="24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Milton Gama Neto - mvgn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When Algorithms Discriminate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Preconceito na sociedade comprovado através dos dados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88" y="2083572"/>
            <a:ext cx="4505625" cy="22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051950"/>
            <a:ext cx="8520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Discussão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Artigos - 3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Claire Cain Miller. The New York Times, 2015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Can an Algorithm hire better than a human?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When Algorithms Discriminate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https://github.com/if1015-datascience-ufpe/2018-1-ex2-miltongneto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Can an Algorithm hire better than a human?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Processo de contratação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12" y="1728913"/>
            <a:ext cx="3787775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Can an Algorithm hire better than a human?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Computação para automatizar o processo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338" y="1825150"/>
            <a:ext cx="4645324" cy="26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Can an Algorithm hire better than a human?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Utilização de dados públicos relevantes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375" y="2442475"/>
            <a:ext cx="2498800" cy="13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16591" l="520" r="-520" t="11461"/>
          <a:stretch/>
        </p:blipFill>
        <p:spPr>
          <a:xfrm>
            <a:off x="1313050" y="2456213"/>
            <a:ext cx="2994149" cy="13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Can an Algorithm hire better than a human?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Problemas na utilização de algoritmos para isso e como deve ser utilizado?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375" y="1893175"/>
            <a:ext cx="4403249" cy="24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When Algorithms Discriminate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Seleção do conteúdo exibido na web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50" y="2135200"/>
            <a:ext cx="2810349" cy="21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325" y="1884050"/>
            <a:ext cx="4135550" cy="265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When Algorithms Discriminate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Interferência humana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925" y="1881600"/>
            <a:ext cx="5314150" cy="26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When Algorithms Discriminate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Preconceito na sociedade comprovado através dos dados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38" y="1608050"/>
            <a:ext cx="4271125" cy="31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