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bold.fntdata"/><Relationship Id="rId12" Type="http://schemas.openxmlformats.org/officeDocument/2006/relationships/slide" Target="slides/slide7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ados.recife.pe.gov.br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atashader.org/" TargetMode="External"/><Relationship Id="rId4" Type="http://schemas.openxmlformats.org/officeDocument/2006/relationships/hyperlink" Target="http://datashader.org/" TargetMode="External"/><Relationship Id="rId11" Type="http://schemas.openxmlformats.org/officeDocument/2006/relationships/hyperlink" Target="https://chrisalbon.com/python/data_wrangling/pandas_regex_to_create_columns/" TargetMode="External"/><Relationship Id="rId10" Type="http://schemas.openxmlformats.org/officeDocument/2006/relationships/hyperlink" Target="https://www.youtube.com/watch?v=bWsA2R707BM" TargetMode="External"/><Relationship Id="rId9" Type="http://schemas.openxmlformats.org/officeDocument/2006/relationships/hyperlink" Target="https://s3.amazonaws.com/assets.datacamp.com/blog_assets/Python_Bokeh_Cheat_Sheet.pdf" TargetMode="External"/><Relationship Id="rId5" Type="http://schemas.openxmlformats.org/officeDocument/2006/relationships/hyperlink" Target="https://anaconda.org/jbednar/notebooks" TargetMode="External"/><Relationship Id="rId6" Type="http://schemas.openxmlformats.org/officeDocument/2006/relationships/hyperlink" Target="https://automating-gis-processes.github.io/2017/index.html" TargetMode="External"/><Relationship Id="rId7" Type="http://schemas.openxmlformats.org/officeDocument/2006/relationships/hyperlink" Target="http://jupyterlab.readthedocs.io/en/stable/user/extensions.html" TargetMode="External"/><Relationship Id="rId8" Type="http://schemas.openxmlformats.org/officeDocument/2006/relationships/hyperlink" Target="https://bokeh.pydata.org/en/latest/docs/reference/models.html#bokeh-model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CTTU	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Bormann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50" y="1376725"/>
            <a:ext cx="4713700" cy="31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128" y="1296525"/>
            <a:ext cx="3141473" cy="259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Infrações com Semáforos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87900" y="1489825"/>
            <a:ext cx="5160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Infrações possuem um campo localcomentimento pois </a:t>
            </a:r>
            <a:r>
              <a:rPr b="1" lang="pt-BR"/>
              <a:t>por lei*  </a:t>
            </a:r>
            <a:r>
              <a:rPr lang="pt-BR"/>
              <a:t>é necesśario haver um ponto de referência para validação jurídica das multas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Extrai os números dos semáforos das infrações que possuiam tal dado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* Informação não confiável a partir da minha cara de pau de entrevistar dois agentes da CTTU no meio da rua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326" y="0"/>
            <a:ext cx="11862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Infrações com Localização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Restaram quase a metade do original, 875 mil infrações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Acidentes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150" y="1215625"/>
            <a:ext cx="389609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Acidentes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/>
              <a:t>Média de vítimas por acidentes = 0,68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Quantidade máxima de vítimas em um acidente = 15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Acidentes - Vítimas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87900" y="1489825"/>
            <a:ext cx="83682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Houveram 2541 acidentes com vítimas na cidade de recife entre 2014 e 2016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Ocasionando 2988 mortes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Bairros mais letais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675" y="2571749"/>
            <a:ext cx="2900819" cy="23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Infrações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1562100"/>
            <a:ext cx="83724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Infrações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63" y="1666400"/>
            <a:ext cx="43338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Acidentes com Infrações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juntar as informações, eu juntei os acidentes com as infrações que fossem </a:t>
            </a:r>
            <a:r>
              <a:rPr b="1" lang="pt-BR"/>
              <a:t>mais próximo em linha reta.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Contudo, existe o caso onde um acidente pode estar associado com várias infrações, algo que não consegui determinar ou decidir sobre.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- Acidentes com monitoramento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Hipótese: “Equipamentos de Monitoramento diminuem a chance de acidentes?”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números absolutos: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4292 sem equipamentos de monitoramento há 100m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52 com equipamentos de monitoramento há 100m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http://dados.recife.pe.gov.br/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Prefeitura do Recife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- Acidentes com Monitoramento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87900" y="1489824"/>
            <a:ext cx="83682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Há uma drástica redução no número de vítimas por bairro em números absolutos.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900" y="2473524"/>
            <a:ext cx="2900819" cy="23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669" y="2473524"/>
            <a:ext cx="2674901" cy="23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Acidentes com Monitoramento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87900" y="1489824"/>
            <a:ext cx="83682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Algum tipo de acidente possui o maior nível de redução dado a proximidade com um equipamento de monitoramento?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há diferença significativa em nenhuma categoria de acidente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- Acidente e Fiscalização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850" y="1331175"/>
            <a:ext cx="3736087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Acidentes com Fiscalização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775" y="1319650"/>
            <a:ext cx="3988462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- Infrações com Monitoramento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Hipótese: “Onde há equipamento de monitoramento há menos infrações?”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pude confirmar esta hipótese pois a localização de cada infração está associada à um semáforo, o que diminui as possibilidades de localização e análise em uma escala que </a:t>
            </a:r>
            <a:r>
              <a:rPr b="1" lang="pt-BR"/>
              <a:t>torna irreal alguma inferência sobre localização na granularidade de lat, lng.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- Acidentes e Infrações</a:t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475" y="1423638"/>
            <a:ext cx="394335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75" y="1428413"/>
            <a:ext cx="41814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Planos Futuros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Correlacionar acidentes e infrações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Criar modelo para predizer se houve acidente com vítima ou não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http://datashader.org/</a:t>
            </a:r>
            <a:endParaRPr sz="11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4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https://anaconda.org/jbednar/notebooks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https://automating-gis-processes.github.io/2017/index.html</a:t>
            </a:r>
            <a:r>
              <a:rPr lang="pt-BR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http://jupyterlab.readthedocs.io/en/stable/user/extensions.html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https://bokeh.pydata.org/en/latest/docs/reference/models.html#bokeh-models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https://s3.amazonaws.com/assets.datacamp.com/blog_assets/Python_Bokeh_Cheat_Sheet.pdf</a:t>
            </a:r>
            <a:r>
              <a:rPr lang="pt-BR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https://www.youtube.com/watch?v=bWsA2R707BM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https://chrisalbon.com/python/data_wrangling/pandas_regex_to_create_columns/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pt-BR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https://regexone.com/lesson/repeating_characters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Acidentes entre 2014 e 2016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Infrações entre 2014 e 2016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Semáforos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Equipamentos de Fiscalização e Monitoramento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CTTU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747300"/>
            <a:ext cx="67627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Acidentes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Onde ocorreram acidentes entre 2014 e 2016 na cidade do Recife que foram registrados por agentes da CTTU.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063" y="2510199"/>
            <a:ext cx="5101868" cy="239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Infrações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Relacionada a qualquer ocorrência de infração registrada pela CTTU.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 milhão e 644 mil infrações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224" y="2379600"/>
            <a:ext cx="6136874" cy="26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Semáforos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Onde estão localizados os semáforos da prefeitura do Recife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600" y="1989575"/>
            <a:ext cx="6342799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Equipamentos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02100"/>
            <a:ext cx="8839199" cy="2630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	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6285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Correlacionar todos estes dados a partir de uma certa granularidade dado que eles não possuem </a:t>
            </a:r>
            <a:r>
              <a:rPr b="1" lang="pt-BR"/>
              <a:t>chave em comum.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