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df397ef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df397ef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df397ef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df397ef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df397ef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df397ef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df397e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df397e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eb1c3b4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eb1c3b4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df397e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df397e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eb1c3b4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eb1c3b4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eb1c3b4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eb1c3b4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eb1c3b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eb1c3b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df397e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df397e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df397e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df397e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6633" y="412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"/>
                <a:ea typeface="Open Sans"/>
                <a:cs typeface="Open Sans"/>
                <a:sym typeface="Open Sans"/>
              </a:rPr>
              <a:t>Big data e (falta de) privacidade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54475" y="3327425"/>
            <a:ext cx="294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Arthur Bezerra de Freitas (abf2)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Leonardo do Rego Espindola (lre)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"/>
            <a:ext cx="9144002" cy="514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4499875" y="1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Vigilância na China (2017)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388875" y="694525"/>
            <a:ext cx="57912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176 milhões de câmeras (2017)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626 milhões (2020)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090250" y="1374275"/>
            <a:ext cx="3801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Reconhecimento da face do caminhar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857975" y="2869650"/>
            <a:ext cx="432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Muito eficiente: 7 minutos dentre 3.5 Milhões de pessoas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727275" y="4100625"/>
            <a:ext cx="5452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Meta de previsão de crimes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35925" y="3617325"/>
            <a:ext cx="432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 irresponsável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974425" y="2279600"/>
            <a:ext cx="5452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Privacidade X Segurança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61700" y="9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Transparência é a chave 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é guardada a informação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Quem tem acesso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o acesso é fornecido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91050" y="2683650"/>
            <a:ext cx="85206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Empresas privadas devem seguir as normas que a sociedade estabelece de privacidade, porém quando se trata do próprio Governo como no caso da China, o que um cidadão pode fazer?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00" y="4103425"/>
            <a:ext cx="41052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61700" y="158700"/>
            <a:ext cx="516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Conclusão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3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852725" y="2398675"/>
            <a:ext cx="1650600" cy="678000"/>
          </a:xfrm>
          <a:prstGeom prst="wedgeRoundRectCallout">
            <a:avLst>
              <a:gd fmla="val 51304" name="adj1"/>
              <a:gd fmla="val 8245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852725" y="2451325"/>
            <a:ext cx="18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Dúvidas?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2825" y="91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Roteiro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7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big data has made your privacy a thing of the past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Big data security problems threaten consumers’ privacy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Target Figured Out A Teen Girl Was Pregnant Before Her Father Did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 To The Surveillance State: China's AI Cameras See All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51" y="401725"/>
            <a:ext cx="4846200" cy="451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52" y="473875"/>
            <a:ext cx="1392100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50" y="1618800"/>
            <a:ext cx="2914400" cy="11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87800" y="2867775"/>
            <a:ext cx="2914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0900" y="2719650"/>
            <a:ext cx="44511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Personality Insights</a:t>
            </a:r>
            <a:endParaRPr sz="27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5" y="2099228"/>
            <a:ext cx="8124825" cy="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206200" y="26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Trade Off Privacidade X Tecnologia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-180350" y="1228575"/>
            <a:ext cx="4140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Detecção de fraude de cartões de crédito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96" y="1817871"/>
            <a:ext cx="3667175" cy="29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025475" y="1040100"/>
            <a:ext cx="5150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Empresas de seguro negando seguridade por motivos torpes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0" y="1980675"/>
            <a:ext cx="4222490" cy="28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462" y="224874"/>
            <a:ext cx="6987076" cy="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975" y="2355300"/>
            <a:ext cx="5168101" cy="24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520375" y="1087475"/>
            <a:ext cx="3801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FFFFFF"/>
                </a:solidFill>
              </a:rPr>
              <a:t>VS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6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Target (2012)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90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 das maiores redes de supermercado do USA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Andrew Pole estatístico da Target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Guest ID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Baby Registry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35" y="2348100"/>
            <a:ext cx="583132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Pregnancy prediction score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75625" y="94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25 Produtos que possibilitam o cálculo com precisão da data de nascimento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Foco em saber antes da concorrência (2º trimestre de gestação)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Caso da adolescente em Mineápolis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pt-BR">
                <a:solidFill>
                  <a:srgbClr val="FFFFFF"/>
                </a:solidFill>
              </a:rPr>
              <a:t>Mudança de estratégia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pt-BR">
                <a:solidFill>
                  <a:srgbClr val="FFFFFF"/>
                </a:solidFill>
              </a:rPr>
              <a:t>GDPR profiling - direito de ser impedido, mas não de ser informado que está acontecendo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“We are very conservative about compliance with all privacy laws. But even if you’re following the law, you can do things where people get queasy.” - Andrew Pole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975" y="2519000"/>
            <a:ext cx="1535901" cy="15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