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6768debf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6768debf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6768debf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6768debf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6768debf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6768debf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6768debf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6768debf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6768debf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6768debf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6768debf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6768debf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6768debf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6768debf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6756522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6756522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6768deb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6768de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6768deb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6768deb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6768debf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6768debf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6768debf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6768debf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jlunited.org/the-coded-gaze" TargetMode="External"/><Relationship Id="rId4" Type="http://schemas.openxmlformats.org/officeDocument/2006/relationships/hyperlink" Target="https://www.nytimes.com/2018/03/19/technology/facebook-cambridge-analytica-explained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Barbosa Gaspar Veloso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Vasconcelos de Souza Neto</a:t>
            </a:r>
            <a:endParaRPr/>
          </a:p>
        </p:txBody>
      </p:sp>
      <p:sp>
        <p:nvSpPr>
          <p:cNvPr id="278" name="Google Shape;278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Ética, Data Science e a GDPR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Ambiguidade da GDPR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que profundidade devem ir explicações?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Descrição superficial?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Detalhes do treinamento dos algoritmos?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Incerteza tida por empresas, empregados e juristas.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Ambiguidade da GDPR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pt-BR"/>
              <a:t>Algoritmos ilegais?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Deep Learning pode somente ser descrito.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Decision Tree pode ser mais adequado.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Segredos de negócio devem ser revelados?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Ocultar detalhes pode ser de interesse.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Debate e participação ativa dos Cientistas dos Dados.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Incertezas devem diminuir com novos hábitos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Cientistas dos Dados e empresas estabelecerão padrões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Debate deliberado para gerar abertura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Interesse principal deve ser dos consumidores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Como inseri-los nas discussões?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Ética e GDPR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Um passo adiante?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Ambiguidade afasta rigidez necessária.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Ainda assim, novo caminho.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Como ativamente promover a ética?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Cada um terá papel na formação do novo ambiente.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Titulo desse slide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Topico 1, com textos enxutos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Subtopicos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Sub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Topico 2 se relacionado ao titulo do slide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A promessa da Inteligência Artificial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People Analytics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Data Science na hora de recrutar ou analisar funcionários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Classificação de Pessoas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Problemas clássicos como concessão de crédito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Predição de de Comportamentos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Prever o comportamento da bolsa de valores, do preço de um produto no futuro, etc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ser ético em Data Science?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 onde vem os dados?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Foram coletados apropriadamente?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Refletem a realidade?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quem influenciam?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Como influenciam essas pessoas?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que fins estão sendo utilizados?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Os impactos sociais são positivos?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Coded Gaze</a:t>
            </a:r>
            <a:r>
              <a:rPr lang="pt-BR"/>
              <a:t>: visão computacional e tons escuros de pele.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Facebook e Cambridge Analytica</a:t>
            </a:r>
            <a:r>
              <a:rPr lang="pt-BR"/>
              <a:t>: vazamento de dados pessoais de milhões de usuários.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Quão grande é o impacto de algoritmos enviesados?</a:t>
            </a:r>
            <a:endParaRPr/>
          </a:p>
        </p:txBody>
      </p:sp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Impactos negativos de algoritmos errôneos tem se destacado: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General Data Protection Regulation: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Regulamentação para trabalho com dados.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Regulamentação que vigorou em 2018, traz regras para o processamento de dados: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Sujeitos a coletas devem ser informados.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Caso solicitem, têm direito a receber explicações sobre decisões automatizadas.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Evitar vieses e discriminação em conjuntos de dados.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Minimizar uso de Personally Identifiable Information (PII) e mantê-las seguras.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Reportar vazamentos de dados em no máximo 72 horas.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Invalidação de certos conjuntos de dados anteriores à GDPR.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Objetivos de processamento devem ser claros e não podem ser ultrapassados.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Responsabilidades recaem sobre Cientistas dos Dados.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Coleta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Garantir que trará dados que reflitam a realidade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Processamento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Processamento adequado e transparente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Manutenção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Perpetuar corretude dos dados e modelos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Conjuntos de dados enviesados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.Dados enviesados levam a discriminação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Utilizar AED para garantir que não é o caso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Vieses indiretos também são risco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Linhagem dos dados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Verificar modificações sucessivas de dados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Ambiguidade da GDPR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ser recente e não se aprofundar grandemente em certas restrições postas, principalmente o “direito a explicação” para consumidores, há controvérsias sobre as verdadeiras implicações da GDPR.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Cuidados devem ser tomados de qualquer forma, mas não existem certezas sobre quão intensamente restritivas serão as imposições da GDPR.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Se levada a um extremo, técnicas como </a:t>
            </a:r>
            <a:r>
              <a:rPr i="1" lang="pt-BR"/>
              <a:t>Deep Learning</a:t>
            </a:r>
            <a:r>
              <a:rPr lang="pt-BR"/>
              <a:t> podem tornar-se ilegais, a outro, e consumidores podem receber explicações extremamente superficiais sobre os algoritmos de decisão.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