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9a633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9a633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96067a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96067a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96067a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96067a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96067a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96067a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980c3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980c3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980c36d5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6980c36d5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980c36d5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980c36d5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980c36d5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980c36d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Treinando sistemas de AI que respeitem a privacidade dos usuários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Jailson Dias - jcd2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Ramom Pereira - rpss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39700" y="338500"/>
            <a:ext cx="5283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There is a blind spot in AI research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6207900" y="682900"/>
            <a:ext cx="26985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Autores: 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Kate Crawford &amp; Ryan Calo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Data: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13/10/2016</a:t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239700" y="2014900"/>
            <a:ext cx="5890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Debugging data: Microsoft researchers look at ways to train AI systems to reflect the real world</a:t>
            </a:r>
            <a:endParaRPr sz="2600"/>
          </a:p>
        </p:txBody>
      </p:sp>
      <p:sp>
        <p:nvSpPr>
          <p:cNvPr id="143" name="Google Shape;143;p14"/>
          <p:cNvSpPr txBox="1"/>
          <p:nvPr/>
        </p:nvSpPr>
        <p:spPr>
          <a:xfrm>
            <a:off x="6084200" y="2283925"/>
            <a:ext cx="29361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Autores: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Kate Crawford &amp; Ryan Calo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Data: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04/12/2017</a:t>
            </a:r>
            <a:endParaRPr/>
          </a:p>
        </p:txBody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239700" y="3767500"/>
            <a:ext cx="5685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Exploring or Exploiting?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Social and Ethical Implications of Autonomous Experimentation in AI</a:t>
            </a:r>
            <a:endParaRPr sz="2400"/>
          </a:p>
        </p:txBody>
      </p:sp>
      <p:sp>
        <p:nvSpPr>
          <p:cNvPr id="145" name="Google Shape;145;p14"/>
          <p:cNvSpPr txBox="1"/>
          <p:nvPr/>
        </p:nvSpPr>
        <p:spPr>
          <a:xfrm>
            <a:off x="5970400" y="3823850"/>
            <a:ext cx="29361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Autores: 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Sarah Bird, Solon Barocas, Kate Crawford, Fernando Diaz e Hanna Wallach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Data: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04/10/2016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Polícia</a:t>
            </a:r>
            <a:r>
              <a:rPr lang="pt-BR"/>
              <a:t> de Chicago - Tiroteio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738" y="1144475"/>
            <a:ext cx="598653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Singularidade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Pedro Domingos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campo da IA é muito novo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Ginni Rometty - IBM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US$ 2 trilhões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750" y="1393850"/>
            <a:ext cx="4928251" cy="37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Impactos </a:t>
            </a:r>
            <a:r>
              <a:rPr lang="pt-BR"/>
              <a:t>sociais e étnicos de sistemas de IA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</a:t>
            </a:r>
            <a:r>
              <a:rPr lang="pt-BR"/>
              <a:t>mplantar e cumplir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Values in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Experimentos mentais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9000" l="21340" r="53295" t="47728"/>
          <a:stretch/>
        </p:blipFill>
        <p:spPr>
          <a:xfrm>
            <a:off x="503175" y="2531975"/>
            <a:ext cx="2319350" cy="221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125" y="2817324"/>
            <a:ext cx="3055150" cy="20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311700" y="445025"/>
            <a:ext cx="85206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Justiça em IA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5614200" y="2014350"/>
            <a:ext cx="32181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a justiça em machine learning está sendo estudada no NIPS.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00" y="1751675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Privacidade dos Usuários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5644200" y="2007675"/>
            <a:ext cx="26922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Usuários precisam ter </a:t>
            </a:r>
            <a:r>
              <a:rPr lang="pt-BR"/>
              <a:t>consciência</a:t>
            </a:r>
            <a:r>
              <a:rPr lang="pt-BR"/>
              <a:t> que seus dados estão sendo fornecidos e como estão sendo usados.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047" y="1708122"/>
            <a:ext cx="3803025" cy="25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Preconceito em IA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00" y="1449075"/>
            <a:ext cx="5752375" cy="2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Preconceito em IA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824" y="1460250"/>
            <a:ext cx="6251772" cy="2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