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5"/>
    <p:sldMasterId id="2147483652" r:id="rId6"/>
    <p:sldMasterId id="214748365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y="13716000" cx="24377650"/>
  <p:notesSz cx="6858000" cy="9144000"/>
  <p:embeddedFontLst>
    <p:embeddedFont>
      <p:font typeface="Lato"/>
      <p:regular r:id="rId27"/>
      <p:bold r:id="rId28"/>
      <p:italic r:id="rId29"/>
      <p:boldItalic r:id="rId30"/>
    </p:embeddedFont>
    <p:embeddedFont>
      <p:font typeface="Lato Light"/>
      <p:regular r:id="rId31"/>
      <p:bold r:id="rId32"/>
      <p:italic r:id="rId33"/>
      <p:boldItalic r:id="rId34"/>
    </p:embeddedFont>
    <p:embeddedFont>
      <p:font typeface="Hin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36">
          <p15:clr>
            <a:srgbClr val="000000"/>
          </p15:clr>
        </p15:guide>
        <p15:guide id="2" pos="14278">
          <p15:clr>
            <a:srgbClr val="000000"/>
          </p15:clr>
        </p15:guide>
        <p15:guide id="3" pos="1078">
          <p15:clr>
            <a:srgbClr val="000000"/>
          </p15:clr>
        </p15:guide>
        <p15:guide id="4" pos="7678">
          <p15:clr>
            <a:srgbClr val="000000"/>
          </p15:clr>
        </p15:guide>
        <p15:guide id="5" orient="horz" pos="504">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Maria Luiza Menezes Viei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8136" orient="horz"/>
        <p:guide pos="14278"/>
        <p:guide pos="1078"/>
        <p:guide pos="7678"/>
        <p:guide pos="50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LatoLight-regular.fntdata"/><Relationship Id="rId30" Type="http://schemas.openxmlformats.org/officeDocument/2006/relationships/font" Target="fonts/Lato-boldItalic.fntdata"/><Relationship Id="rId11" Type="http://schemas.openxmlformats.org/officeDocument/2006/relationships/slide" Target="slides/slide3.xml"/><Relationship Id="rId33" Type="http://schemas.openxmlformats.org/officeDocument/2006/relationships/font" Target="fonts/LatoLight-italic.fntdata"/><Relationship Id="rId10" Type="http://schemas.openxmlformats.org/officeDocument/2006/relationships/slide" Target="slides/slide2.xml"/><Relationship Id="rId32" Type="http://schemas.openxmlformats.org/officeDocument/2006/relationships/font" Target="fonts/LatoLight-bold.fntdata"/><Relationship Id="rId13" Type="http://schemas.openxmlformats.org/officeDocument/2006/relationships/slide" Target="slides/slide5.xml"/><Relationship Id="rId35" Type="http://schemas.openxmlformats.org/officeDocument/2006/relationships/font" Target="fonts/Hind-regular.fntdata"/><Relationship Id="rId12" Type="http://schemas.openxmlformats.org/officeDocument/2006/relationships/slide" Target="slides/slide4.xml"/><Relationship Id="rId34" Type="http://schemas.openxmlformats.org/officeDocument/2006/relationships/font" Target="fonts/LatoLight-boldItalic.fntdata"/><Relationship Id="rId15" Type="http://schemas.openxmlformats.org/officeDocument/2006/relationships/slide" Target="slides/slide7.xml"/><Relationship Id="rId14" Type="http://schemas.openxmlformats.org/officeDocument/2006/relationships/slide" Target="slides/slide6.xml"/><Relationship Id="rId36" Type="http://schemas.openxmlformats.org/officeDocument/2006/relationships/font" Target="fonts/Hind-bold.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0-29T00:36:13.073">
    <p:pos x="4153" y="1175"/>
    <p:text>https://www.dn.pt/mundo/interior/como-a-cambridge-analytica-ajudou-na-eleicao-de-trump-9209379.html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1pPr>
            <a:lvl2pPr lvl="1"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2pPr>
            <a:lvl3pPr lvl="2"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3pPr>
            <a:lvl4pPr lvl="3"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4pPr>
            <a:lvl5pPr lvl="4"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5pPr>
            <a:lvl6pPr lvl="5"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6pPr>
            <a:lvl7pPr lvl="6"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7pPr>
            <a:lvl8pPr lvl="7"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8pPr>
            <a:lvl9pPr lvl="8"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rgbClr val="000000"/>
                </a:solidFill>
                <a:latin typeface="Lato Light"/>
                <a:ea typeface="Lato Light"/>
                <a:cs typeface="Lato Light"/>
                <a:sym typeface="Lato Light"/>
              </a:defRPr>
            </a:lvl1pPr>
            <a:lvl2pPr lvl="1"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2pPr>
            <a:lvl3pPr lvl="2"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3pPr>
            <a:lvl4pPr lvl="3"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4pPr>
            <a:lvl5pPr lvl="4"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5pPr>
            <a:lvl6pPr lvl="5"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6pPr>
            <a:lvl7pPr lvl="6"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7pPr>
            <a:lvl8pPr lvl="7"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8pPr>
            <a:lvl9pPr lvl="8"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1pPr>
            <a:lvl2pPr lvl="1"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2pPr>
            <a:lvl3pPr lvl="2"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3pPr>
            <a:lvl4pPr lvl="3"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4pPr>
            <a:lvl5pPr lvl="4"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5pPr>
            <a:lvl6pPr lvl="5"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6pPr>
            <a:lvl7pPr lvl="6"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7pPr>
            <a:lvl8pPr lvl="7"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8pPr>
            <a:lvl9pPr lvl="8" marR="0" rtl="0" algn="l">
              <a:lnSpc>
                <a:spcPct val="100000"/>
              </a:lnSpc>
              <a:spcBef>
                <a:spcPts val="0"/>
              </a:spcBef>
              <a:spcAft>
                <a:spcPts val="0"/>
              </a:spcAft>
              <a:buSzPts val="1400"/>
              <a:buNone/>
              <a:defRPr b="0" i="0" sz="3600" u="none" cap="none" strike="noStrike">
                <a:solidFill>
                  <a:srgbClr val="000000"/>
                </a:solidFill>
                <a:latin typeface="Lato Light"/>
                <a:ea typeface="Lato Light"/>
                <a:cs typeface="Lato Light"/>
                <a:sym typeface="Lato Light"/>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ato Light"/>
              <a:buNone/>
            </a:pPr>
            <a:fld id="{00000000-1234-1234-1234-123412341234}" type="slidenum">
              <a:rPr b="0" i="0" lang="en-US" sz="1200" u="none" cap="none" strike="noStrike">
                <a:solidFill>
                  <a:srgbClr val="000000"/>
                </a:solidFill>
                <a:latin typeface="Lato Light"/>
                <a:ea typeface="Lato Light"/>
                <a:cs typeface="Lato Light"/>
                <a:sym typeface="Lato Light"/>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rasil.elpais.com/brasil/2018/09/21/opinion/1537557693_143615.html" TargetMode="External"/><Relationship Id="rId3" Type="http://schemas.openxmlformats.org/officeDocument/2006/relationships/hyperlink" Target="https://ideas.scup.com/pt/elenao-analis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Cambridge Analytica Scandal:</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O escândalo da Cambridge Analytica aconteceu pois a empresa, focada em análise de dados para fins políticos, e associada ao Strategic Communication Laboratories (SCL), se deu quando a empresa usou dados obtidos por Aleksandr Kogan, professor do departamento de psicologia da universidade de Cambridge, através do Facebook afim de para atingir americanos epara persuadi-losconvencê-los a votar em Donald Trump nas eleições corrida presidencial de 2016, vencida por ele.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Kogan conseguiu dados de mais de 270 mil usuários americanos do Facebook moradores dos Estados Unidos que responderam voluntariamente um teste de personalidade criado por ele chamado “</a:t>
            </a:r>
            <a:r>
              <a:rPr lang="en-US" sz="1200">
                <a:highlight>
                  <a:srgbClr val="FFFFFF"/>
                </a:highlight>
                <a:latin typeface="Times New Roman"/>
                <a:ea typeface="Times New Roman"/>
                <a:cs typeface="Times New Roman"/>
                <a:sym typeface="Times New Roman"/>
              </a:rPr>
              <a:t>thisisyourdigitallife</a:t>
            </a:r>
            <a:r>
              <a:rPr lang="en-US" sz="1200">
                <a:latin typeface="Times New Roman"/>
                <a:ea typeface="Times New Roman"/>
                <a:cs typeface="Times New Roman"/>
                <a:sym typeface="Times New Roman"/>
              </a:rPr>
              <a:t>”, porém mas, o problema se dava o aplicativo pelo aplicativo que coletava, além dos dados dos usuários que respondiam os testes, os dados dos amigos deles sem o consentimento. Isso era possível porque o Facebook possuia uma regra que permitia coleta de dados de terceiros, porém a companhia já alterou suas políticas de uso para prevenir esse tipo de escândalo novamente.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Em 18 de março deste ano, Facebook suspendeu a SCL alegando que Kogan mentiu e violou as políticas da plataforma, repassando dados de um aplicativo que usava o login do Facebook para a SCL/Cambridge Analytica, enquanto . Facebook afirma nos termos da plataforma proíbemproibem desenvolvedores que desenvolvedores não tem permissão de transferir qualquer dadoarquivo que receberem a partir do Facebook (incluindo dados anônimos, agregados ou derivados) para qualquer rede de publicidade.</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Implicações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Os dados das redes sociais são úteis para diversas áreas de pesquisa em campos como psicologia, tecnologia, e negócios, e humanidades. O Facebook pode ser relacionado, por exemplo, para previsão de tumultos, a problemas de imagens em adolescentes, ou até a diminuição das respostas ao stress.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Pesquisadores e relacionados valorizam a integridade das pesquisas e dos dados utilizados, emas em casos onde a confiança foi traída pelo lado doe um pesquisador, trazemisso terá um impacto negativo sobre os participantes da pesquisa. P por isso, universidades, organizações de pesquisa e financiadores tentam mantermantém a integridade da pesquisa com procedimentos de ética claros para proteger os participantes .e Aa coleta sem permissão é considerada antiética sobre essesos padrões de pesquisa comuns.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O escândalo da Cambridge Analytica é problemático para uma gama de pesquisadores que utilizam as redes sociais para seus estudos, pois as companhias se tornam cada vez mais relutantes em compartilhar os dados.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Dados de perfis em redes sociais não são de uso exclusivo de pesquisadores. Empresas de marketing também utilizam os dados obtidos em redes sociais para formar perfis de potenciais consumidores, e esse trabalho está cada vez mais fácil trabalham em cima de perfis de usuários há décadas, pois se eles conhecem os clientes, eles sabem o que fará despertar neles a vontade de comprar um produto. Na era digital, criar esses perfis se tornou ainda mais fácil, pois as pessoas estão cada vez mais online e existem diversas ferramentas de análise de dados para analisar seus comportamentos bem como fazer recomendações pessoais.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Através de machine learning e sistemas inteligentes, grandes empresas utilizam estratégias de personalização das suas recomendações.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Apesar desse movimento estar em um avanço constante, existem aqueles que são contra sistemas personalizados, como Eli Pariser, CEO do site Upworthy que constantemente fala sobre os perigos dos filtros de informação, acreditando também que esses algoritmos são ruins para democracia.</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Apesar do escândalo da Cambridge parecer corroborar para esse tipo de afirmação, é notável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É importante notar o fato de que não existem evidências de que a eleição americana foios votos em Donald Trump foram afetadaos pela ferramenta da Cambridge Analytica, porém o fato de um acadêmico ter utilizado dados para fins comerciais pode ter consequências ainda desconhecidas, pois fazendopode fazer com que pesquisadores encontrem ainda mais barreiras com o público e o Facebook para obter os dados necessários para, ainda que o foco seja de pesquisa.</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3 milhões de tweets trolls russo</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Em 2018, 13 russos nacionalistas foram presos pelo departamento de justiça acusados de interferir no processo político e eleitoral americano de 2016. Eles trabalhavam para uma “fábrica de trolls”, chamada de Internet Research Agency (IRA), que possuicom mais de 400 funcionários. Essa agência fazia circular e coordenava campanhas com o objetivo de disseminar desinformação e discórdia na política americana através das redes sociais, especialmente incluindo o twitter, a rede social mais usada pela equipe de Trump.</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Milhões de tweets trolls já foram removidos da plataforma, mas a estratégia usada e os esforços utilizados era difícil de entender até agora, mas já Em 2017 foram encontrados cerca de 3 milhões de tweets vindosde quase 3000 contas em de tweets associadaos ao IRA em 2017. O número de contas e esse número subiu para mais de 4000 em junho de 2018.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As atividades dos trolls possuem um comportamento extremamente significativo. Em 6 de outubro de 2016 houve uma grande quantidade de atividades de trolls no twitter. E nNo dia seguinte, a WikiLeaks vazouhouve um lançamento do WikiLeaks de e-mails embaraçosos da campanha de Hillary Clinton, tendo assim um possível envolvimento. Outro grande pico de atividades foi no verão americano de 2017, quando os trolls começaram a imitar os estereótipos dos eleitores de Trump.</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Os pesquisadores de Clemson analisaram um conjunto de dados os tweets dos trolls do IRA e os agruparam-os em cinco diferentes grupos: </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Troll de direita: imitam os eleitores de trump, geralmente com tweets de ódio anti imigrantes</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Troll de esquerda: imitam ativistas do Black Lives Matter, tentando dividir os partidos democráticos</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News Feed: se apresentam como perfis de notícias locais</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Hashtag Gamer: participantes de jogos de hashtags </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Fearmonger: disseminadores de medos.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Analisar esse tipo de tweet é, na verdade, um assunto de segurança mundialnacional. Segundo Alina Polyakova, uma aluna de política externa da Brookings Institution “Limpar o conteúdo não elimina o dano causado e nos impede de aprender como estar melhor preparados para esses ataques no futuro”.</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Os pesquisadores de Clemson analisaram um conjunto de dados os tweets dos trolls do IRA e os agruparam-os em cinco diferentes grupos: </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Troll de direita: imitam os eleitores de trump, geralmente com tweets de ódio anti imigrantes</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Troll de esquerda: imitam ativistas do Black Lives Matter, tentando dividir os partidos democráticos</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News Feed: se apresentam como perfis de notícias locais</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Hashtag Gamer: participantes de jogos de hashtags </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Fearmonger: disseminadores de medos.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É importante frisar que os pesquisadores perceberam que existiram mais tweets no ano seguinte à eleição do que no próprio eleitoral, mostrando que esses Trolls russos não são problemáticos apenas para eleições, mas são, na verdade, uma tentativa de intervenção contínua da política americana.</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50" name="Google Shape;8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Google Shape;956;g442de5a98c_0_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7" name="Google Shape;957;g442de5a98c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g442de5a98c_0_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8" name="Google Shape;968;g442de5a98c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g442de5a98c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9" name="Google Shape;979;g442de5a98c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9" name="Shape 989"/>
        <p:cNvGrpSpPr/>
        <p:nvPr/>
      </p:nvGrpSpPr>
      <p:grpSpPr>
        <a:xfrm>
          <a:off x="0" y="0"/>
          <a:ext cx="0" cy="0"/>
          <a:chOff x="0" y="0"/>
          <a:chExt cx="0" cy="0"/>
        </a:xfrm>
      </p:grpSpPr>
      <p:sp>
        <p:nvSpPr>
          <p:cNvPr id="990" name="Google Shape;990;g442de5a98c_1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g442de5a98c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8" name="Shape 998"/>
        <p:cNvGrpSpPr/>
        <p:nvPr/>
      </p:nvGrpSpPr>
      <p:grpSpPr>
        <a:xfrm>
          <a:off x="0" y="0"/>
          <a:ext cx="0" cy="0"/>
          <a:chOff x="0" y="0"/>
          <a:chExt cx="0" cy="0"/>
        </a:xfrm>
      </p:grpSpPr>
      <p:sp>
        <p:nvSpPr>
          <p:cNvPr id="999" name="Google Shape;999;g4678484711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falar sobre diferentes perfis que atacavam e tipos de atividades (dps faco um resumo)</a:t>
            </a:r>
            <a:endParaRPr/>
          </a:p>
        </p:txBody>
      </p:sp>
      <p:sp>
        <p:nvSpPr>
          <p:cNvPr id="1000" name="Google Shape;1000;g4678484711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g4678484711_1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falar sobre diferentes perfis que atacavam e tipos de atividades (dps faco um resumo)</a:t>
            </a:r>
            <a:endParaRPr/>
          </a:p>
        </p:txBody>
      </p:sp>
      <p:sp>
        <p:nvSpPr>
          <p:cNvPr id="1007" name="Google Shape;1007;g4678484711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2" name="Shape 1012"/>
        <p:cNvGrpSpPr/>
        <p:nvPr/>
      </p:nvGrpSpPr>
      <p:grpSpPr>
        <a:xfrm>
          <a:off x="0" y="0"/>
          <a:ext cx="0" cy="0"/>
          <a:chOff x="0" y="0"/>
          <a:chExt cx="0" cy="0"/>
        </a:xfrm>
      </p:grpSpPr>
      <p:sp>
        <p:nvSpPr>
          <p:cNvPr id="1013" name="Google Shape;1013;g4678484711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4678484711_1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5" name="Google Shape;1015;g4678484711_1_3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Lato Ligh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4" name="Shape 1024"/>
        <p:cNvGrpSpPr/>
        <p:nvPr/>
      </p:nvGrpSpPr>
      <p:grpSpPr>
        <a:xfrm>
          <a:off x="0" y="0"/>
          <a:ext cx="0" cy="0"/>
          <a:chOff x="0" y="0"/>
          <a:chExt cx="0" cy="0"/>
        </a:xfrm>
      </p:grpSpPr>
      <p:sp>
        <p:nvSpPr>
          <p:cNvPr id="1025" name="Google Shape;1025;g4678484711_1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6" name="Google Shape;1026;g4678484711_1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g467da2c3c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467da2c3c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 sei qual escolher(mas tá meio q em ordem):</a:t>
            </a:r>
            <a:endParaRPr/>
          </a:p>
          <a:p>
            <a:pPr indent="0" lvl="0" marL="0" rtl="0" algn="l">
              <a:spcBef>
                <a:spcPts val="0"/>
              </a:spcBef>
              <a:spcAft>
                <a:spcPts val="0"/>
              </a:spcAft>
              <a:buNone/>
            </a:pPr>
            <a:r>
              <a:rPr lang="en-US" sz="1200"/>
              <a:t>eu acho q esse cabe melhor: </a:t>
            </a:r>
            <a:r>
              <a:rPr lang="en-US" sz="1200" u="sng">
                <a:solidFill>
                  <a:schemeClr val="hlink"/>
                </a:solidFill>
                <a:hlinkClick r:id="rId2"/>
              </a:rPr>
              <a:t>https://brasil.elpais.com/brasil/2018/09/21/opinion/1537557693_143615.html</a:t>
            </a:r>
            <a:r>
              <a:rPr lang="en-US" sz="1200">
                <a:solidFill>
                  <a:srgbClr val="FCA8B8"/>
                </a:solidFill>
              </a:rPr>
              <a:t> (coloquei esse, mas pode mudar qlqr coisa) </a:t>
            </a:r>
            <a:r>
              <a:rPr lang="en-US"/>
              <a:t>https://brasil.elpais.com/brasil/2018/09/26/politica/1537989018_413729.html</a:t>
            </a:r>
            <a:endParaRPr/>
          </a:p>
          <a:p>
            <a:pPr indent="0" lvl="0" marL="0" rtl="0" algn="l">
              <a:spcBef>
                <a:spcPts val="0"/>
              </a:spcBef>
              <a:spcAft>
                <a:spcPts val="0"/>
              </a:spcAft>
              <a:buNone/>
            </a:pPr>
            <a:r>
              <a:rPr lang="en-US" u="sng">
                <a:solidFill>
                  <a:schemeClr val="hlink"/>
                </a:solidFill>
                <a:hlinkClick r:id="rId3"/>
              </a:rPr>
              <a:t>https://ideas.scup.com/pt/elenao-analise/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n consegui ler</a:t>
            </a:r>
            <a:endParaRPr/>
          </a:p>
          <a:p>
            <a:pPr indent="0" lvl="0" marL="0" rtl="0" algn="l">
              <a:spcBef>
                <a:spcPts val="0"/>
              </a:spcBef>
              <a:spcAft>
                <a:spcPts val="0"/>
              </a:spcAft>
              <a:buNone/>
            </a:pPr>
            <a:r>
              <a:rPr lang="en-US"/>
              <a:t>https://hashtag.blogfolha.uol.com.br/2018/10/24/folha-publica-palavras-bolso-e-bolovo-no-twitter-e-respostas-sugerem-acao-de-robos-pro-bolsonaro/</a:t>
            </a:r>
            <a:endParaRPr/>
          </a:p>
        </p:txBody>
      </p:sp>
      <p:sp>
        <p:nvSpPr>
          <p:cNvPr id="1033" name="Google Shape;1033;g467da2c3ca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Lato Ligh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Google Shape;85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Esse ano, o mundo conheceu dois grandes escândalos que ocorreram durante as eleições americanas de 2016 e que envolviam redes sociais. </a:t>
            </a:r>
            <a:endParaRPr sz="1200"/>
          </a:p>
          <a:p>
            <a:pPr indent="0" lvl="0" marL="0" rtl="0" algn="l">
              <a:spcBef>
                <a:spcPts val="0"/>
              </a:spcBef>
              <a:spcAft>
                <a:spcPts val="0"/>
              </a:spcAft>
              <a:buNone/>
            </a:pPr>
            <a:r>
              <a:rPr lang="en-US" sz="1200"/>
              <a:t>O primeiro, relacionado A cambridge analytica envolvia dados do facebook, e o segundo envolvia a influencia de trolls no twitter e hoje nós vamos aprofundar um pouco mais sobre eles.</a:t>
            </a:r>
            <a:endParaRPr sz="1200"/>
          </a:p>
        </p:txBody>
      </p:sp>
      <p:sp>
        <p:nvSpPr>
          <p:cNvPr id="856" name="Google Shape;85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Google Shape;867;g467848471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4678484711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Quando falamos do escandalo da cambridge analytica, precisamos saber quem são os principais personagens da história:</a:t>
            </a:r>
            <a:endParaRPr sz="1200"/>
          </a:p>
          <a:p>
            <a:pPr indent="-304800" lvl="0" marL="457200" rtl="0" algn="l">
              <a:spcBef>
                <a:spcPts val="0"/>
              </a:spcBef>
              <a:spcAft>
                <a:spcPts val="0"/>
              </a:spcAft>
              <a:buSzPts val="1200"/>
              <a:buChar char="-"/>
            </a:pPr>
            <a:r>
              <a:rPr lang="en-US" sz="1200"/>
              <a:t>CA: a cambridge analytica era uma empresa do grupo Strategic Communication Laboratories que utilizava mineração de dados para agir durante o processo eleitoral americano, enquanto a SCL possuia base britânica, chegando em agir em mais de 40 campanhas estadunidenses</a:t>
            </a:r>
            <a:endParaRPr sz="1200"/>
          </a:p>
          <a:p>
            <a:pPr indent="-304800" lvl="0" marL="457200" rtl="0" algn="l">
              <a:spcBef>
                <a:spcPts val="0"/>
              </a:spcBef>
              <a:spcAft>
                <a:spcPts val="0"/>
              </a:spcAft>
              <a:buSzPts val="1200"/>
              <a:buChar char="-"/>
            </a:pPr>
            <a:r>
              <a:rPr lang="en-US" sz="1200"/>
              <a:t>Aleksander Kogan é um cientista dos dados e pesquisador do departamento de psicologia da universidade de Cambridge. Ele também era fundador de uma outra empresa de análise de big data</a:t>
            </a:r>
            <a:endParaRPr sz="1200"/>
          </a:p>
          <a:p>
            <a:pPr indent="-304800" lvl="0" marL="457200" rtl="0" algn="l">
              <a:spcBef>
                <a:spcPts val="0"/>
              </a:spcBef>
              <a:spcAft>
                <a:spcPts val="0"/>
              </a:spcAft>
              <a:buSzPts val="1200"/>
              <a:buChar char="-"/>
            </a:pPr>
            <a:r>
              <a:rPr lang="en-US" sz="1200"/>
              <a:t>Facebook que é a rede social conhecida por todos e, nesse escândalo, a ferramenta deles mais associada, é a permissão de fazer logins em aplicativos externos e, esses aplicativos, poderem buscar informações do seu perfil.</a:t>
            </a:r>
            <a:endParaRPr sz="1200"/>
          </a:p>
        </p:txBody>
      </p:sp>
      <p:sp>
        <p:nvSpPr>
          <p:cNvPr id="869" name="Google Shape;869;g4678484711_0_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Lato Ligh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Google Shape;879;g442de5a98c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Dado que agora conhecemos os principais envolvidos no caso, vamos explorar um pouco mais o que aconteceu:</a:t>
            </a:r>
            <a:endParaRPr sz="1200"/>
          </a:p>
          <a:p>
            <a:pPr indent="0" lvl="0" marL="0" rtl="0" algn="l">
              <a:spcBef>
                <a:spcPts val="0"/>
              </a:spcBef>
              <a:spcAft>
                <a:spcPts val="0"/>
              </a:spcAft>
              <a:buNone/>
            </a:pPr>
            <a:r>
              <a:rPr lang="en-US" sz="1200"/>
              <a:t>Kogan criou um teste chamado “this is your digital life” e para fazer esse teste, como muitos outros sites por aí, era necessário login com o facebook. </a:t>
            </a:r>
            <a:endParaRPr sz="1200"/>
          </a:p>
          <a:p>
            <a:pPr indent="0" lvl="0" marL="0" rtl="0" algn="l">
              <a:spcBef>
                <a:spcPts val="0"/>
              </a:spcBef>
              <a:spcAft>
                <a:spcPts val="0"/>
              </a:spcAft>
              <a:buNone/>
            </a:pPr>
            <a:r>
              <a:rPr lang="en-US" sz="1200"/>
              <a:t>Os aplicativos pedem acesso a um conjunto de informações dos usuários e não foi diferente. This is your digital life teve mais de 270 mil respostas nos estados unidos. Até aí tudo bem, mas o problema é que esse teste coletava dados de amigos de quem respondia, sem o consentimento dessas pessoas.</a:t>
            </a:r>
            <a:endParaRPr sz="1200"/>
          </a:p>
          <a:p>
            <a:pPr indent="0" lvl="0" marL="0" rtl="0" algn="l">
              <a:spcBef>
                <a:spcPts val="0"/>
              </a:spcBef>
              <a:spcAft>
                <a:spcPts val="0"/>
              </a:spcAft>
              <a:buNone/>
            </a:pPr>
            <a:r>
              <a:rPr lang="en-US" sz="1200"/>
              <a:t>Isso era possível por uma falha das políticas de uso que permitia acesso das informações dos amigos, porém após o escândalo, o facebook já alterou as privacidades e removeu esse tipo de permissão.</a:t>
            </a:r>
            <a:endParaRPr sz="1200"/>
          </a:p>
          <a:p>
            <a:pPr indent="0" lvl="0" marL="0" rtl="0" algn="l">
              <a:spcBef>
                <a:spcPts val="0"/>
              </a:spcBef>
              <a:spcAft>
                <a:spcPts val="0"/>
              </a:spcAft>
              <a:buNone/>
            </a:pPr>
            <a:r>
              <a:rPr lang="en-US" sz="1200"/>
              <a:t>O facebook também suspendeu o SCL alegando que Kogan violou políticas do site repassando os dados obtidos através do facebook, enquanto os termos da plataforma proíbem compartilhar dado para publicidade. </a:t>
            </a:r>
            <a:endParaRPr sz="1200"/>
          </a:p>
        </p:txBody>
      </p:sp>
      <p:sp>
        <p:nvSpPr>
          <p:cNvPr id="880" name="Google Shape;880;g442de5a98c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Google Shape;893;g4678484711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Não existem muitas evidências de que a ação da Cambridge foi determinante para a vitória de Donald Trump em 2016, porém é inegável que a chance da academia ter consequências prejudiciais por causa da ação de Kogan. Tem relativamente pouco tempo desde que esse escândalo veio à público, mas é muito provável que companhias e usuários se tornem cada vez mais resistentes a cederem dados para pesquisa, com medo de que, na verdade, seja usado para fins comerciais. A ação de Kogan vai contra todo o movimento acadêmico, que tentam manter a integridade da pesquisa com procedimentos de ética claros, e a coleta sem permissão não segue esse padrão.</a:t>
            </a:r>
            <a:endParaRPr sz="1200"/>
          </a:p>
        </p:txBody>
      </p:sp>
      <p:sp>
        <p:nvSpPr>
          <p:cNvPr id="894" name="Google Shape;894;g4678484711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g4678484711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905" name="Google Shape;905;g4678484711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g4678484711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916" name="Google Shape;916;g4678484711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Google Shape;926;g442de5a98c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7" name="Google Shape;927;g442de5a98c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Google Shape;945;g442de5a98c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6" name="Google Shape;946;g442de5a98c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p:cSld name="Big Picture">
    <p:spTree>
      <p:nvGrpSpPr>
        <p:cNvPr id="287" name="Shape 287"/>
        <p:cNvGrpSpPr/>
        <p:nvPr/>
      </p:nvGrpSpPr>
      <p:grpSpPr>
        <a:xfrm>
          <a:off x="0" y="0"/>
          <a:ext cx="0" cy="0"/>
          <a:chOff x="0" y="0"/>
          <a:chExt cx="0" cy="0"/>
        </a:xfrm>
      </p:grpSpPr>
      <p:sp>
        <p:nvSpPr>
          <p:cNvPr id="288" name="Google Shape;288;p2"/>
          <p:cNvSpPr/>
          <p:nvPr>
            <p:ph idx="2" type="pic"/>
          </p:nvPr>
        </p:nvSpPr>
        <p:spPr>
          <a:xfrm>
            <a:off x="0" y="0"/>
            <a:ext cx="24377649" cy="13716000"/>
          </a:xfrm>
          <a:prstGeom prst="rect">
            <a:avLst/>
          </a:prstGeom>
          <a:solidFill>
            <a:srgbClr val="F2F2F2"/>
          </a:solidFill>
          <a:ln>
            <a:noFill/>
          </a:ln>
        </p:spPr>
        <p:txBody>
          <a:bodyPr anchorCtr="0" anchor="t" bIns="45700" lIns="91425" spcFirstLastPara="1" rIns="91425" wrap="square" tIns="45700"/>
          <a:lstStyle>
            <a:lvl1pPr lvl="0" marR="0" rtl="0" algn="l">
              <a:lnSpc>
                <a:spcPct val="90000"/>
              </a:lnSpc>
              <a:spcBef>
                <a:spcPts val="2000"/>
              </a:spcBef>
              <a:spcAft>
                <a:spcPts val="0"/>
              </a:spcAft>
              <a:buClr>
                <a:schemeClr val="dk2"/>
              </a:buClr>
              <a:buSzPts val="2400"/>
              <a:buFont typeface="Arial"/>
              <a:buNone/>
              <a:defRPr b="0" i="0" sz="2400" u="none" cap="none" strike="noStrike">
                <a:solidFill>
                  <a:schemeClr val="dk2"/>
                </a:solidFill>
                <a:latin typeface="Lato Light"/>
                <a:ea typeface="Lato Light"/>
                <a:cs typeface="Lato Light"/>
                <a:sym typeface="Lato Light"/>
              </a:defRPr>
            </a:lvl1pPr>
            <a:lvl2pPr lvl="1"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Lato Light"/>
                <a:ea typeface="Lato Light"/>
                <a:cs typeface="Lato Light"/>
                <a:sym typeface="Lato Light"/>
              </a:defRPr>
            </a:lvl2pPr>
            <a:lvl3pPr lvl="2"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3pPr>
            <a:lvl4pPr lvl="3"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Lato Light"/>
                <a:ea typeface="Lato Light"/>
                <a:cs typeface="Lato Light"/>
                <a:sym typeface="Lato Light"/>
              </a:defRPr>
            </a:lvl4pPr>
            <a:lvl5pPr lvl="4"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Lato Light"/>
                <a:ea typeface="Lato Light"/>
                <a:cs typeface="Lato Light"/>
                <a:sym typeface="Lato Light"/>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with Social Icons">
  <p:cSld name="Master with Social Icons">
    <p:spTree>
      <p:nvGrpSpPr>
        <p:cNvPr id="567" name="Shape 56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reative Break Picture">
  <p:cSld name="Creative Break Picture">
    <p:spTree>
      <p:nvGrpSpPr>
        <p:cNvPr id="846" name="Shape 846"/>
        <p:cNvGrpSpPr/>
        <p:nvPr/>
      </p:nvGrpSpPr>
      <p:grpSpPr>
        <a:xfrm>
          <a:off x="0" y="0"/>
          <a:ext cx="0" cy="0"/>
          <a:chOff x="0" y="0"/>
          <a:chExt cx="0" cy="0"/>
        </a:xfrm>
      </p:grpSpPr>
      <p:sp>
        <p:nvSpPr>
          <p:cNvPr id="847" name="Google Shape;847;p6"/>
          <p:cNvSpPr/>
          <p:nvPr>
            <p:ph idx="2" type="pic"/>
          </p:nvPr>
        </p:nvSpPr>
        <p:spPr>
          <a:xfrm>
            <a:off x="3127447" y="3776055"/>
            <a:ext cx="6371556" cy="6371556"/>
          </a:xfrm>
          <a:prstGeom prst="rect">
            <a:avLst/>
          </a:prstGeom>
          <a:solidFill>
            <a:srgbClr val="F2F2F2"/>
          </a:solidFill>
          <a:ln>
            <a:noFill/>
          </a:ln>
        </p:spPr>
        <p:txBody>
          <a:bodyPr anchorCtr="0" anchor="t" bIns="45700" lIns="91425" spcFirstLastPara="1" rIns="91425" wrap="square" tIns="45700"/>
          <a:lstStyle>
            <a:lvl1pPr lvl="0" marR="0" rtl="0" algn="l">
              <a:lnSpc>
                <a:spcPct val="90000"/>
              </a:lnSpc>
              <a:spcBef>
                <a:spcPts val="2000"/>
              </a:spcBef>
              <a:spcAft>
                <a:spcPts val="0"/>
              </a:spcAft>
              <a:buClr>
                <a:schemeClr val="dk2"/>
              </a:buClr>
              <a:buSzPts val="2400"/>
              <a:buFont typeface="Arial"/>
              <a:buNone/>
              <a:defRPr b="0" i="0" sz="2400" u="none" cap="none" strike="noStrike">
                <a:solidFill>
                  <a:schemeClr val="dk2"/>
                </a:solidFill>
                <a:latin typeface="Lato Light"/>
                <a:ea typeface="Lato Light"/>
                <a:cs typeface="Lato Light"/>
                <a:sym typeface="Lato Light"/>
              </a:defRPr>
            </a:lvl1pPr>
            <a:lvl2pPr lvl="1"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Lato Light"/>
                <a:ea typeface="Lato Light"/>
                <a:cs typeface="Lato Light"/>
                <a:sym typeface="Lato Light"/>
              </a:defRPr>
            </a:lvl2pPr>
            <a:lvl3pPr lvl="2"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3pPr>
            <a:lvl4pPr lvl="3"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Lato Light"/>
                <a:ea typeface="Lato Light"/>
                <a:cs typeface="Lato Light"/>
                <a:sym typeface="Lato Light"/>
              </a:defRPr>
            </a:lvl4pPr>
            <a:lvl5pPr lvl="4"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Lato Light"/>
                <a:ea typeface="Lato Light"/>
                <a:cs typeface="Lato Light"/>
                <a:sym typeface="Lato Light"/>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 name="Shape 9"/>
        <p:cNvGrpSpPr/>
        <p:nvPr/>
      </p:nvGrpSpPr>
      <p:grpSpPr>
        <a:xfrm>
          <a:off x="0" y="0"/>
          <a:ext cx="0" cy="0"/>
          <a:chOff x="0" y="0"/>
          <a:chExt cx="0" cy="0"/>
        </a:xfrm>
      </p:grpSpPr>
      <p:grpSp>
        <p:nvGrpSpPr>
          <p:cNvPr id="10" name="Google Shape;10;p1"/>
          <p:cNvGrpSpPr/>
          <p:nvPr/>
        </p:nvGrpSpPr>
        <p:grpSpPr>
          <a:xfrm>
            <a:off x="-2633937" y="-2125232"/>
            <a:ext cx="9148184" cy="8011796"/>
            <a:chOff x="0" y="0"/>
            <a:chExt cx="2147483647" cy="2147483647"/>
          </a:xfrm>
        </p:grpSpPr>
        <p:sp>
          <p:nvSpPr>
            <p:cNvPr id="11" name="Google Shape;11;p1"/>
            <p:cNvSpPr/>
            <p:nvPr/>
          </p:nvSpPr>
          <p:spPr>
            <a:xfrm rot="-2400000">
              <a:off x="311191707" y="1136746124"/>
              <a:ext cx="280802337" cy="7932033"/>
            </a:xfrm>
            <a:custGeom>
              <a:rect b="b" l="l" r="r" t="t"/>
              <a:pathLst>
                <a:path extrusionOk="0" h="21600" w="21600">
                  <a:moveTo>
                    <a:pt x="21599" y="21600"/>
                  </a:moveTo>
                  <a:lnTo>
                    <a:pt x="0" y="21600"/>
                  </a:lnTo>
                  <a:lnTo>
                    <a:pt x="0" y="0"/>
                  </a:lnTo>
                  <a:lnTo>
                    <a:pt x="21599" y="0"/>
                  </a:lnTo>
                  <a:cubicBezTo>
                    <a:pt x="21599" y="0"/>
                    <a:pt x="21599" y="21600"/>
                    <a:pt x="215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2" name="Google Shape;12;p1"/>
            <p:cNvSpPr/>
            <p:nvPr/>
          </p:nvSpPr>
          <p:spPr>
            <a:xfrm rot="-2400000">
              <a:off x="806148894" y="606347096"/>
              <a:ext cx="500742285" cy="181911676"/>
            </a:xfrm>
            <a:custGeom>
              <a:rect b="b" l="l" r="r" t="t"/>
              <a:pathLst>
                <a:path extrusionOk="0" h="21600" w="21600">
                  <a:moveTo>
                    <a:pt x="21499" y="21600"/>
                  </a:moveTo>
                  <a:lnTo>
                    <a:pt x="0" y="940"/>
                  </a:lnTo>
                  <a:lnTo>
                    <a:pt x="100" y="0"/>
                  </a:lnTo>
                  <a:lnTo>
                    <a:pt x="21600" y="20659"/>
                  </a:lnTo>
                  <a:cubicBezTo>
                    <a:pt x="21600" y="20659"/>
                    <a:pt x="21499" y="21600"/>
                    <a:pt x="214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3" name="Google Shape;13;p1"/>
            <p:cNvSpPr/>
            <p:nvPr/>
          </p:nvSpPr>
          <p:spPr>
            <a:xfrm rot="-2400000">
              <a:off x="1537574055" y="416203728"/>
              <a:ext cx="285382940" cy="365953516"/>
            </a:xfrm>
            <a:custGeom>
              <a:rect b="b" l="l" r="r" t="t"/>
              <a:pathLst>
                <a:path extrusionOk="0" h="21600" w="21600">
                  <a:moveTo>
                    <a:pt x="21235" y="21599"/>
                  </a:moveTo>
                  <a:lnTo>
                    <a:pt x="0" y="288"/>
                  </a:lnTo>
                  <a:lnTo>
                    <a:pt x="364" y="0"/>
                  </a:lnTo>
                  <a:lnTo>
                    <a:pt x="21599" y="21311"/>
                  </a:lnTo>
                  <a:cubicBezTo>
                    <a:pt x="21599" y="21311"/>
                    <a:pt x="21235" y="21599"/>
                    <a:pt x="21235"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4" name="Google Shape;14;p1"/>
            <p:cNvSpPr/>
            <p:nvPr/>
          </p:nvSpPr>
          <p:spPr>
            <a:xfrm rot="-2400000">
              <a:off x="890801628" y="858948826"/>
              <a:ext cx="198648005" cy="304696836"/>
            </a:xfrm>
            <a:custGeom>
              <a:rect b="b" l="l" r="r" t="t"/>
              <a:pathLst>
                <a:path extrusionOk="0" h="21600" w="21600">
                  <a:moveTo>
                    <a:pt x="21036" y="21600"/>
                  </a:moveTo>
                  <a:lnTo>
                    <a:pt x="0" y="310"/>
                  </a:lnTo>
                  <a:lnTo>
                    <a:pt x="564" y="0"/>
                  </a:lnTo>
                  <a:lnTo>
                    <a:pt x="21600" y="21289"/>
                  </a:lnTo>
                  <a:cubicBezTo>
                    <a:pt x="21600" y="21289"/>
                    <a:pt x="21036" y="21600"/>
                    <a:pt x="2103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5" name="Google Shape;15;p1"/>
            <p:cNvSpPr/>
            <p:nvPr/>
          </p:nvSpPr>
          <p:spPr>
            <a:xfrm rot="-2400000">
              <a:off x="605266344" y="1137492922"/>
              <a:ext cx="148341916" cy="185767522"/>
            </a:xfrm>
            <a:custGeom>
              <a:rect b="b" l="l" r="r" t="t"/>
              <a:pathLst>
                <a:path extrusionOk="0" h="21600" w="21600">
                  <a:moveTo>
                    <a:pt x="694" y="21600"/>
                  </a:moveTo>
                  <a:lnTo>
                    <a:pt x="0" y="21023"/>
                  </a:lnTo>
                  <a:lnTo>
                    <a:pt x="20905" y="0"/>
                  </a:lnTo>
                  <a:lnTo>
                    <a:pt x="21599" y="576"/>
                  </a:lnTo>
                  <a:cubicBezTo>
                    <a:pt x="21599" y="576"/>
                    <a:pt x="694" y="21600"/>
                    <a:pt x="69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6" name="Google Shape;16;p1"/>
            <p:cNvSpPr/>
            <p:nvPr/>
          </p:nvSpPr>
          <p:spPr>
            <a:xfrm rot="-2400000">
              <a:off x="404152326" y="1349286664"/>
              <a:ext cx="67065784" cy="196917997"/>
            </a:xfrm>
            <a:custGeom>
              <a:rect b="b" l="l" r="r" t="t"/>
              <a:pathLst>
                <a:path extrusionOk="0" h="21600" w="21600">
                  <a:moveTo>
                    <a:pt x="19646" y="21600"/>
                  </a:moveTo>
                  <a:lnTo>
                    <a:pt x="0" y="273"/>
                  </a:lnTo>
                  <a:lnTo>
                    <a:pt x="1952" y="0"/>
                  </a:lnTo>
                  <a:lnTo>
                    <a:pt x="21600" y="21326"/>
                  </a:lnTo>
                  <a:cubicBezTo>
                    <a:pt x="21600" y="21326"/>
                    <a:pt x="19646" y="21600"/>
                    <a:pt x="1964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7" name="Google Shape;17;p1"/>
            <p:cNvSpPr/>
            <p:nvPr/>
          </p:nvSpPr>
          <p:spPr>
            <a:xfrm rot="-2400000">
              <a:off x="1206358353" y="707414885"/>
              <a:ext cx="209741167" cy="181464301"/>
            </a:xfrm>
            <a:custGeom>
              <a:rect b="b" l="l" r="r" t="t"/>
              <a:pathLst>
                <a:path extrusionOk="0" h="21600" w="21600">
                  <a:moveTo>
                    <a:pt x="492" y="21600"/>
                  </a:moveTo>
                  <a:lnTo>
                    <a:pt x="0" y="20794"/>
                  </a:lnTo>
                  <a:lnTo>
                    <a:pt x="21107" y="0"/>
                  </a:lnTo>
                  <a:lnTo>
                    <a:pt x="21600" y="805"/>
                  </a:lnTo>
                  <a:cubicBezTo>
                    <a:pt x="21600" y="805"/>
                    <a:pt x="492" y="21600"/>
                    <a:pt x="49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8" name="Google Shape;18;p1"/>
            <p:cNvSpPr/>
            <p:nvPr/>
          </p:nvSpPr>
          <p:spPr>
            <a:xfrm rot="-2400000">
              <a:off x="1327276974" y="811954383"/>
              <a:ext cx="609461180" cy="149379937"/>
            </a:xfrm>
            <a:custGeom>
              <a:rect b="b" l="l" r="r" t="t"/>
              <a:pathLst>
                <a:path extrusionOk="0" h="21600" w="21600">
                  <a:moveTo>
                    <a:pt x="21554" y="21599"/>
                  </a:moveTo>
                  <a:lnTo>
                    <a:pt x="0" y="1043"/>
                  </a:lnTo>
                  <a:lnTo>
                    <a:pt x="45" y="0"/>
                  </a:lnTo>
                  <a:lnTo>
                    <a:pt x="21600" y="20556"/>
                  </a:lnTo>
                  <a:cubicBezTo>
                    <a:pt x="21600" y="20556"/>
                    <a:pt x="21554" y="21599"/>
                    <a:pt x="2155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9" name="Google Shape;19;p1"/>
            <p:cNvSpPr/>
            <p:nvPr/>
          </p:nvSpPr>
          <p:spPr>
            <a:xfrm rot="-2400000">
              <a:off x="818309673" y="1309343695"/>
              <a:ext cx="400520243" cy="10935763"/>
            </a:xfrm>
            <a:custGeom>
              <a:rect b="b" l="l" r="r" t="t"/>
              <a:pathLst>
                <a:path extrusionOk="0" h="21600" w="21600">
                  <a:moveTo>
                    <a:pt x="2" y="21599"/>
                  </a:moveTo>
                  <a:lnTo>
                    <a:pt x="0" y="7041"/>
                  </a:lnTo>
                  <a:lnTo>
                    <a:pt x="21597" y="0"/>
                  </a:lnTo>
                  <a:lnTo>
                    <a:pt x="21600" y="14558"/>
                  </a:lnTo>
                  <a:cubicBezTo>
                    <a:pt x="21600" y="14558"/>
                    <a:pt x="2" y="21599"/>
                    <a:pt x="2"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0" name="Google Shape;20;p1"/>
            <p:cNvSpPr/>
            <p:nvPr/>
          </p:nvSpPr>
          <p:spPr>
            <a:xfrm rot="-2400000">
              <a:off x="289971600" y="1639632530"/>
              <a:ext cx="224426413" cy="115478478"/>
            </a:xfrm>
            <a:custGeom>
              <a:rect b="b" l="l" r="r" t="t"/>
              <a:pathLst>
                <a:path extrusionOk="0" h="21600" w="21600">
                  <a:moveTo>
                    <a:pt x="21355" y="21599"/>
                  </a:moveTo>
                  <a:lnTo>
                    <a:pt x="0" y="1266"/>
                  </a:lnTo>
                  <a:lnTo>
                    <a:pt x="243" y="0"/>
                  </a:lnTo>
                  <a:lnTo>
                    <a:pt x="21600" y="20333"/>
                  </a:lnTo>
                  <a:cubicBezTo>
                    <a:pt x="21600" y="20333"/>
                    <a:pt x="21355" y="21599"/>
                    <a:pt x="21355"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1" name="Google Shape;21;p1"/>
            <p:cNvSpPr/>
            <p:nvPr/>
          </p:nvSpPr>
          <p:spPr>
            <a:xfrm rot="-2400000">
              <a:off x="173876052" y="1628802940"/>
              <a:ext cx="69696347" cy="155680911"/>
            </a:xfrm>
            <a:custGeom>
              <a:rect b="b" l="l" r="r" t="t"/>
              <a:pathLst>
                <a:path extrusionOk="0" h="21600" w="21600">
                  <a:moveTo>
                    <a:pt x="19799" y="21599"/>
                  </a:moveTo>
                  <a:lnTo>
                    <a:pt x="0" y="442"/>
                  </a:lnTo>
                  <a:lnTo>
                    <a:pt x="1800" y="0"/>
                  </a:lnTo>
                  <a:lnTo>
                    <a:pt x="21599" y="21157"/>
                  </a:lnTo>
                  <a:cubicBezTo>
                    <a:pt x="21599" y="21157"/>
                    <a:pt x="19799" y="21599"/>
                    <a:pt x="19799" y="21599"/>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2" name="Google Shape;22;p1"/>
            <p:cNvSpPr/>
            <p:nvPr/>
          </p:nvSpPr>
          <p:spPr>
            <a:xfrm rot="-2400000">
              <a:off x="202920696" y="1782915183"/>
              <a:ext cx="80145600" cy="58241960"/>
            </a:xfrm>
            <a:custGeom>
              <a:rect b="b" l="l" r="r" t="t"/>
              <a:pathLst>
                <a:path extrusionOk="0" h="21600" w="21600">
                  <a:moveTo>
                    <a:pt x="882" y="21600"/>
                  </a:moveTo>
                  <a:lnTo>
                    <a:pt x="0" y="19245"/>
                  </a:lnTo>
                  <a:lnTo>
                    <a:pt x="20717" y="0"/>
                  </a:lnTo>
                  <a:lnTo>
                    <a:pt x="21600" y="2354"/>
                  </a:lnTo>
                  <a:cubicBezTo>
                    <a:pt x="21600" y="2354"/>
                    <a:pt x="882" y="21600"/>
                    <a:pt x="882" y="21600"/>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3" name="Google Shape;23;p1"/>
            <p:cNvSpPr/>
            <p:nvPr/>
          </p:nvSpPr>
          <p:spPr>
            <a:xfrm rot="-2400000">
              <a:off x="308149876" y="1432326678"/>
              <a:ext cx="30225202" cy="92441216"/>
            </a:xfrm>
            <a:custGeom>
              <a:rect b="b" l="l" r="r" t="t"/>
              <a:pathLst>
                <a:path extrusionOk="0" h="21600" w="21600">
                  <a:moveTo>
                    <a:pt x="4404" y="21599"/>
                  </a:moveTo>
                  <a:lnTo>
                    <a:pt x="0" y="21096"/>
                  </a:lnTo>
                  <a:lnTo>
                    <a:pt x="17196" y="0"/>
                  </a:lnTo>
                  <a:lnTo>
                    <a:pt x="21599" y="503"/>
                  </a:lnTo>
                  <a:cubicBezTo>
                    <a:pt x="21599" y="503"/>
                    <a:pt x="4404" y="21599"/>
                    <a:pt x="440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4" name="Google Shape;24;p1"/>
            <p:cNvSpPr/>
            <p:nvPr/>
          </p:nvSpPr>
          <p:spPr>
            <a:xfrm rot="-2400000">
              <a:off x="1308911138" y="231946927"/>
              <a:ext cx="186125237" cy="126286382"/>
            </a:xfrm>
            <a:custGeom>
              <a:rect b="b" l="l" r="r" t="t"/>
              <a:pathLst>
                <a:path extrusionOk="0" h="21600" w="21600">
                  <a:moveTo>
                    <a:pt x="371" y="21600"/>
                  </a:moveTo>
                  <a:lnTo>
                    <a:pt x="0" y="20505"/>
                  </a:lnTo>
                  <a:lnTo>
                    <a:pt x="21228" y="0"/>
                  </a:lnTo>
                  <a:lnTo>
                    <a:pt x="21599" y="1094"/>
                  </a:lnTo>
                  <a:cubicBezTo>
                    <a:pt x="21599" y="1094"/>
                    <a:pt x="371" y="21600"/>
                    <a:pt x="371"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5" name="Google Shape;25;p1"/>
            <p:cNvSpPr/>
            <p:nvPr/>
          </p:nvSpPr>
          <p:spPr>
            <a:xfrm rot="-2400000">
              <a:off x="1551370065" y="49479042"/>
              <a:ext cx="151681415" cy="340813151"/>
            </a:xfrm>
            <a:custGeom>
              <a:rect b="b" l="l" r="r" t="t"/>
              <a:pathLst>
                <a:path extrusionOk="0" h="21600" w="21600">
                  <a:moveTo>
                    <a:pt x="20777" y="21599"/>
                  </a:moveTo>
                  <a:lnTo>
                    <a:pt x="0" y="207"/>
                  </a:lnTo>
                  <a:lnTo>
                    <a:pt x="822" y="0"/>
                  </a:lnTo>
                  <a:lnTo>
                    <a:pt x="21599" y="21392"/>
                  </a:lnTo>
                  <a:cubicBezTo>
                    <a:pt x="21599" y="21392"/>
                    <a:pt x="20777" y="21599"/>
                    <a:pt x="2077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6" name="Google Shape;26;p1"/>
            <p:cNvSpPr/>
            <p:nvPr/>
          </p:nvSpPr>
          <p:spPr>
            <a:xfrm rot="-2400000">
              <a:off x="1770541737" y="214462242"/>
              <a:ext cx="79649344" cy="59268043"/>
            </a:xfrm>
            <a:custGeom>
              <a:rect b="b" l="l" r="r" t="t"/>
              <a:pathLst>
                <a:path extrusionOk="0" h="21600" w="21600">
                  <a:moveTo>
                    <a:pt x="906" y="21600"/>
                  </a:moveTo>
                  <a:lnTo>
                    <a:pt x="0" y="19304"/>
                  </a:lnTo>
                  <a:lnTo>
                    <a:pt x="20694" y="0"/>
                  </a:lnTo>
                  <a:lnTo>
                    <a:pt x="21599" y="2295"/>
                  </a:lnTo>
                  <a:cubicBezTo>
                    <a:pt x="21599" y="2295"/>
                    <a:pt x="906" y="21600"/>
                    <a:pt x="90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7" name="Google Shape;27;p1"/>
            <p:cNvSpPr/>
            <p:nvPr/>
          </p:nvSpPr>
          <p:spPr>
            <a:xfrm rot="-2400000">
              <a:off x="2039762305" y="303307609"/>
              <a:ext cx="65556131" cy="79735541"/>
            </a:xfrm>
            <a:custGeom>
              <a:rect b="b" l="l" r="r" t="t"/>
              <a:pathLst>
                <a:path extrusionOk="0" h="21600" w="21600">
                  <a:moveTo>
                    <a:pt x="20047" y="21600"/>
                  </a:moveTo>
                  <a:lnTo>
                    <a:pt x="0" y="1360"/>
                  </a:lnTo>
                  <a:lnTo>
                    <a:pt x="1552" y="0"/>
                  </a:lnTo>
                  <a:lnTo>
                    <a:pt x="21600" y="20239"/>
                  </a:lnTo>
                  <a:cubicBezTo>
                    <a:pt x="21600" y="20239"/>
                    <a:pt x="20047" y="21600"/>
                    <a:pt x="20047"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8" name="Google Shape;28;p1"/>
            <p:cNvSpPr/>
            <p:nvPr/>
          </p:nvSpPr>
          <p:spPr>
            <a:xfrm rot="-2400000">
              <a:off x="275761716" y="1848224027"/>
              <a:ext cx="28908511" cy="172521466"/>
            </a:xfrm>
            <a:custGeom>
              <a:rect b="b" l="l" r="r" t="t"/>
              <a:pathLst>
                <a:path extrusionOk="0" h="21600" w="21600">
                  <a:moveTo>
                    <a:pt x="16840" y="21599"/>
                  </a:moveTo>
                  <a:lnTo>
                    <a:pt x="0" y="136"/>
                  </a:lnTo>
                  <a:lnTo>
                    <a:pt x="4759" y="0"/>
                  </a:lnTo>
                  <a:lnTo>
                    <a:pt x="21599" y="21463"/>
                  </a:lnTo>
                  <a:cubicBezTo>
                    <a:pt x="21599" y="21463"/>
                    <a:pt x="16840" y="21599"/>
                    <a:pt x="16840" y="21599"/>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9" name="Google Shape;29;p1"/>
            <p:cNvSpPr/>
            <p:nvPr/>
          </p:nvSpPr>
          <p:spPr>
            <a:xfrm rot="-2400000">
              <a:off x="327893886" y="1867390059"/>
              <a:ext cx="204734971" cy="55610011"/>
            </a:xfrm>
            <a:custGeom>
              <a:rect b="b" l="l" r="r" t="t"/>
              <a:pathLst>
                <a:path extrusionOk="0" h="21600" w="21600">
                  <a:moveTo>
                    <a:pt x="138" y="21599"/>
                  </a:moveTo>
                  <a:lnTo>
                    <a:pt x="0" y="18795"/>
                  </a:lnTo>
                  <a:lnTo>
                    <a:pt x="21461" y="0"/>
                  </a:lnTo>
                  <a:lnTo>
                    <a:pt x="21600" y="2804"/>
                  </a:lnTo>
                  <a:cubicBezTo>
                    <a:pt x="21600" y="2804"/>
                    <a:pt x="138" y="21599"/>
                    <a:pt x="13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0" name="Google Shape;30;p1"/>
            <p:cNvSpPr/>
            <p:nvPr/>
          </p:nvSpPr>
          <p:spPr>
            <a:xfrm rot="-2400000">
              <a:off x="535734080" y="1785234683"/>
              <a:ext cx="12372057" cy="114452128"/>
            </a:xfrm>
            <a:custGeom>
              <a:rect b="b" l="l" r="r" t="t"/>
              <a:pathLst>
                <a:path extrusionOk="0" h="21600" w="21600">
                  <a:moveTo>
                    <a:pt x="11224" y="21599"/>
                  </a:moveTo>
                  <a:lnTo>
                    <a:pt x="0" y="21517"/>
                  </a:lnTo>
                  <a:lnTo>
                    <a:pt x="10375" y="0"/>
                  </a:lnTo>
                  <a:lnTo>
                    <a:pt x="21599" y="82"/>
                  </a:lnTo>
                  <a:cubicBezTo>
                    <a:pt x="21599" y="82"/>
                    <a:pt x="11224" y="21599"/>
                    <a:pt x="1122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1" name="Google Shape;31;p1"/>
            <p:cNvSpPr/>
            <p:nvPr/>
          </p:nvSpPr>
          <p:spPr>
            <a:xfrm rot="-2400000">
              <a:off x="467229070" y="1924317048"/>
              <a:ext cx="111963553" cy="27551434"/>
            </a:xfrm>
            <a:custGeom>
              <a:rect b="b" l="l" r="r" t="t"/>
              <a:pathLst>
                <a:path extrusionOk="0" h="21600" w="21600">
                  <a:moveTo>
                    <a:pt x="21404" y="21600"/>
                  </a:moveTo>
                  <a:lnTo>
                    <a:pt x="0" y="5704"/>
                  </a:lnTo>
                  <a:lnTo>
                    <a:pt x="195" y="0"/>
                  </a:lnTo>
                  <a:lnTo>
                    <a:pt x="21600" y="15894"/>
                  </a:lnTo>
                  <a:cubicBezTo>
                    <a:pt x="21600" y="15894"/>
                    <a:pt x="21404" y="21600"/>
                    <a:pt x="2140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2" name="Google Shape;32;p1"/>
            <p:cNvSpPr/>
            <p:nvPr/>
          </p:nvSpPr>
          <p:spPr>
            <a:xfrm rot="-2400000">
              <a:off x="559034744" y="1841292521"/>
              <a:ext cx="189435863" cy="165410193"/>
            </a:xfrm>
            <a:custGeom>
              <a:rect b="b" l="l" r="r" t="t"/>
              <a:pathLst>
                <a:path extrusionOk="0" h="21600" w="21600">
                  <a:moveTo>
                    <a:pt x="441" y="21600"/>
                  </a:moveTo>
                  <a:lnTo>
                    <a:pt x="0" y="20830"/>
                  </a:lnTo>
                  <a:lnTo>
                    <a:pt x="21158" y="0"/>
                  </a:lnTo>
                  <a:lnTo>
                    <a:pt x="21599" y="769"/>
                  </a:lnTo>
                  <a:cubicBezTo>
                    <a:pt x="21599" y="769"/>
                    <a:pt x="441" y="21600"/>
                    <a:pt x="441"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3" name="Google Shape;33;p1"/>
            <p:cNvSpPr/>
            <p:nvPr/>
          </p:nvSpPr>
          <p:spPr>
            <a:xfrm rot="-2400000">
              <a:off x="608222500" y="1952501808"/>
              <a:ext cx="178142001" cy="82036186"/>
            </a:xfrm>
            <a:custGeom>
              <a:rect b="b" l="l" r="r" t="t"/>
              <a:pathLst>
                <a:path extrusionOk="0" h="21600" w="21600">
                  <a:moveTo>
                    <a:pt x="272" y="21600"/>
                  </a:moveTo>
                  <a:lnTo>
                    <a:pt x="0" y="19782"/>
                  </a:lnTo>
                  <a:lnTo>
                    <a:pt x="21327" y="0"/>
                  </a:lnTo>
                  <a:lnTo>
                    <a:pt x="21599" y="1817"/>
                  </a:lnTo>
                  <a:cubicBezTo>
                    <a:pt x="21599" y="1817"/>
                    <a:pt x="272" y="21600"/>
                    <a:pt x="27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4" name="Google Shape;34;p1"/>
            <p:cNvSpPr/>
            <p:nvPr/>
          </p:nvSpPr>
          <p:spPr>
            <a:xfrm rot="-2400000">
              <a:off x="755433171" y="1828494952"/>
              <a:ext cx="155987834" cy="87167939"/>
            </a:xfrm>
            <a:custGeom>
              <a:rect b="b" l="l" r="r" t="t"/>
              <a:pathLst>
                <a:path extrusionOk="0" h="21600" w="21600">
                  <a:moveTo>
                    <a:pt x="21228" y="21599"/>
                  </a:moveTo>
                  <a:lnTo>
                    <a:pt x="0" y="1660"/>
                  </a:lnTo>
                  <a:lnTo>
                    <a:pt x="371" y="0"/>
                  </a:lnTo>
                  <a:lnTo>
                    <a:pt x="21599" y="19939"/>
                  </a:lnTo>
                  <a:cubicBezTo>
                    <a:pt x="21599" y="19939"/>
                    <a:pt x="21228" y="21599"/>
                    <a:pt x="2122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5" name="Google Shape;35;p1"/>
            <p:cNvSpPr/>
            <p:nvPr/>
          </p:nvSpPr>
          <p:spPr>
            <a:xfrm rot="-2400000">
              <a:off x="854976778" y="1580313552"/>
              <a:ext cx="226207203" cy="184500732"/>
            </a:xfrm>
            <a:custGeom>
              <a:rect b="b" l="l" r="r" t="t"/>
              <a:pathLst>
                <a:path extrusionOk="0" h="21600" w="21600">
                  <a:moveTo>
                    <a:pt x="353" y="21600"/>
                  </a:moveTo>
                  <a:lnTo>
                    <a:pt x="0" y="20894"/>
                  </a:lnTo>
                  <a:lnTo>
                    <a:pt x="21246" y="0"/>
                  </a:lnTo>
                  <a:lnTo>
                    <a:pt x="21599" y="705"/>
                  </a:lnTo>
                  <a:cubicBezTo>
                    <a:pt x="21599" y="705"/>
                    <a:pt x="353" y="21600"/>
                    <a:pt x="35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6" name="Google Shape;36;p1"/>
            <p:cNvSpPr/>
            <p:nvPr/>
          </p:nvSpPr>
          <p:spPr>
            <a:xfrm rot="-2400000">
              <a:off x="1019165697" y="1452644055"/>
              <a:ext cx="141276068" cy="108892573"/>
            </a:xfrm>
            <a:custGeom>
              <a:rect b="b" l="l" r="r" t="t"/>
              <a:pathLst>
                <a:path extrusionOk="0" h="21600" w="21600">
                  <a:moveTo>
                    <a:pt x="21062" y="21600"/>
                  </a:moveTo>
                  <a:lnTo>
                    <a:pt x="0" y="1225"/>
                  </a:lnTo>
                  <a:lnTo>
                    <a:pt x="537" y="0"/>
                  </a:lnTo>
                  <a:lnTo>
                    <a:pt x="21600" y="20374"/>
                  </a:lnTo>
                  <a:cubicBezTo>
                    <a:pt x="21600" y="20374"/>
                    <a:pt x="21062" y="21600"/>
                    <a:pt x="2106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7" name="Google Shape;37;p1"/>
            <p:cNvSpPr/>
            <p:nvPr/>
          </p:nvSpPr>
          <p:spPr>
            <a:xfrm rot="-2400000">
              <a:off x="800882826" y="1357663151"/>
              <a:ext cx="149067993" cy="7932301"/>
            </a:xfrm>
            <a:custGeom>
              <a:rect b="b" l="l" r="r" t="t"/>
              <a:pathLst>
                <a:path extrusionOk="0" h="21600" w="21600">
                  <a:moveTo>
                    <a:pt x="21600" y="21600"/>
                  </a:moveTo>
                  <a:lnTo>
                    <a:pt x="0" y="21600"/>
                  </a:lnTo>
                  <a:lnTo>
                    <a:pt x="0" y="0"/>
                  </a:lnTo>
                  <a:lnTo>
                    <a:pt x="21600" y="0"/>
                  </a:lnTo>
                  <a:cubicBezTo>
                    <a:pt x="21600" y="0"/>
                    <a:pt x="21600" y="21600"/>
                    <a:pt x="21600"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8" name="Google Shape;38;p1"/>
            <p:cNvSpPr/>
            <p:nvPr/>
          </p:nvSpPr>
          <p:spPr>
            <a:xfrm rot="-2400000">
              <a:off x="754408042" y="1034491432"/>
              <a:ext cx="96031807" cy="314780468"/>
            </a:xfrm>
            <a:custGeom>
              <a:rect b="b" l="l" r="r" t="t"/>
              <a:pathLst>
                <a:path extrusionOk="0" h="21600" w="21600">
                  <a:moveTo>
                    <a:pt x="20306" y="21599"/>
                  </a:moveTo>
                  <a:lnTo>
                    <a:pt x="0" y="7530"/>
                  </a:lnTo>
                  <a:lnTo>
                    <a:pt x="13409" y="0"/>
                  </a:lnTo>
                  <a:lnTo>
                    <a:pt x="14639" y="267"/>
                  </a:lnTo>
                  <a:lnTo>
                    <a:pt x="1659" y="7556"/>
                  </a:lnTo>
                  <a:lnTo>
                    <a:pt x="21599" y="21372"/>
                  </a:lnTo>
                  <a:cubicBezTo>
                    <a:pt x="21599" y="21372"/>
                    <a:pt x="20306" y="21599"/>
                    <a:pt x="2030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9" name="Google Shape;39;p1"/>
            <p:cNvSpPr/>
            <p:nvPr/>
          </p:nvSpPr>
          <p:spPr>
            <a:xfrm rot="-2400000">
              <a:off x="890566189" y="1136057233"/>
              <a:ext cx="268484732" cy="66505300"/>
            </a:xfrm>
            <a:custGeom>
              <a:rect b="b" l="l" r="r" t="t"/>
              <a:pathLst>
                <a:path extrusionOk="0" h="21600" w="21600">
                  <a:moveTo>
                    <a:pt x="131" y="21599"/>
                  </a:moveTo>
                  <a:lnTo>
                    <a:pt x="0" y="19286"/>
                  </a:lnTo>
                  <a:lnTo>
                    <a:pt x="15919" y="0"/>
                  </a:lnTo>
                  <a:lnTo>
                    <a:pt x="21600" y="17450"/>
                  </a:lnTo>
                  <a:lnTo>
                    <a:pt x="21313" y="19444"/>
                  </a:lnTo>
                  <a:lnTo>
                    <a:pt x="15826" y="2587"/>
                  </a:lnTo>
                  <a:cubicBezTo>
                    <a:pt x="15826" y="2587"/>
                    <a:pt x="131" y="21599"/>
                    <a:pt x="131" y="21599"/>
                  </a:cubicBezTo>
                  <a:close/>
                </a:path>
              </a:pathLst>
            </a:custGeom>
            <a:solidFill>
              <a:schemeClr val="l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0" name="Google Shape;40;p1"/>
            <p:cNvSpPr/>
            <p:nvPr/>
          </p:nvSpPr>
          <p:spPr>
            <a:xfrm rot="-2400000">
              <a:off x="897207362" y="614849273"/>
              <a:ext cx="540479412" cy="458894373"/>
            </a:xfrm>
            <a:custGeom>
              <a:rect b="b" l="l" r="r" t="t"/>
              <a:pathLst>
                <a:path extrusionOk="0" h="21600" w="21600">
                  <a:moveTo>
                    <a:pt x="11748" y="21600"/>
                  </a:moveTo>
                  <a:lnTo>
                    <a:pt x="11685" y="21263"/>
                  </a:lnTo>
                  <a:lnTo>
                    <a:pt x="21141" y="18043"/>
                  </a:lnTo>
                  <a:lnTo>
                    <a:pt x="14472" y="7191"/>
                  </a:lnTo>
                  <a:lnTo>
                    <a:pt x="0" y="327"/>
                  </a:lnTo>
                  <a:lnTo>
                    <a:pt x="85" y="0"/>
                  </a:lnTo>
                  <a:lnTo>
                    <a:pt x="14624" y="6896"/>
                  </a:lnTo>
                  <a:lnTo>
                    <a:pt x="14647" y="6933"/>
                  </a:lnTo>
                  <a:lnTo>
                    <a:pt x="21600" y="18245"/>
                  </a:lnTo>
                  <a:cubicBezTo>
                    <a:pt x="21600" y="18245"/>
                    <a:pt x="11748" y="21600"/>
                    <a:pt x="1174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1" name="Google Shape;41;p1"/>
            <p:cNvSpPr/>
            <p:nvPr/>
          </p:nvSpPr>
          <p:spPr>
            <a:xfrm rot="-2400000">
              <a:off x="644209770" y="432825851"/>
              <a:ext cx="703128389" cy="632221302"/>
            </a:xfrm>
            <a:custGeom>
              <a:rect b="b" l="l" r="r" t="t"/>
              <a:pathLst>
                <a:path extrusionOk="0" h="21600" w="21600">
                  <a:moveTo>
                    <a:pt x="10632" y="21600"/>
                  </a:moveTo>
                  <a:lnTo>
                    <a:pt x="10102" y="17875"/>
                  </a:lnTo>
                  <a:lnTo>
                    <a:pt x="13914" y="5372"/>
                  </a:lnTo>
                  <a:lnTo>
                    <a:pt x="13972" y="5362"/>
                  </a:lnTo>
                  <a:lnTo>
                    <a:pt x="20569" y="4251"/>
                  </a:lnTo>
                  <a:lnTo>
                    <a:pt x="8542" y="273"/>
                  </a:lnTo>
                  <a:lnTo>
                    <a:pt x="116" y="8047"/>
                  </a:lnTo>
                  <a:lnTo>
                    <a:pt x="0" y="7843"/>
                  </a:lnTo>
                  <a:lnTo>
                    <a:pt x="8502" y="0"/>
                  </a:lnTo>
                  <a:lnTo>
                    <a:pt x="8547" y="15"/>
                  </a:lnTo>
                  <a:lnTo>
                    <a:pt x="21600" y="4331"/>
                  </a:lnTo>
                  <a:lnTo>
                    <a:pt x="14056" y="5602"/>
                  </a:lnTo>
                  <a:lnTo>
                    <a:pt x="10306" y="17900"/>
                  </a:lnTo>
                  <a:lnTo>
                    <a:pt x="10826" y="21555"/>
                  </a:lnTo>
                  <a:cubicBezTo>
                    <a:pt x="10826" y="21555"/>
                    <a:pt x="10632" y="21600"/>
                    <a:pt x="1063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2" name="Google Shape;42;p1"/>
            <p:cNvSpPr/>
            <p:nvPr/>
          </p:nvSpPr>
          <p:spPr>
            <a:xfrm rot="-2400000">
              <a:off x="31477630" y="1336036884"/>
              <a:ext cx="218408933" cy="80764036"/>
            </a:xfrm>
            <a:custGeom>
              <a:rect b="b" l="l" r="r" t="t"/>
              <a:pathLst>
                <a:path extrusionOk="0" h="21600" w="21600">
                  <a:moveTo>
                    <a:pt x="21418" y="21600"/>
                  </a:moveTo>
                  <a:lnTo>
                    <a:pt x="0" y="1889"/>
                  </a:lnTo>
                  <a:lnTo>
                    <a:pt x="181" y="0"/>
                  </a:lnTo>
                  <a:lnTo>
                    <a:pt x="21600" y="19710"/>
                  </a:lnTo>
                  <a:cubicBezTo>
                    <a:pt x="21600" y="19710"/>
                    <a:pt x="21418" y="21600"/>
                    <a:pt x="21418" y="21600"/>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3" name="Google Shape;43;p1"/>
            <p:cNvSpPr/>
            <p:nvPr/>
          </p:nvSpPr>
          <p:spPr>
            <a:xfrm rot="-2400000">
              <a:off x="1417620444" y="360979433"/>
              <a:ext cx="322341819" cy="590110666"/>
            </a:xfrm>
            <a:custGeom>
              <a:rect b="b" l="l" r="r" t="t"/>
              <a:pathLst>
                <a:path extrusionOk="0" h="21600" w="21600">
                  <a:moveTo>
                    <a:pt x="6399" y="21600"/>
                  </a:moveTo>
                  <a:lnTo>
                    <a:pt x="0" y="10843"/>
                  </a:lnTo>
                  <a:lnTo>
                    <a:pt x="404" y="10749"/>
                  </a:lnTo>
                  <a:lnTo>
                    <a:pt x="6523" y="21034"/>
                  </a:lnTo>
                  <a:lnTo>
                    <a:pt x="21108" y="8485"/>
                  </a:lnTo>
                  <a:lnTo>
                    <a:pt x="15602" y="282"/>
                  </a:lnTo>
                  <a:lnTo>
                    <a:pt x="9836" y="524"/>
                  </a:lnTo>
                  <a:lnTo>
                    <a:pt x="9807" y="254"/>
                  </a:lnTo>
                  <a:lnTo>
                    <a:pt x="15881" y="0"/>
                  </a:lnTo>
                  <a:lnTo>
                    <a:pt x="21600" y="8521"/>
                  </a:lnTo>
                  <a:lnTo>
                    <a:pt x="21528" y="8582"/>
                  </a:lnTo>
                  <a:cubicBezTo>
                    <a:pt x="21528" y="8582"/>
                    <a:pt x="6399" y="21600"/>
                    <a:pt x="63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4" name="Google Shape;44;p1"/>
            <p:cNvSpPr/>
            <p:nvPr/>
          </p:nvSpPr>
          <p:spPr>
            <a:xfrm rot="-2400000">
              <a:off x="1891595278" y="397081830"/>
              <a:ext cx="231097185" cy="184123330"/>
            </a:xfrm>
            <a:custGeom>
              <a:rect b="b" l="l" r="r" t="t"/>
              <a:pathLst>
                <a:path extrusionOk="0" h="21600" w="21600">
                  <a:moveTo>
                    <a:pt x="339" y="21600"/>
                  </a:moveTo>
                  <a:lnTo>
                    <a:pt x="0" y="20886"/>
                  </a:lnTo>
                  <a:lnTo>
                    <a:pt x="21260" y="0"/>
                  </a:lnTo>
                  <a:lnTo>
                    <a:pt x="21600" y="713"/>
                  </a:lnTo>
                  <a:cubicBezTo>
                    <a:pt x="21600" y="713"/>
                    <a:pt x="339" y="21600"/>
                    <a:pt x="33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5" name="Google Shape;45;p1"/>
            <p:cNvSpPr/>
            <p:nvPr/>
          </p:nvSpPr>
          <p:spPr>
            <a:xfrm rot="-2400000">
              <a:off x="1901910048" y="500994900"/>
              <a:ext cx="16087619" cy="155291974"/>
            </a:xfrm>
            <a:custGeom>
              <a:rect b="b" l="l" r="r" t="t"/>
              <a:pathLst>
                <a:path extrusionOk="0" h="21600" w="21600">
                  <a:moveTo>
                    <a:pt x="8627" y="21599"/>
                  </a:moveTo>
                  <a:lnTo>
                    <a:pt x="0" y="21527"/>
                  </a:lnTo>
                  <a:lnTo>
                    <a:pt x="12972" y="0"/>
                  </a:lnTo>
                  <a:lnTo>
                    <a:pt x="21600" y="73"/>
                  </a:lnTo>
                  <a:cubicBezTo>
                    <a:pt x="21600" y="73"/>
                    <a:pt x="8627" y="21599"/>
                    <a:pt x="8627" y="21599"/>
                  </a:cubicBezTo>
                  <a:close/>
                </a:path>
              </a:pathLst>
            </a:custGeom>
            <a:solidFill>
              <a:srgbClr val="302D5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6" name="Google Shape;46;p1"/>
            <p:cNvSpPr/>
            <p:nvPr/>
          </p:nvSpPr>
          <p:spPr>
            <a:xfrm rot="-2400000">
              <a:off x="1361555761" y="1035936197"/>
              <a:ext cx="91169980" cy="108595847"/>
            </a:xfrm>
            <a:custGeom>
              <a:rect b="b" l="l" r="r" t="t"/>
              <a:pathLst>
                <a:path extrusionOk="0" h="21600" w="21600">
                  <a:moveTo>
                    <a:pt x="20496" y="21599"/>
                  </a:moveTo>
                  <a:lnTo>
                    <a:pt x="0" y="1013"/>
                  </a:lnTo>
                  <a:lnTo>
                    <a:pt x="1102" y="0"/>
                  </a:lnTo>
                  <a:lnTo>
                    <a:pt x="21599" y="20586"/>
                  </a:lnTo>
                  <a:cubicBezTo>
                    <a:pt x="21599" y="20586"/>
                    <a:pt x="20496" y="21599"/>
                    <a:pt x="2049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7" name="Google Shape;47;p1"/>
            <p:cNvSpPr/>
            <p:nvPr/>
          </p:nvSpPr>
          <p:spPr>
            <a:xfrm rot="-2400000">
              <a:off x="1125156404" y="1233294365"/>
              <a:ext cx="180691576" cy="203624255"/>
            </a:xfrm>
            <a:custGeom>
              <a:rect b="b" l="l" r="r" t="t"/>
              <a:pathLst>
                <a:path extrusionOk="0" h="21600" w="21600">
                  <a:moveTo>
                    <a:pt x="540" y="21599"/>
                  </a:moveTo>
                  <a:lnTo>
                    <a:pt x="0" y="21042"/>
                  </a:lnTo>
                  <a:lnTo>
                    <a:pt x="21059" y="0"/>
                  </a:lnTo>
                  <a:lnTo>
                    <a:pt x="21599" y="557"/>
                  </a:lnTo>
                  <a:cubicBezTo>
                    <a:pt x="21599" y="557"/>
                    <a:pt x="540" y="21599"/>
                    <a:pt x="54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8" name="Google Shape;48;p1"/>
            <p:cNvSpPr/>
            <p:nvPr/>
          </p:nvSpPr>
          <p:spPr>
            <a:xfrm rot="-2400000">
              <a:off x="1206417724" y="1445570875"/>
              <a:ext cx="82215591" cy="66547651"/>
            </a:xfrm>
            <a:custGeom>
              <a:rect b="b" l="l" r="r" t="t"/>
              <a:pathLst>
                <a:path extrusionOk="0" h="21600" w="21600">
                  <a:moveTo>
                    <a:pt x="20656" y="21599"/>
                  </a:moveTo>
                  <a:lnTo>
                    <a:pt x="0" y="1985"/>
                  </a:lnTo>
                  <a:lnTo>
                    <a:pt x="943" y="0"/>
                  </a:lnTo>
                  <a:lnTo>
                    <a:pt x="21599" y="19614"/>
                  </a:lnTo>
                  <a:cubicBezTo>
                    <a:pt x="21599" y="19614"/>
                    <a:pt x="20656" y="21599"/>
                    <a:pt x="2065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9" name="Google Shape;49;p1"/>
            <p:cNvSpPr/>
            <p:nvPr/>
          </p:nvSpPr>
          <p:spPr>
            <a:xfrm rot="-2400000">
              <a:off x="1195432329" y="326947983"/>
              <a:ext cx="20278775" cy="164073984"/>
            </a:xfrm>
            <a:custGeom>
              <a:rect b="b" l="l" r="r" t="t"/>
              <a:pathLst>
                <a:path extrusionOk="0" h="21600" w="21600">
                  <a:moveTo>
                    <a:pt x="14773" y="21600"/>
                  </a:moveTo>
                  <a:lnTo>
                    <a:pt x="0" y="93"/>
                  </a:lnTo>
                  <a:lnTo>
                    <a:pt x="6829" y="0"/>
                  </a:lnTo>
                  <a:lnTo>
                    <a:pt x="21600" y="21506"/>
                  </a:lnTo>
                  <a:cubicBezTo>
                    <a:pt x="21600" y="21506"/>
                    <a:pt x="14773" y="21600"/>
                    <a:pt x="1477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0" name="Google Shape;50;p1"/>
            <p:cNvSpPr/>
            <p:nvPr/>
          </p:nvSpPr>
          <p:spPr>
            <a:xfrm rot="-2400000">
              <a:off x="448966060" y="880069559"/>
              <a:ext cx="69091875" cy="84321014"/>
            </a:xfrm>
            <a:custGeom>
              <a:rect b="b" l="l" r="r" t="t"/>
              <a:pathLst>
                <a:path extrusionOk="0" h="21600" w="21600">
                  <a:moveTo>
                    <a:pt x="20124" y="21600"/>
                  </a:moveTo>
                  <a:lnTo>
                    <a:pt x="0" y="1284"/>
                  </a:lnTo>
                  <a:lnTo>
                    <a:pt x="1475" y="0"/>
                  </a:lnTo>
                  <a:lnTo>
                    <a:pt x="21599" y="20315"/>
                  </a:lnTo>
                  <a:cubicBezTo>
                    <a:pt x="21599" y="20315"/>
                    <a:pt x="20124" y="21600"/>
                    <a:pt x="2012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1" name="Google Shape;51;p1"/>
            <p:cNvSpPr/>
            <p:nvPr/>
          </p:nvSpPr>
          <p:spPr>
            <a:xfrm rot="-2400000">
              <a:off x="1659227147" y="277018408"/>
              <a:ext cx="375066732" cy="223562626"/>
            </a:xfrm>
            <a:custGeom>
              <a:rect b="b" l="l" r="r" t="t"/>
              <a:pathLst>
                <a:path extrusionOk="0" h="21600" w="21600">
                  <a:moveTo>
                    <a:pt x="21600" y="21599"/>
                  </a:moveTo>
                  <a:lnTo>
                    <a:pt x="7314" y="21427"/>
                  </a:lnTo>
                  <a:lnTo>
                    <a:pt x="10068" y="2002"/>
                  </a:lnTo>
                  <a:lnTo>
                    <a:pt x="74" y="5922"/>
                  </a:lnTo>
                  <a:lnTo>
                    <a:pt x="0" y="5225"/>
                  </a:lnTo>
                  <a:lnTo>
                    <a:pt x="10584" y="1073"/>
                  </a:lnTo>
                  <a:lnTo>
                    <a:pt x="7798" y="20721"/>
                  </a:lnTo>
                  <a:lnTo>
                    <a:pt x="20780" y="20878"/>
                  </a:lnTo>
                  <a:lnTo>
                    <a:pt x="11519" y="467"/>
                  </a:lnTo>
                  <a:lnTo>
                    <a:pt x="11799" y="0"/>
                  </a:lnTo>
                  <a:cubicBezTo>
                    <a:pt x="11799" y="0"/>
                    <a:pt x="21600" y="21599"/>
                    <a:pt x="2160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2" name="Google Shape;52;p1"/>
            <p:cNvSpPr/>
            <p:nvPr/>
          </p:nvSpPr>
          <p:spPr>
            <a:xfrm rot="-2400000">
              <a:off x="1237102586" y="611618524"/>
              <a:ext cx="198461614" cy="239535519"/>
            </a:xfrm>
            <a:custGeom>
              <a:rect b="b" l="l" r="r" t="t"/>
              <a:pathLst>
                <a:path extrusionOk="0" h="21600" w="21600">
                  <a:moveTo>
                    <a:pt x="18895" y="21600"/>
                  </a:moveTo>
                  <a:lnTo>
                    <a:pt x="18198" y="21566"/>
                  </a:lnTo>
                  <a:lnTo>
                    <a:pt x="20810" y="715"/>
                  </a:lnTo>
                  <a:lnTo>
                    <a:pt x="0" y="715"/>
                  </a:lnTo>
                  <a:lnTo>
                    <a:pt x="0" y="0"/>
                  </a:lnTo>
                  <a:lnTo>
                    <a:pt x="21599" y="0"/>
                  </a:lnTo>
                  <a:cubicBezTo>
                    <a:pt x="21599" y="0"/>
                    <a:pt x="18895" y="21600"/>
                    <a:pt x="18895"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3" name="Google Shape;53;p1"/>
            <p:cNvSpPr/>
            <p:nvPr/>
          </p:nvSpPr>
          <p:spPr>
            <a:xfrm rot="-2400000">
              <a:off x="412737937" y="1206249004"/>
              <a:ext cx="201970837" cy="277732152"/>
            </a:xfrm>
            <a:custGeom>
              <a:rect b="b" l="l" r="r" t="t"/>
              <a:pathLst>
                <a:path extrusionOk="0" h="21600" w="21600">
                  <a:moveTo>
                    <a:pt x="17589" y="21600"/>
                  </a:moveTo>
                  <a:lnTo>
                    <a:pt x="10665" y="19954"/>
                  </a:lnTo>
                  <a:lnTo>
                    <a:pt x="8225" y="4807"/>
                  </a:lnTo>
                  <a:lnTo>
                    <a:pt x="0" y="484"/>
                  </a:lnTo>
                  <a:lnTo>
                    <a:pt x="368" y="0"/>
                  </a:lnTo>
                  <a:lnTo>
                    <a:pt x="8865" y="4465"/>
                  </a:lnTo>
                  <a:lnTo>
                    <a:pt x="11288" y="19506"/>
                  </a:lnTo>
                  <a:lnTo>
                    <a:pt x="17225" y="20917"/>
                  </a:lnTo>
                  <a:lnTo>
                    <a:pt x="20981" y="14540"/>
                  </a:lnTo>
                  <a:lnTo>
                    <a:pt x="21599" y="14793"/>
                  </a:lnTo>
                  <a:cubicBezTo>
                    <a:pt x="21599" y="14793"/>
                    <a:pt x="17589" y="21600"/>
                    <a:pt x="1758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4" name="Google Shape;54;p1"/>
            <p:cNvSpPr/>
            <p:nvPr/>
          </p:nvSpPr>
          <p:spPr>
            <a:xfrm rot="-2400000">
              <a:off x="562711102" y="1710000737"/>
              <a:ext cx="121717251" cy="268609192"/>
            </a:xfrm>
            <a:custGeom>
              <a:rect b="b" l="l" r="r" t="t"/>
              <a:pathLst>
                <a:path extrusionOk="0" h="21600" w="21600">
                  <a:moveTo>
                    <a:pt x="20577" y="21599"/>
                  </a:moveTo>
                  <a:lnTo>
                    <a:pt x="0" y="265"/>
                  </a:lnTo>
                  <a:lnTo>
                    <a:pt x="1022" y="0"/>
                  </a:lnTo>
                  <a:lnTo>
                    <a:pt x="21600" y="21334"/>
                  </a:lnTo>
                  <a:cubicBezTo>
                    <a:pt x="21600" y="21334"/>
                    <a:pt x="20577" y="21599"/>
                    <a:pt x="2057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5" name="Google Shape;55;p1"/>
            <p:cNvSpPr/>
            <p:nvPr/>
          </p:nvSpPr>
          <p:spPr>
            <a:xfrm rot="-2400000">
              <a:off x="949394473" y="1246118481"/>
              <a:ext cx="170832938" cy="343789809"/>
            </a:xfrm>
            <a:custGeom>
              <a:rect b="b" l="l" r="r" t="t"/>
              <a:pathLst>
                <a:path extrusionOk="0" h="21600" w="21600">
                  <a:moveTo>
                    <a:pt x="20816" y="21600"/>
                  </a:moveTo>
                  <a:lnTo>
                    <a:pt x="10201" y="498"/>
                  </a:lnTo>
                  <a:lnTo>
                    <a:pt x="9668" y="498"/>
                  </a:lnTo>
                  <a:lnTo>
                    <a:pt x="766" y="14438"/>
                  </a:lnTo>
                  <a:lnTo>
                    <a:pt x="0" y="14277"/>
                  </a:lnTo>
                  <a:lnTo>
                    <a:pt x="9097" y="0"/>
                  </a:lnTo>
                  <a:lnTo>
                    <a:pt x="10816" y="0"/>
                  </a:lnTo>
                  <a:lnTo>
                    <a:pt x="21599" y="21470"/>
                  </a:lnTo>
                  <a:cubicBezTo>
                    <a:pt x="21599" y="21470"/>
                    <a:pt x="20816" y="21600"/>
                    <a:pt x="2081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6" name="Google Shape;56;p1"/>
            <p:cNvSpPr/>
            <p:nvPr/>
          </p:nvSpPr>
          <p:spPr>
            <a:xfrm rot="-2400000">
              <a:off x="924378058" y="1530225592"/>
              <a:ext cx="208331751" cy="234800746"/>
            </a:xfrm>
            <a:custGeom>
              <a:rect b="b" l="l" r="r" t="t"/>
              <a:pathLst>
                <a:path extrusionOk="0" h="21600" w="21600">
                  <a:moveTo>
                    <a:pt x="21131" y="21599"/>
                  </a:moveTo>
                  <a:lnTo>
                    <a:pt x="0" y="483"/>
                  </a:lnTo>
                  <a:lnTo>
                    <a:pt x="468" y="0"/>
                  </a:lnTo>
                  <a:lnTo>
                    <a:pt x="21599" y="21116"/>
                  </a:lnTo>
                  <a:cubicBezTo>
                    <a:pt x="21599" y="21116"/>
                    <a:pt x="21131" y="21599"/>
                    <a:pt x="2113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7" name="Google Shape;57;p1"/>
            <p:cNvSpPr/>
            <p:nvPr/>
          </p:nvSpPr>
          <p:spPr>
            <a:xfrm rot="-2400000">
              <a:off x="898123830" y="997193013"/>
              <a:ext cx="297235259" cy="686231359"/>
            </a:xfrm>
            <a:custGeom>
              <a:rect b="b" l="l" r="r" t="t"/>
              <a:pathLst>
                <a:path extrusionOk="0" h="21600" w="21600">
                  <a:moveTo>
                    <a:pt x="6105" y="21600"/>
                  </a:moveTo>
                  <a:lnTo>
                    <a:pt x="5762" y="21441"/>
                  </a:lnTo>
                  <a:lnTo>
                    <a:pt x="12541" y="17836"/>
                  </a:lnTo>
                  <a:lnTo>
                    <a:pt x="21025" y="5351"/>
                  </a:lnTo>
                  <a:lnTo>
                    <a:pt x="493" y="377"/>
                  </a:lnTo>
                  <a:lnTo>
                    <a:pt x="1416" y="14219"/>
                  </a:lnTo>
                  <a:lnTo>
                    <a:pt x="949" y="14227"/>
                  </a:lnTo>
                  <a:lnTo>
                    <a:pt x="0" y="0"/>
                  </a:lnTo>
                  <a:lnTo>
                    <a:pt x="21600" y="5232"/>
                  </a:lnTo>
                  <a:lnTo>
                    <a:pt x="12952" y="17957"/>
                  </a:lnTo>
                  <a:lnTo>
                    <a:pt x="12918" y="17975"/>
                  </a:lnTo>
                  <a:cubicBezTo>
                    <a:pt x="12918" y="17975"/>
                    <a:pt x="6105" y="21600"/>
                    <a:pt x="6105"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8" name="Google Shape;58;p1"/>
            <p:cNvSpPr/>
            <p:nvPr/>
          </p:nvSpPr>
          <p:spPr>
            <a:xfrm rot="-2400000">
              <a:off x="1112648404" y="1243477988"/>
              <a:ext cx="434777438" cy="105505540"/>
            </a:xfrm>
            <a:custGeom>
              <a:rect b="b" l="l" r="r" t="t"/>
              <a:pathLst>
                <a:path extrusionOk="0" h="21600" w="21600">
                  <a:moveTo>
                    <a:pt x="62" y="21599"/>
                  </a:moveTo>
                  <a:lnTo>
                    <a:pt x="0" y="20120"/>
                  </a:lnTo>
                  <a:lnTo>
                    <a:pt x="21537" y="0"/>
                  </a:lnTo>
                  <a:lnTo>
                    <a:pt x="21599" y="1479"/>
                  </a:lnTo>
                  <a:cubicBezTo>
                    <a:pt x="21599" y="1479"/>
                    <a:pt x="62" y="21599"/>
                    <a:pt x="62"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9" name="Google Shape;59;p1"/>
            <p:cNvSpPr/>
            <p:nvPr/>
          </p:nvSpPr>
          <p:spPr>
            <a:xfrm rot="-2400000">
              <a:off x="793790219" y="251229658"/>
              <a:ext cx="87247605" cy="777062708"/>
            </a:xfrm>
            <a:custGeom>
              <a:rect b="b" l="l" r="r" t="t"/>
              <a:pathLst>
                <a:path extrusionOk="0" h="21600" w="21600">
                  <a:moveTo>
                    <a:pt x="19342" y="21600"/>
                  </a:moveTo>
                  <a:lnTo>
                    <a:pt x="0" y="39"/>
                  </a:lnTo>
                  <a:lnTo>
                    <a:pt x="2257" y="0"/>
                  </a:lnTo>
                  <a:lnTo>
                    <a:pt x="21600" y="21560"/>
                  </a:lnTo>
                  <a:cubicBezTo>
                    <a:pt x="21600" y="21560"/>
                    <a:pt x="19342" y="21600"/>
                    <a:pt x="1934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0" name="Google Shape;60;p1"/>
            <p:cNvSpPr/>
            <p:nvPr/>
          </p:nvSpPr>
          <p:spPr>
            <a:xfrm rot="-2400000">
              <a:off x="737224159" y="1008415119"/>
              <a:ext cx="431056949" cy="168805265"/>
            </a:xfrm>
            <a:custGeom>
              <a:rect b="b" l="l" r="r" t="t"/>
              <a:pathLst>
                <a:path extrusionOk="0" h="21600" w="21600">
                  <a:moveTo>
                    <a:pt x="14637" y="21599"/>
                  </a:moveTo>
                  <a:lnTo>
                    <a:pt x="14451" y="20830"/>
                  </a:lnTo>
                  <a:lnTo>
                    <a:pt x="20723" y="7868"/>
                  </a:lnTo>
                  <a:lnTo>
                    <a:pt x="0" y="936"/>
                  </a:lnTo>
                  <a:lnTo>
                    <a:pt x="36" y="0"/>
                  </a:lnTo>
                  <a:lnTo>
                    <a:pt x="21599" y="7213"/>
                  </a:lnTo>
                  <a:cubicBezTo>
                    <a:pt x="21599" y="7213"/>
                    <a:pt x="14637" y="21599"/>
                    <a:pt x="1463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1" name="Google Shape;61;p1"/>
            <p:cNvSpPr/>
            <p:nvPr/>
          </p:nvSpPr>
          <p:spPr>
            <a:xfrm rot="-2400000">
              <a:off x="1372150838" y="804643938"/>
              <a:ext cx="182245361" cy="266141823"/>
            </a:xfrm>
            <a:custGeom>
              <a:rect b="b" l="l" r="r" t="t"/>
              <a:pathLst>
                <a:path extrusionOk="0" h="21600" w="21600">
                  <a:moveTo>
                    <a:pt x="603" y="21600"/>
                  </a:moveTo>
                  <a:lnTo>
                    <a:pt x="0" y="21233"/>
                  </a:lnTo>
                  <a:lnTo>
                    <a:pt x="20996" y="0"/>
                  </a:lnTo>
                  <a:lnTo>
                    <a:pt x="21600" y="366"/>
                  </a:lnTo>
                  <a:cubicBezTo>
                    <a:pt x="21600" y="366"/>
                    <a:pt x="603" y="21600"/>
                    <a:pt x="60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2" name="Google Shape;62;p1"/>
            <p:cNvSpPr/>
            <p:nvPr/>
          </p:nvSpPr>
          <p:spPr>
            <a:xfrm rot="-2400000">
              <a:off x="1681329680" y="774621652"/>
              <a:ext cx="360668581" cy="121695014"/>
            </a:xfrm>
            <a:custGeom>
              <a:rect b="b" l="l" r="r" t="t"/>
              <a:pathLst>
                <a:path extrusionOk="0" h="21600" w="21600">
                  <a:moveTo>
                    <a:pt x="10448" y="21600"/>
                  </a:moveTo>
                  <a:lnTo>
                    <a:pt x="0" y="1141"/>
                  </a:lnTo>
                  <a:lnTo>
                    <a:pt x="192" y="8"/>
                  </a:lnTo>
                  <a:lnTo>
                    <a:pt x="10454" y="20101"/>
                  </a:lnTo>
                  <a:lnTo>
                    <a:pt x="21416" y="0"/>
                  </a:lnTo>
                  <a:lnTo>
                    <a:pt x="21599" y="1150"/>
                  </a:lnTo>
                  <a:cubicBezTo>
                    <a:pt x="21599" y="1150"/>
                    <a:pt x="10448" y="21600"/>
                    <a:pt x="1044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3" name="Google Shape;63;p1"/>
            <p:cNvSpPr/>
            <p:nvPr/>
          </p:nvSpPr>
          <p:spPr>
            <a:xfrm rot="-2400000">
              <a:off x="1029972027" y="463735893"/>
              <a:ext cx="195851478" cy="168065461"/>
            </a:xfrm>
            <a:custGeom>
              <a:rect b="b" l="l" r="r" t="t"/>
              <a:pathLst>
                <a:path extrusionOk="0" h="21600" w="21600">
                  <a:moveTo>
                    <a:pt x="21178" y="21599"/>
                  </a:moveTo>
                  <a:lnTo>
                    <a:pt x="0" y="762"/>
                  </a:lnTo>
                  <a:lnTo>
                    <a:pt x="421" y="0"/>
                  </a:lnTo>
                  <a:lnTo>
                    <a:pt x="21599" y="20837"/>
                  </a:lnTo>
                  <a:cubicBezTo>
                    <a:pt x="21599" y="20837"/>
                    <a:pt x="21178" y="21599"/>
                    <a:pt x="2117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4" name="Google Shape;64;p1"/>
            <p:cNvSpPr/>
            <p:nvPr/>
          </p:nvSpPr>
          <p:spPr>
            <a:xfrm rot="-2400000">
              <a:off x="400282299" y="1107677824"/>
              <a:ext cx="295150023" cy="81310046"/>
            </a:xfrm>
            <a:custGeom>
              <a:rect b="b" l="l" r="r" t="t"/>
              <a:pathLst>
                <a:path extrusionOk="0" h="21600" w="21600">
                  <a:moveTo>
                    <a:pt x="101" y="21599"/>
                  </a:moveTo>
                  <a:lnTo>
                    <a:pt x="0" y="19687"/>
                  </a:lnTo>
                  <a:lnTo>
                    <a:pt x="21498" y="0"/>
                  </a:lnTo>
                  <a:lnTo>
                    <a:pt x="21600" y="1911"/>
                  </a:lnTo>
                  <a:cubicBezTo>
                    <a:pt x="21600" y="1911"/>
                    <a:pt x="101" y="21599"/>
                    <a:pt x="10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5" name="Google Shape;65;p1"/>
            <p:cNvSpPr/>
            <p:nvPr/>
          </p:nvSpPr>
          <p:spPr>
            <a:xfrm rot="-2400000">
              <a:off x="1397504341" y="16264054"/>
              <a:ext cx="14131010" cy="118003743"/>
            </a:xfrm>
            <a:custGeom>
              <a:rect b="b" l="l" r="r" t="t"/>
              <a:pathLst>
                <a:path extrusionOk="0" h="21600" w="21600">
                  <a:moveTo>
                    <a:pt x="9816" y="21600"/>
                  </a:moveTo>
                  <a:lnTo>
                    <a:pt x="0" y="21498"/>
                  </a:lnTo>
                  <a:lnTo>
                    <a:pt x="11783" y="0"/>
                  </a:lnTo>
                  <a:lnTo>
                    <a:pt x="21599" y="101"/>
                  </a:lnTo>
                  <a:cubicBezTo>
                    <a:pt x="21599" y="101"/>
                    <a:pt x="9816" y="21600"/>
                    <a:pt x="9816" y="21600"/>
                  </a:cubicBezTo>
                  <a:close/>
                </a:path>
              </a:pathLst>
            </a:custGeom>
            <a:solidFill>
              <a:srgbClr val="302D5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6" name="Google Shape;66;p1"/>
            <p:cNvSpPr/>
            <p:nvPr/>
          </p:nvSpPr>
          <p:spPr>
            <a:xfrm rot="-2400000">
              <a:off x="1423041187" y="100060519"/>
              <a:ext cx="103032639" cy="20353043"/>
            </a:xfrm>
            <a:custGeom>
              <a:rect b="b" l="l" r="r" t="t"/>
              <a:pathLst>
                <a:path extrusionOk="0" h="21600" w="21600">
                  <a:moveTo>
                    <a:pt x="21450" y="21599"/>
                  </a:moveTo>
                  <a:lnTo>
                    <a:pt x="0" y="7774"/>
                  </a:lnTo>
                  <a:lnTo>
                    <a:pt x="149" y="0"/>
                  </a:lnTo>
                  <a:lnTo>
                    <a:pt x="21600" y="13825"/>
                  </a:lnTo>
                  <a:cubicBezTo>
                    <a:pt x="21600" y="13825"/>
                    <a:pt x="21450" y="21599"/>
                    <a:pt x="2145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7" name="Google Shape;67;p1"/>
            <p:cNvSpPr/>
            <p:nvPr/>
          </p:nvSpPr>
          <p:spPr>
            <a:xfrm rot="-2400000">
              <a:off x="2022572579" y="281023557"/>
              <a:ext cx="62593872" cy="53888617"/>
            </a:xfrm>
            <a:custGeom>
              <a:rect b="b" l="l" r="r" t="t"/>
              <a:pathLst>
                <a:path extrusionOk="0" h="21600" w="21600">
                  <a:moveTo>
                    <a:pt x="1288" y="21600"/>
                  </a:moveTo>
                  <a:lnTo>
                    <a:pt x="0" y="19190"/>
                  </a:lnTo>
                  <a:lnTo>
                    <a:pt x="20312" y="0"/>
                  </a:lnTo>
                  <a:lnTo>
                    <a:pt x="21599" y="2408"/>
                  </a:lnTo>
                  <a:cubicBezTo>
                    <a:pt x="21599" y="2408"/>
                    <a:pt x="1288" y="21600"/>
                    <a:pt x="128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8" name="Google Shape;68;p1"/>
            <p:cNvSpPr/>
            <p:nvPr/>
          </p:nvSpPr>
          <p:spPr>
            <a:xfrm rot="-2400000">
              <a:off x="1444803819" y="268401251"/>
              <a:ext cx="189747610" cy="40448763"/>
            </a:xfrm>
            <a:custGeom>
              <a:rect b="b" l="l" r="r" t="t"/>
              <a:pathLst>
                <a:path extrusionOk="0" h="21600" w="21600">
                  <a:moveTo>
                    <a:pt x="111" y="21599"/>
                  </a:moveTo>
                  <a:lnTo>
                    <a:pt x="0" y="17710"/>
                  </a:lnTo>
                  <a:lnTo>
                    <a:pt x="21488" y="0"/>
                  </a:lnTo>
                  <a:lnTo>
                    <a:pt x="21600" y="3890"/>
                  </a:lnTo>
                  <a:cubicBezTo>
                    <a:pt x="21600" y="3890"/>
                    <a:pt x="111" y="21599"/>
                    <a:pt x="11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9" name="Google Shape;69;p1"/>
            <p:cNvSpPr/>
            <p:nvPr/>
          </p:nvSpPr>
          <p:spPr>
            <a:xfrm rot="-2400000">
              <a:off x="1120249491" y="934818913"/>
              <a:ext cx="244260107" cy="279442020"/>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0" name="Google Shape;70;p1"/>
            <p:cNvSpPr/>
            <p:nvPr/>
          </p:nvSpPr>
          <p:spPr>
            <a:xfrm rot="-2400000">
              <a:off x="495785459" y="1349275450"/>
              <a:ext cx="399854989" cy="457451470"/>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1" name="Google Shape;71;p1"/>
            <p:cNvSpPr/>
            <p:nvPr/>
          </p:nvSpPr>
          <p:spPr>
            <a:xfrm rot="-2400000">
              <a:off x="1408611361" y="95248268"/>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FCA8B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2" name="Google Shape;72;p1"/>
            <p:cNvSpPr/>
            <p:nvPr/>
          </p:nvSpPr>
          <p:spPr>
            <a:xfrm rot="-2400000">
              <a:off x="341032859" y="1977592077"/>
              <a:ext cx="43013933" cy="49207720"/>
            </a:xfrm>
            <a:custGeom>
              <a:rect b="b" l="l" r="r" t="t"/>
              <a:pathLst>
                <a:path extrusionOk="0" h="21600" w="21600">
                  <a:moveTo>
                    <a:pt x="21600" y="10800"/>
                  </a:moveTo>
                  <a:cubicBezTo>
                    <a:pt x="21600" y="16764"/>
                    <a:pt x="16765" y="21600"/>
                    <a:pt x="10800" y="21600"/>
                  </a:cubicBezTo>
                  <a:cubicBezTo>
                    <a:pt x="4835" y="21600"/>
                    <a:pt x="0" y="16764"/>
                    <a:pt x="0" y="10800"/>
                  </a:cubicBezTo>
                  <a:cubicBezTo>
                    <a:pt x="0" y="4835"/>
                    <a:pt x="4835" y="0"/>
                    <a:pt x="10800" y="0"/>
                  </a:cubicBezTo>
                  <a:cubicBezTo>
                    <a:pt x="16765" y="0"/>
                    <a:pt x="21600" y="4835"/>
                    <a:pt x="21600" y="10800"/>
                  </a:cubicBezTo>
                  <a:close/>
                </a:path>
              </a:pathLst>
            </a:custGeom>
            <a:solidFill>
              <a:srgbClr val="B1CC1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3" name="Google Shape;73;p1"/>
            <p:cNvSpPr/>
            <p:nvPr/>
          </p:nvSpPr>
          <p:spPr>
            <a:xfrm rot="-2400000">
              <a:off x="230538591" y="1695444122"/>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D6D9E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4" name="Google Shape;74;p1"/>
            <p:cNvSpPr/>
            <p:nvPr/>
          </p:nvSpPr>
          <p:spPr>
            <a:xfrm rot="-2400000">
              <a:off x="954671105" y="518247184"/>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5" name="Google Shape;75;p1"/>
            <p:cNvSpPr/>
            <p:nvPr/>
          </p:nvSpPr>
          <p:spPr>
            <a:xfrm rot="-2400000">
              <a:off x="2020958068" y="309197933"/>
              <a:ext cx="51838039" cy="59302887"/>
            </a:xfrm>
            <a:custGeom>
              <a:rect b="b" l="l" r="r" t="t"/>
              <a:pathLst>
                <a:path extrusionOk="0" h="21600" w="21600">
                  <a:moveTo>
                    <a:pt x="21599" y="10799"/>
                  </a:moveTo>
                  <a:cubicBezTo>
                    <a:pt x="21599" y="16764"/>
                    <a:pt x="16764" y="21599"/>
                    <a:pt x="10800" y="21599"/>
                  </a:cubicBezTo>
                  <a:cubicBezTo>
                    <a:pt x="4835" y="21599"/>
                    <a:pt x="0" y="16764"/>
                    <a:pt x="0" y="10799"/>
                  </a:cubicBezTo>
                  <a:cubicBezTo>
                    <a:pt x="0" y="4835"/>
                    <a:pt x="4835" y="0"/>
                    <a:pt x="10800" y="0"/>
                  </a:cubicBezTo>
                  <a:cubicBezTo>
                    <a:pt x="16764" y="0"/>
                    <a:pt x="21599" y="4835"/>
                    <a:pt x="21599" y="10799"/>
                  </a:cubicBezTo>
                  <a:close/>
                </a:path>
              </a:pathLst>
            </a:custGeom>
            <a:solidFill>
              <a:srgbClr val="A3C7F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6" name="Google Shape;76;p1"/>
            <p:cNvSpPr/>
            <p:nvPr/>
          </p:nvSpPr>
          <p:spPr>
            <a:xfrm rot="-2400000">
              <a:off x="1168387252" y="1459090586"/>
              <a:ext cx="51834517" cy="59302887"/>
            </a:xfrm>
            <a:custGeom>
              <a:rect b="b" l="l" r="r" t="t"/>
              <a:pathLst>
                <a:path extrusionOk="0" h="21600" w="21600">
                  <a:moveTo>
                    <a:pt x="21600" y="10800"/>
                  </a:moveTo>
                  <a:cubicBezTo>
                    <a:pt x="21600" y="16764"/>
                    <a:pt x="16765" y="21599"/>
                    <a:pt x="10800" y="21599"/>
                  </a:cubicBezTo>
                  <a:cubicBezTo>
                    <a:pt x="4835" y="21599"/>
                    <a:pt x="0" y="16764"/>
                    <a:pt x="0" y="10800"/>
                  </a:cubicBezTo>
                  <a:cubicBezTo>
                    <a:pt x="0" y="4835"/>
                    <a:pt x="4835" y="0"/>
                    <a:pt x="10800" y="0"/>
                  </a:cubicBezTo>
                  <a:cubicBezTo>
                    <a:pt x="16765" y="0"/>
                    <a:pt x="21600" y="4835"/>
                    <a:pt x="21600" y="10800"/>
                  </a:cubicBezTo>
                  <a:close/>
                </a:path>
              </a:pathLst>
            </a:custGeom>
            <a:solidFill>
              <a:srgbClr val="FCA8B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7" name="Google Shape;77;p1"/>
            <p:cNvSpPr/>
            <p:nvPr/>
          </p:nvSpPr>
          <p:spPr>
            <a:xfrm rot="-2400000">
              <a:off x="7517592" y="1403580550"/>
              <a:ext cx="36667808" cy="41947945"/>
            </a:xfrm>
            <a:custGeom>
              <a:rect b="b" l="l" r="r" t="t"/>
              <a:pathLst>
                <a:path extrusionOk="0" h="21600" w="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path>
              </a:pathLst>
            </a:custGeom>
            <a:solidFill>
              <a:srgbClr val="00A0A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8" name="Google Shape;78;p1"/>
            <p:cNvSpPr/>
            <p:nvPr/>
          </p:nvSpPr>
          <p:spPr>
            <a:xfrm rot="-2400000">
              <a:off x="1653331088" y="880020247"/>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BAC0D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9" name="Google Shape;79;p1"/>
            <p:cNvSpPr/>
            <p:nvPr/>
          </p:nvSpPr>
          <p:spPr>
            <a:xfrm rot="-2400000">
              <a:off x="588008043" y="2041737838"/>
              <a:ext cx="76781924" cy="8784368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7B7B8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0" name="Google Shape;80;p1"/>
            <p:cNvSpPr/>
            <p:nvPr/>
          </p:nvSpPr>
          <p:spPr>
            <a:xfrm rot="-2400000">
              <a:off x="900754624" y="1246916503"/>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2E2E35"/>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1" name="Google Shape;81;p1"/>
            <p:cNvSpPr/>
            <p:nvPr/>
          </p:nvSpPr>
          <p:spPr>
            <a:xfrm rot="-2400000">
              <a:off x="1751007818" y="254321567"/>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2" name="Google Shape;82;p1"/>
            <p:cNvSpPr/>
            <p:nvPr/>
          </p:nvSpPr>
          <p:spPr>
            <a:xfrm rot="-2400000">
              <a:off x="523554510" y="739849316"/>
              <a:ext cx="327719617" cy="374925567"/>
            </a:xfrm>
            <a:custGeom>
              <a:rect b="b" l="l" r="r" t="t"/>
              <a:pathLst>
                <a:path extrusionOk="0" h="21600" w="21600">
                  <a:moveTo>
                    <a:pt x="21599" y="10800"/>
                  </a:moveTo>
                  <a:cubicBezTo>
                    <a:pt x="21599" y="16764"/>
                    <a:pt x="16764" y="21600"/>
                    <a:pt x="10799" y="21600"/>
                  </a:cubicBezTo>
                  <a:cubicBezTo>
                    <a:pt x="4835" y="21600"/>
                    <a:pt x="0" y="16764"/>
                    <a:pt x="0" y="10800"/>
                  </a:cubicBezTo>
                  <a:cubicBezTo>
                    <a:pt x="0" y="4835"/>
                    <a:pt x="4835" y="0"/>
                    <a:pt x="10799" y="0"/>
                  </a:cubicBezTo>
                  <a:cubicBezTo>
                    <a:pt x="16764" y="0"/>
                    <a:pt x="21599" y="4835"/>
                    <a:pt x="21599" y="10800"/>
                  </a:cubicBezTo>
                  <a:close/>
                </a:path>
              </a:pathLst>
            </a:custGeom>
            <a:solidFill>
              <a:srgbClr val="BAC0D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3" name="Google Shape;83;p1"/>
            <p:cNvSpPr/>
            <p:nvPr/>
          </p:nvSpPr>
          <p:spPr>
            <a:xfrm rot="-2400000">
              <a:off x="149697648" y="1193328075"/>
              <a:ext cx="230970661" cy="264242167"/>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667FC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4" name="Google Shape;84;p1"/>
            <p:cNvSpPr/>
            <p:nvPr/>
          </p:nvSpPr>
          <p:spPr>
            <a:xfrm rot="-2400000">
              <a:off x="1883622906" y="567447932"/>
              <a:ext cx="160832526" cy="183999485"/>
            </a:xfrm>
            <a:custGeom>
              <a:rect b="b" l="l" r="r" t="t"/>
              <a:pathLst>
                <a:path extrusionOk="0" h="21600" w="21600">
                  <a:moveTo>
                    <a:pt x="21599" y="10800"/>
                  </a:moveTo>
                  <a:cubicBezTo>
                    <a:pt x="21599" y="16764"/>
                    <a:pt x="16764" y="21599"/>
                    <a:pt x="10799" y="21599"/>
                  </a:cubicBezTo>
                  <a:cubicBezTo>
                    <a:pt x="4834" y="21599"/>
                    <a:pt x="0" y="16764"/>
                    <a:pt x="0" y="10800"/>
                  </a:cubicBezTo>
                  <a:cubicBezTo>
                    <a:pt x="0" y="4835"/>
                    <a:pt x="4834" y="0"/>
                    <a:pt x="10799" y="0"/>
                  </a:cubicBezTo>
                  <a:cubicBezTo>
                    <a:pt x="16764" y="0"/>
                    <a:pt x="21599" y="4835"/>
                    <a:pt x="21599"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5" name="Google Shape;85;p1"/>
            <p:cNvSpPr/>
            <p:nvPr/>
          </p:nvSpPr>
          <p:spPr>
            <a:xfrm rot="-2400000">
              <a:off x="209215889" y="1847637553"/>
              <a:ext cx="34177855" cy="39102899"/>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6" name="Google Shape;86;p1"/>
            <p:cNvSpPr/>
            <p:nvPr/>
          </p:nvSpPr>
          <p:spPr>
            <a:xfrm rot="-2400000">
              <a:off x="435398909" y="1280195263"/>
              <a:ext cx="34179735" cy="39101023"/>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5"/>
                    <a:pt x="4835" y="0"/>
                    <a:pt x="10800"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7" name="Google Shape;87;p1"/>
            <p:cNvSpPr/>
            <p:nvPr/>
          </p:nvSpPr>
          <p:spPr>
            <a:xfrm rot="-2400000">
              <a:off x="727441589" y="1166830312"/>
              <a:ext cx="34179735" cy="39103168"/>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8" name="Google Shape;88;p1"/>
            <p:cNvSpPr/>
            <p:nvPr/>
          </p:nvSpPr>
          <p:spPr>
            <a:xfrm rot="-2400000">
              <a:off x="725923006" y="1886836111"/>
              <a:ext cx="34177855" cy="39103168"/>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6"/>
                    <a:pt x="4835" y="0"/>
                    <a:pt x="10799" y="0"/>
                  </a:cubicBezTo>
                  <a:cubicBezTo>
                    <a:pt x="16764"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9" name="Google Shape;89;p1"/>
            <p:cNvSpPr/>
            <p:nvPr/>
          </p:nvSpPr>
          <p:spPr>
            <a:xfrm rot="-2400000">
              <a:off x="1276680062" y="1454125836"/>
              <a:ext cx="34177855" cy="39101023"/>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0" name="Google Shape;90;p1"/>
            <p:cNvSpPr/>
            <p:nvPr/>
          </p:nvSpPr>
          <p:spPr>
            <a:xfrm rot="-2400000">
              <a:off x="488891203" y="1766755469"/>
              <a:ext cx="34178090" cy="39101023"/>
            </a:xfrm>
            <a:custGeom>
              <a:rect b="b" l="l" r="r" t="t"/>
              <a:pathLst>
                <a:path extrusionOk="0" h="21600" w="21600">
                  <a:moveTo>
                    <a:pt x="21600" y="10799"/>
                  </a:moveTo>
                  <a:cubicBezTo>
                    <a:pt x="21600" y="16764"/>
                    <a:pt x="16765" y="21600"/>
                    <a:pt x="10800" y="21600"/>
                  </a:cubicBezTo>
                  <a:cubicBezTo>
                    <a:pt x="4835" y="21600"/>
                    <a:pt x="0" y="16764"/>
                    <a:pt x="0" y="10799"/>
                  </a:cubicBezTo>
                  <a:cubicBezTo>
                    <a:pt x="0" y="4834"/>
                    <a:pt x="4835" y="0"/>
                    <a:pt x="10800" y="0"/>
                  </a:cubicBezTo>
                  <a:cubicBezTo>
                    <a:pt x="16765"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1" name="Google Shape;91;p1"/>
            <p:cNvSpPr/>
            <p:nvPr/>
          </p:nvSpPr>
          <p:spPr>
            <a:xfrm rot="-2400000">
              <a:off x="1853372969" y="495220373"/>
              <a:ext cx="34176213" cy="39102899"/>
            </a:xfrm>
            <a:custGeom>
              <a:rect b="b" l="l" r="r" t="t"/>
              <a:pathLst>
                <a:path extrusionOk="0" h="21600" w="21600">
                  <a:moveTo>
                    <a:pt x="21600" y="10800"/>
                  </a:moveTo>
                  <a:cubicBezTo>
                    <a:pt x="21600" y="16764"/>
                    <a:pt x="16764" y="21600"/>
                    <a:pt x="10798" y="21600"/>
                  </a:cubicBezTo>
                  <a:cubicBezTo>
                    <a:pt x="4835" y="21600"/>
                    <a:pt x="0" y="16764"/>
                    <a:pt x="0" y="10800"/>
                  </a:cubicBezTo>
                  <a:cubicBezTo>
                    <a:pt x="0" y="4835"/>
                    <a:pt x="4835" y="0"/>
                    <a:pt x="10798" y="0"/>
                  </a:cubicBezTo>
                  <a:cubicBezTo>
                    <a:pt x="16764" y="0"/>
                    <a:pt x="21600" y="4835"/>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2" name="Google Shape;92;p1"/>
            <p:cNvSpPr/>
            <p:nvPr/>
          </p:nvSpPr>
          <p:spPr>
            <a:xfrm rot="-2400000">
              <a:off x="1080450627" y="902215033"/>
              <a:ext cx="34179735" cy="39101023"/>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5"/>
                    <a:pt x="4835" y="0"/>
                    <a:pt x="10800"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3" name="Google Shape;93;p1"/>
            <p:cNvSpPr/>
            <p:nvPr/>
          </p:nvSpPr>
          <p:spPr>
            <a:xfrm rot="-2400000">
              <a:off x="1439485883" y="750745948"/>
              <a:ext cx="34179735" cy="39102899"/>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6"/>
                    <a:pt x="4835" y="0"/>
                    <a:pt x="10800" y="0"/>
                  </a:cubicBezTo>
                  <a:cubicBezTo>
                    <a:pt x="16764" y="0"/>
                    <a:pt x="21599" y="4836"/>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4" name="Google Shape;94;p1"/>
            <p:cNvSpPr/>
            <p:nvPr/>
          </p:nvSpPr>
          <p:spPr>
            <a:xfrm rot="-2400000">
              <a:off x="1455054218" y="358512606"/>
              <a:ext cx="34179735" cy="39101023"/>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4"/>
                    <a:pt x="4835" y="0"/>
                    <a:pt x="10800"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5" name="Google Shape;95;p1"/>
            <p:cNvSpPr/>
            <p:nvPr/>
          </p:nvSpPr>
          <p:spPr>
            <a:xfrm rot="-2400000">
              <a:off x="603799175" y="1299785986"/>
              <a:ext cx="19082039" cy="21832928"/>
            </a:xfrm>
            <a:custGeom>
              <a:rect b="b" l="l" r="r" t="t"/>
              <a:pathLst>
                <a:path extrusionOk="0" h="21600" w="21600">
                  <a:moveTo>
                    <a:pt x="21599" y="10800"/>
                  </a:moveTo>
                  <a:cubicBezTo>
                    <a:pt x="21599" y="16764"/>
                    <a:pt x="16763" y="21600"/>
                    <a:pt x="10799" y="21600"/>
                  </a:cubicBezTo>
                  <a:cubicBezTo>
                    <a:pt x="4834" y="21600"/>
                    <a:pt x="0" y="16764"/>
                    <a:pt x="0" y="10800"/>
                  </a:cubicBezTo>
                  <a:cubicBezTo>
                    <a:pt x="0" y="4835"/>
                    <a:pt x="4834" y="0"/>
                    <a:pt x="10799" y="0"/>
                  </a:cubicBezTo>
                  <a:cubicBezTo>
                    <a:pt x="16763"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6" name="Google Shape;96;p1"/>
            <p:cNvSpPr/>
            <p:nvPr/>
          </p:nvSpPr>
          <p:spPr>
            <a:xfrm rot="-2400000">
              <a:off x="426212358" y="1143636004"/>
              <a:ext cx="19082039" cy="21830783"/>
            </a:xfrm>
            <a:custGeom>
              <a:rect b="b" l="l" r="r" t="t"/>
              <a:pathLst>
                <a:path extrusionOk="0" h="21600" w="21600">
                  <a:moveTo>
                    <a:pt x="21599" y="10799"/>
                  </a:moveTo>
                  <a:cubicBezTo>
                    <a:pt x="21599" y="16763"/>
                    <a:pt x="16763" y="21599"/>
                    <a:pt x="10799" y="21599"/>
                  </a:cubicBezTo>
                  <a:cubicBezTo>
                    <a:pt x="4834" y="21599"/>
                    <a:pt x="0" y="16763"/>
                    <a:pt x="0" y="10799"/>
                  </a:cubicBezTo>
                  <a:cubicBezTo>
                    <a:pt x="0" y="4834"/>
                    <a:pt x="4834"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7" name="Google Shape;97;p1"/>
            <p:cNvSpPr/>
            <p:nvPr/>
          </p:nvSpPr>
          <p:spPr>
            <a:xfrm rot="-2400000">
              <a:off x="900159785" y="1130603807"/>
              <a:ext cx="19082274" cy="21830783"/>
            </a:xfrm>
            <a:custGeom>
              <a:rect b="b" l="l" r="r" t="t"/>
              <a:pathLst>
                <a:path extrusionOk="0" h="21600" w="21600">
                  <a:moveTo>
                    <a:pt x="21599" y="10800"/>
                  </a:moveTo>
                  <a:cubicBezTo>
                    <a:pt x="21599" y="16765"/>
                    <a:pt x="16763" y="21599"/>
                    <a:pt x="10799" y="21599"/>
                  </a:cubicBezTo>
                  <a:cubicBezTo>
                    <a:pt x="4834" y="21599"/>
                    <a:pt x="0" y="16765"/>
                    <a:pt x="0" y="10800"/>
                  </a:cubicBezTo>
                  <a:cubicBezTo>
                    <a:pt x="0" y="4836"/>
                    <a:pt x="4834" y="0"/>
                    <a:pt x="10799" y="0"/>
                  </a:cubicBezTo>
                  <a:cubicBezTo>
                    <a:pt x="16763" y="0"/>
                    <a:pt x="21599" y="4836"/>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8" name="Google Shape;98;p1"/>
            <p:cNvSpPr/>
            <p:nvPr/>
          </p:nvSpPr>
          <p:spPr>
            <a:xfrm rot="-2400000">
              <a:off x="918936172" y="983443878"/>
              <a:ext cx="19080396" cy="21830783"/>
            </a:xfrm>
            <a:custGeom>
              <a:rect b="b" l="l" r="r" t="t"/>
              <a:pathLst>
                <a:path extrusionOk="0" h="21600" w="21600">
                  <a:moveTo>
                    <a:pt x="21600" y="10800"/>
                  </a:moveTo>
                  <a:cubicBezTo>
                    <a:pt x="21600" y="16765"/>
                    <a:pt x="16765" y="21599"/>
                    <a:pt x="10800" y="21599"/>
                  </a:cubicBezTo>
                  <a:cubicBezTo>
                    <a:pt x="4834" y="21599"/>
                    <a:pt x="0" y="16765"/>
                    <a:pt x="0" y="10800"/>
                  </a:cubicBezTo>
                  <a:cubicBezTo>
                    <a:pt x="0" y="4836"/>
                    <a:pt x="4834" y="0"/>
                    <a:pt x="10800" y="0"/>
                  </a:cubicBezTo>
                  <a:cubicBezTo>
                    <a:pt x="16765"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9" name="Google Shape;99;p1"/>
            <p:cNvSpPr/>
            <p:nvPr/>
          </p:nvSpPr>
          <p:spPr>
            <a:xfrm rot="-2400000">
              <a:off x="1041939809" y="762633825"/>
              <a:ext cx="19080396" cy="21830783"/>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0" name="Google Shape;100;p1"/>
            <p:cNvSpPr/>
            <p:nvPr/>
          </p:nvSpPr>
          <p:spPr>
            <a:xfrm rot="-2400000">
              <a:off x="852919714" y="658753709"/>
              <a:ext cx="19082039" cy="21832928"/>
            </a:xfrm>
            <a:custGeom>
              <a:rect b="b" l="l" r="r" t="t"/>
              <a:pathLst>
                <a:path extrusionOk="0" h="21600" w="21600">
                  <a:moveTo>
                    <a:pt x="21599" y="10800"/>
                  </a:moveTo>
                  <a:cubicBezTo>
                    <a:pt x="21599" y="16764"/>
                    <a:pt x="16765" y="21600"/>
                    <a:pt x="10800" y="21600"/>
                  </a:cubicBezTo>
                  <a:cubicBezTo>
                    <a:pt x="4836" y="21600"/>
                    <a:pt x="0" y="16764"/>
                    <a:pt x="0" y="10800"/>
                  </a:cubicBezTo>
                  <a:cubicBezTo>
                    <a:pt x="0" y="4835"/>
                    <a:pt x="4836" y="0"/>
                    <a:pt x="10800" y="0"/>
                  </a:cubicBezTo>
                  <a:cubicBezTo>
                    <a:pt x="16765"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1" name="Google Shape;101;p1"/>
            <p:cNvSpPr/>
            <p:nvPr/>
          </p:nvSpPr>
          <p:spPr>
            <a:xfrm rot="-2400000">
              <a:off x="930207740" y="455737383"/>
              <a:ext cx="19080396" cy="2183078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2" name="Google Shape;102;p1"/>
            <p:cNvSpPr/>
            <p:nvPr/>
          </p:nvSpPr>
          <p:spPr>
            <a:xfrm rot="-2400000">
              <a:off x="1108520886" y="538819221"/>
              <a:ext cx="19083917" cy="21831052"/>
            </a:xfrm>
            <a:custGeom>
              <a:rect b="b" l="l" r="r" t="t"/>
              <a:pathLst>
                <a:path extrusionOk="0" h="21600" w="21600">
                  <a:moveTo>
                    <a:pt x="21599" y="10799"/>
                  </a:moveTo>
                  <a:cubicBezTo>
                    <a:pt x="21599" y="16763"/>
                    <a:pt x="16764" y="21599"/>
                    <a:pt x="10798" y="21599"/>
                  </a:cubicBezTo>
                  <a:cubicBezTo>
                    <a:pt x="4835" y="21599"/>
                    <a:pt x="0" y="16763"/>
                    <a:pt x="0" y="10799"/>
                  </a:cubicBezTo>
                  <a:cubicBezTo>
                    <a:pt x="0" y="4834"/>
                    <a:pt x="4835" y="0"/>
                    <a:pt x="10798"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3" name="Google Shape;103;p1"/>
            <p:cNvSpPr/>
            <p:nvPr/>
          </p:nvSpPr>
          <p:spPr>
            <a:xfrm rot="-2400000">
              <a:off x="1595515191" y="197995335"/>
              <a:ext cx="19083917" cy="21832928"/>
            </a:xfrm>
            <a:custGeom>
              <a:rect b="b" l="l" r="r" t="t"/>
              <a:pathLst>
                <a:path extrusionOk="0" h="21600" w="21600">
                  <a:moveTo>
                    <a:pt x="21599" y="10800"/>
                  </a:moveTo>
                  <a:cubicBezTo>
                    <a:pt x="21599" y="16764"/>
                    <a:pt x="16764" y="21600"/>
                    <a:pt x="10798" y="21600"/>
                  </a:cubicBezTo>
                  <a:cubicBezTo>
                    <a:pt x="4835" y="21600"/>
                    <a:pt x="0" y="16764"/>
                    <a:pt x="0" y="10800"/>
                  </a:cubicBezTo>
                  <a:cubicBezTo>
                    <a:pt x="0" y="4835"/>
                    <a:pt x="4835" y="0"/>
                    <a:pt x="10798"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4" name="Google Shape;104;p1"/>
            <p:cNvSpPr/>
            <p:nvPr/>
          </p:nvSpPr>
          <p:spPr>
            <a:xfrm rot="-2400000">
              <a:off x="1290836436" y="824860534"/>
              <a:ext cx="19083917" cy="21830783"/>
            </a:xfrm>
            <a:custGeom>
              <a:rect b="b" l="l" r="r" t="t"/>
              <a:pathLst>
                <a:path extrusionOk="0" h="21600" w="21600">
                  <a:moveTo>
                    <a:pt x="21599" y="10799"/>
                  </a:moveTo>
                  <a:cubicBezTo>
                    <a:pt x="21599" y="16763"/>
                    <a:pt x="16764" y="21599"/>
                    <a:pt x="10801" y="21599"/>
                  </a:cubicBezTo>
                  <a:cubicBezTo>
                    <a:pt x="4835" y="21599"/>
                    <a:pt x="0" y="16763"/>
                    <a:pt x="0" y="10799"/>
                  </a:cubicBezTo>
                  <a:cubicBezTo>
                    <a:pt x="0" y="4834"/>
                    <a:pt x="4835" y="0"/>
                    <a:pt x="10801"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5" name="Google Shape;105;p1"/>
            <p:cNvSpPr/>
            <p:nvPr/>
          </p:nvSpPr>
          <p:spPr>
            <a:xfrm rot="-2400000">
              <a:off x="1124893486" y="1314118412"/>
              <a:ext cx="19082039" cy="21830783"/>
            </a:xfrm>
            <a:custGeom>
              <a:rect b="b" l="l" r="r" t="t"/>
              <a:pathLst>
                <a:path extrusionOk="0" h="21600" w="21600">
                  <a:moveTo>
                    <a:pt x="21599" y="10799"/>
                  </a:moveTo>
                  <a:cubicBezTo>
                    <a:pt x="21599" y="16763"/>
                    <a:pt x="16765" y="21599"/>
                    <a:pt x="10800" y="21599"/>
                  </a:cubicBezTo>
                  <a:cubicBezTo>
                    <a:pt x="4836" y="21599"/>
                    <a:pt x="0" y="16763"/>
                    <a:pt x="0" y="10799"/>
                  </a:cubicBezTo>
                  <a:cubicBezTo>
                    <a:pt x="0" y="4834"/>
                    <a:pt x="4836" y="0"/>
                    <a:pt x="10800" y="0"/>
                  </a:cubicBezTo>
                  <a:cubicBezTo>
                    <a:pt x="16765"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6" name="Google Shape;106;p1"/>
            <p:cNvSpPr/>
            <p:nvPr/>
          </p:nvSpPr>
          <p:spPr>
            <a:xfrm rot="-2400000">
              <a:off x="1324711218" y="1278453485"/>
              <a:ext cx="19083917" cy="21832928"/>
            </a:xfrm>
            <a:custGeom>
              <a:rect b="b" l="l" r="r" t="t"/>
              <a:pathLst>
                <a:path extrusionOk="0" h="21600" w="21600">
                  <a:moveTo>
                    <a:pt x="21599" y="10800"/>
                  </a:moveTo>
                  <a:cubicBezTo>
                    <a:pt x="21599" y="16764"/>
                    <a:pt x="16764" y="21600"/>
                    <a:pt x="10798" y="21600"/>
                  </a:cubicBezTo>
                  <a:cubicBezTo>
                    <a:pt x="4835" y="21600"/>
                    <a:pt x="0" y="16764"/>
                    <a:pt x="0" y="10800"/>
                  </a:cubicBezTo>
                  <a:cubicBezTo>
                    <a:pt x="0" y="4835"/>
                    <a:pt x="4835" y="0"/>
                    <a:pt x="10798"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7" name="Google Shape;107;p1"/>
            <p:cNvSpPr/>
            <p:nvPr/>
          </p:nvSpPr>
          <p:spPr>
            <a:xfrm rot="-2400000">
              <a:off x="394094868" y="1686072973"/>
              <a:ext cx="19082274" cy="21831052"/>
            </a:xfrm>
            <a:custGeom>
              <a:rect b="b" l="l" r="r" t="t"/>
              <a:pathLst>
                <a:path extrusionOk="0" h="21600" w="21600">
                  <a:moveTo>
                    <a:pt x="21599" y="10799"/>
                  </a:moveTo>
                  <a:cubicBezTo>
                    <a:pt x="21599" y="16763"/>
                    <a:pt x="16763" y="21599"/>
                    <a:pt x="10799" y="21599"/>
                  </a:cubicBezTo>
                  <a:cubicBezTo>
                    <a:pt x="4836" y="21599"/>
                    <a:pt x="0" y="16763"/>
                    <a:pt x="0" y="10799"/>
                  </a:cubicBezTo>
                  <a:cubicBezTo>
                    <a:pt x="0" y="4834"/>
                    <a:pt x="4836"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8" name="Google Shape;108;p1"/>
            <p:cNvSpPr/>
            <p:nvPr/>
          </p:nvSpPr>
          <p:spPr>
            <a:xfrm rot="-2400000">
              <a:off x="868654257" y="1346780449"/>
              <a:ext cx="19082039" cy="21831052"/>
            </a:xfrm>
            <a:custGeom>
              <a:rect b="b" l="l" r="r" t="t"/>
              <a:pathLst>
                <a:path extrusionOk="0" h="21600" w="21600">
                  <a:moveTo>
                    <a:pt x="21599" y="10800"/>
                  </a:moveTo>
                  <a:cubicBezTo>
                    <a:pt x="21599" y="16765"/>
                    <a:pt x="16765" y="21599"/>
                    <a:pt x="10800" y="21599"/>
                  </a:cubicBezTo>
                  <a:cubicBezTo>
                    <a:pt x="4836" y="21599"/>
                    <a:pt x="0" y="16765"/>
                    <a:pt x="0" y="10800"/>
                  </a:cubicBezTo>
                  <a:cubicBezTo>
                    <a:pt x="0" y="4836"/>
                    <a:pt x="4836" y="0"/>
                    <a:pt x="10800" y="0"/>
                  </a:cubicBezTo>
                  <a:cubicBezTo>
                    <a:pt x="16765" y="0"/>
                    <a:pt x="21599" y="4836"/>
                    <a:pt x="21599"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9" name="Google Shape;109;p1"/>
            <p:cNvSpPr/>
            <p:nvPr/>
          </p:nvSpPr>
          <p:spPr>
            <a:xfrm rot="-2400000">
              <a:off x="1756326451" y="602786384"/>
              <a:ext cx="19080396" cy="21831052"/>
            </a:xfrm>
            <a:custGeom>
              <a:rect b="b" l="l" r="r" t="t"/>
              <a:pathLst>
                <a:path extrusionOk="0" h="21600" w="21600">
                  <a:moveTo>
                    <a:pt x="21600" y="10800"/>
                  </a:moveTo>
                  <a:cubicBezTo>
                    <a:pt x="21600" y="16765"/>
                    <a:pt x="16767" y="21599"/>
                    <a:pt x="10800" y="21599"/>
                  </a:cubicBezTo>
                  <a:cubicBezTo>
                    <a:pt x="4836" y="21599"/>
                    <a:pt x="0" y="16765"/>
                    <a:pt x="0" y="10800"/>
                  </a:cubicBezTo>
                  <a:cubicBezTo>
                    <a:pt x="0" y="4836"/>
                    <a:pt x="4836" y="0"/>
                    <a:pt x="10800" y="0"/>
                  </a:cubicBezTo>
                  <a:cubicBezTo>
                    <a:pt x="16767"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10" name="Google Shape;110;p1"/>
            <p:cNvSpPr/>
            <p:nvPr/>
          </p:nvSpPr>
          <p:spPr>
            <a:xfrm rot="-2400000">
              <a:off x="1454192916" y="973918575"/>
              <a:ext cx="19080396" cy="2183078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11" name="Google Shape;111;p1"/>
            <p:cNvSpPr/>
            <p:nvPr/>
          </p:nvSpPr>
          <p:spPr>
            <a:xfrm rot="-2400000">
              <a:off x="2003449520" y="465098910"/>
              <a:ext cx="19080631" cy="21830783"/>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12" name="Google Shape;112;p1"/>
            <p:cNvSpPr/>
            <p:nvPr/>
          </p:nvSpPr>
          <p:spPr>
            <a:xfrm rot="-2400000">
              <a:off x="993842473" y="1511594518"/>
              <a:ext cx="19082039" cy="21830783"/>
            </a:xfrm>
            <a:custGeom>
              <a:rect b="b" l="l" r="r" t="t"/>
              <a:pathLst>
                <a:path extrusionOk="0" h="21600" w="21600">
                  <a:moveTo>
                    <a:pt x="21599" y="10799"/>
                  </a:moveTo>
                  <a:cubicBezTo>
                    <a:pt x="21599" y="16763"/>
                    <a:pt x="16763" y="21599"/>
                    <a:pt x="10799" y="21599"/>
                  </a:cubicBezTo>
                  <a:cubicBezTo>
                    <a:pt x="4834" y="21599"/>
                    <a:pt x="0" y="16763"/>
                    <a:pt x="0" y="10799"/>
                  </a:cubicBezTo>
                  <a:cubicBezTo>
                    <a:pt x="0" y="4834"/>
                    <a:pt x="4834"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13" name="Google Shape;113;p1"/>
            <p:cNvSpPr/>
            <p:nvPr/>
          </p:nvSpPr>
          <p:spPr>
            <a:xfrm rot="-2400000">
              <a:off x="1457558031" y="1089603670"/>
              <a:ext cx="19080631" cy="21830783"/>
            </a:xfrm>
            <a:custGeom>
              <a:rect b="b" l="l" r="r" t="t"/>
              <a:pathLst>
                <a:path extrusionOk="0" h="21600" w="21600">
                  <a:moveTo>
                    <a:pt x="21600" y="10799"/>
                  </a:moveTo>
                  <a:cubicBezTo>
                    <a:pt x="21600" y="16763"/>
                    <a:pt x="16767" y="21599"/>
                    <a:pt x="10800" y="21599"/>
                  </a:cubicBezTo>
                  <a:cubicBezTo>
                    <a:pt x="4836" y="21599"/>
                    <a:pt x="0" y="16763"/>
                    <a:pt x="0" y="10799"/>
                  </a:cubicBezTo>
                  <a:cubicBezTo>
                    <a:pt x="0" y="4834"/>
                    <a:pt x="4836" y="0"/>
                    <a:pt x="10800" y="0"/>
                  </a:cubicBezTo>
                  <a:cubicBezTo>
                    <a:pt x="16767"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14" name="Google Shape;114;p1"/>
            <p:cNvSpPr/>
            <p:nvPr/>
          </p:nvSpPr>
          <p:spPr>
            <a:xfrm rot="-2400000">
              <a:off x="1046215293" y="1089397293"/>
              <a:ext cx="19082039" cy="21830783"/>
            </a:xfrm>
            <a:custGeom>
              <a:rect b="b" l="l" r="r" t="t"/>
              <a:pathLst>
                <a:path extrusionOk="0" h="21600" w="21600">
                  <a:moveTo>
                    <a:pt x="21599" y="10799"/>
                  </a:moveTo>
                  <a:cubicBezTo>
                    <a:pt x="21599" y="16763"/>
                    <a:pt x="16765" y="21599"/>
                    <a:pt x="10800" y="21599"/>
                  </a:cubicBezTo>
                  <a:cubicBezTo>
                    <a:pt x="4836" y="21599"/>
                    <a:pt x="0" y="16763"/>
                    <a:pt x="0" y="10799"/>
                  </a:cubicBezTo>
                  <a:cubicBezTo>
                    <a:pt x="0" y="4834"/>
                    <a:pt x="4836" y="0"/>
                    <a:pt x="10800" y="0"/>
                  </a:cubicBezTo>
                  <a:cubicBezTo>
                    <a:pt x="16765"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15" name="Google Shape;115;p1"/>
            <p:cNvSpPr/>
            <p:nvPr/>
          </p:nvSpPr>
          <p:spPr>
            <a:xfrm rot="-2400000">
              <a:off x="1657439895" y="480067166"/>
              <a:ext cx="19080396" cy="21831052"/>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16" name="Google Shape;116;p1"/>
            <p:cNvSpPr/>
            <p:nvPr/>
          </p:nvSpPr>
          <p:spPr>
            <a:xfrm rot="-2400000">
              <a:off x="1184402987" y="704178484"/>
              <a:ext cx="19080396" cy="2183078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17" name="Google Shape;117;p1"/>
            <p:cNvSpPr/>
            <p:nvPr/>
          </p:nvSpPr>
          <p:spPr>
            <a:xfrm rot="-2400000">
              <a:off x="1143619186" y="339892757"/>
              <a:ext cx="19080396" cy="21830783"/>
            </a:xfrm>
            <a:custGeom>
              <a:rect b="b" l="l" r="r" t="t"/>
              <a:pathLst>
                <a:path extrusionOk="0" h="21600" w="21600">
                  <a:moveTo>
                    <a:pt x="21600" y="10800"/>
                  </a:moveTo>
                  <a:cubicBezTo>
                    <a:pt x="21600" y="16765"/>
                    <a:pt x="16767" y="21599"/>
                    <a:pt x="10800" y="21599"/>
                  </a:cubicBezTo>
                  <a:cubicBezTo>
                    <a:pt x="4836" y="21599"/>
                    <a:pt x="0" y="16765"/>
                    <a:pt x="0" y="10800"/>
                  </a:cubicBezTo>
                  <a:cubicBezTo>
                    <a:pt x="0" y="4836"/>
                    <a:pt x="4836" y="0"/>
                    <a:pt x="10800" y="0"/>
                  </a:cubicBezTo>
                  <a:cubicBezTo>
                    <a:pt x="16767"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18" name="Google Shape;118;p1"/>
            <p:cNvSpPr/>
            <p:nvPr/>
          </p:nvSpPr>
          <p:spPr>
            <a:xfrm rot="-2400000">
              <a:off x="415458165" y="900597913"/>
              <a:ext cx="19083917" cy="21830783"/>
            </a:xfrm>
            <a:custGeom>
              <a:rect b="b" l="l" r="r" t="t"/>
              <a:pathLst>
                <a:path extrusionOk="0" h="21600" w="21600">
                  <a:moveTo>
                    <a:pt x="21599" y="10800"/>
                  </a:moveTo>
                  <a:cubicBezTo>
                    <a:pt x="21599" y="16765"/>
                    <a:pt x="16764" y="21599"/>
                    <a:pt x="10800" y="21599"/>
                  </a:cubicBezTo>
                  <a:cubicBezTo>
                    <a:pt x="4835" y="21599"/>
                    <a:pt x="0" y="16765"/>
                    <a:pt x="0" y="10800"/>
                  </a:cubicBezTo>
                  <a:cubicBezTo>
                    <a:pt x="0" y="4836"/>
                    <a:pt x="4835" y="0"/>
                    <a:pt x="10800" y="0"/>
                  </a:cubicBezTo>
                  <a:cubicBezTo>
                    <a:pt x="16764" y="0"/>
                    <a:pt x="21599" y="4836"/>
                    <a:pt x="21599"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19" name="Google Shape;119;p1"/>
            <p:cNvSpPr/>
            <p:nvPr/>
          </p:nvSpPr>
          <p:spPr>
            <a:xfrm rot="-2400000">
              <a:off x="119474112" y="1651637092"/>
              <a:ext cx="25448587" cy="29116289"/>
            </a:xfrm>
            <a:custGeom>
              <a:rect b="b" l="l" r="r" t="t"/>
              <a:pathLst>
                <a:path extrusionOk="0" h="21600" w="21600">
                  <a:moveTo>
                    <a:pt x="10800" y="18914"/>
                  </a:moveTo>
                  <a:cubicBezTo>
                    <a:pt x="6317" y="18914"/>
                    <a:pt x="2683" y="15281"/>
                    <a:pt x="2683" y="10800"/>
                  </a:cubicBezTo>
                  <a:cubicBezTo>
                    <a:pt x="2683" y="6318"/>
                    <a:pt x="6317" y="2685"/>
                    <a:pt x="10800" y="2685"/>
                  </a:cubicBezTo>
                  <a:cubicBezTo>
                    <a:pt x="15281" y="2685"/>
                    <a:pt x="18914" y="6318"/>
                    <a:pt x="18914" y="10800"/>
                  </a:cubicBezTo>
                  <a:cubicBezTo>
                    <a:pt x="18914" y="15281"/>
                    <a:pt x="15281" y="18914"/>
                    <a:pt x="10800" y="18914"/>
                  </a:cubicBezTo>
                  <a:close/>
                  <a:moveTo>
                    <a:pt x="10800" y="0"/>
                  </a:moveTo>
                  <a:cubicBezTo>
                    <a:pt x="4834" y="0"/>
                    <a:pt x="0" y="4835"/>
                    <a:pt x="0" y="10800"/>
                  </a:cubicBezTo>
                  <a:cubicBezTo>
                    <a:pt x="0" y="16764"/>
                    <a:pt x="4834" y="21599"/>
                    <a:pt x="10800" y="21599"/>
                  </a:cubicBezTo>
                  <a:cubicBezTo>
                    <a:pt x="16763" y="21599"/>
                    <a:pt x="21599" y="16764"/>
                    <a:pt x="21599" y="10800"/>
                  </a:cubicBezTo>
                  <a:cubicBezTo>
                    <a:pt x="21599" y="4835"/>
                    <a:pt x="16763" y="0"/>
                    <a:pt x="10800"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20" name="Google Shape;120;p1"/>
            <p:cNvSpPr/>
            <p:nvPr/>
          </p:nvSpPr>
          <p:spPr>
            <a:xfrm rot="-2400000">
              <a:off x="567303673" y="1880654722"/>
              <a:ext cx="25448587" cy="29116289"/>
            </a:xfrm>
            <a:custGeom>
              <a:rect b="b" l="l" r="r" t="t"/>
              <a:pathLst>
                <a:path extrusionOk="0" h="21600" w="21600">
                  <a:moveTo>
                    <a:pt x="10800" y="18914"/>
                  </a:moveTo>
                  <a:cubicBezTo>
                    <a:pt x="6318" y="18914"/>
                    <a:pt x="2683" y="15281"/>
                    <a:pt x="2683" y="10800"/>
                  </a:cubicBezTo>
                  <a:cubicBezTo>
                    <a:pt x="2683" y="6318"/>
                    <a:pt x="6318" y="2685"/>
                    <a:pt x="10800" y="2685"/>
                  </a:cubicBezTo>
                  <a:cubicBezTo>
                    <a:pt x="15282" y="2685"/>
                    <a:pt x="18916" y="6318"/>
                    <a:pt x="18916" y="10800"/>
                  </a:cubicBezTo>
                  <a:cubicBezTo>
                    <a:pt x="18916" y="15281"/>
                    <a:pt x="15282" y="18914"/>
                    <a:pt x="10800" y="18914"/>
                  </a:cubicBezTo>
                  <a:close/>
                  <a:moveTo>
                    <a:pt x="10800" y="0"/>
                  </a:moveTo>
                  <a:cubicBezTo>
                    <a:pt x="4836" y="0"/>
                    <a:pt x="0" y="4835"/>
                    <a:pt x="0" y="10800"/>
                  </a:cubicBezTo>
                  <a:cubicBezTo>
                    <a:pt x="0" y="16764"/>
                    <a:pt x="4836" y="21599"/>
                    <a:pt x="10800" y="21599"/>
                  </a:cubicBezTo>
                  <a:cubicBezTo>
                    <a:pt x="16765" y="21599"/>
                    <a:pt x="21599" y="16764"/>
                    <a:pt x="21599" y="10800"/>
                  </a:cubicBezTo>
                  <a:cubicBezTo>
                    <a:pt x="21599" y="4835"/>
                    <a:pt x="16765"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21" name="Google Shape;121;p1"/>
            <p:cNvSpPr/>
            <p:nvPr/>
          </p:nvSpPr>
          <p:spPr>
            <a:xfrm rot="-2400000">
              <a:off x="1171801147" y="1644776639"/>
              <a:ext cx="25450232" cy="29114144"/>
            </a:xfrm>
            <a:custGeom>
              <a:rect b="b" l="l" r="r" t="t"/>
              <a:pathLst>
                <a:path extrusionOk="0" h="21600" w="21600">
                  <a:moveTo>
                    <a:pt x="10799" y="18916"/>
                  </a:moveTo>
                  <a:cubicBezTo>
                    <a:pt x="6318" y="18916"/>
                    <a:pt x="2685" y="15282"/>
                    <a:pt x="2685" y="10800"/>
                  </a:cubicBezTo>
                  <a:cubicBezTo>
                    <a:pt x="2685" y="6317"/>
                    <a:pt x="6318" y="2685"/>
                    <a:pt x="10799" y="2685"/>
                  </a:cubicBezTo>
                  <a:cubicBezTo>
                    <a:pt x="15281" y="2685"/>
                    <a:pt x="18914" y="6317"/>
                    <a:pt x="18914" y="10800"/>
                  </a:cubicBezTo>
                  <a:cubicBezTo>
                    <a:pt x="18914" y="15282"/>
                    <a:pt x="15281" y="18916"/>
                    <a:pt x="10799" y="18916"/>
                  </a:cubicBezTo>
                  <a:close/>
                  <a:moveTo>
                    <a:pt x="10799" y="0"/>
                  </a:moveTo>
                  <a:cubicBezTo>
                    <a:pt x="4835" y="0"/>
                    <a:pt x="0" y="4836"/>
                    <a:pt x="0" y="10800"/>
                  </a:cubicBezTo>
                  <a:cubicBezTo>
                    <a:pt x="0" y="16765"/>
                    <a:pt x="4835" y="21600"/>
                    <a:pt x="10799" y="21600"/>
                  </a:cubicBezTo>
                  <a:cubicBezTo>
                    <a:pt x="16764" y="21600"/>
                    <a:pt x="21600" y="16765"/>
                    <a:pt x="21600" y="10800"/>
                  </a:cubicBezTo>
                  <a:cubicBezTo>
                    <a:pt x="21600" y="4836"/>
                    <a:pt x="16764" y="0"/>
                    <a:pt x="10799"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22" name="Google Shape;122;p1"/>
            <p:cNvSpPr/>
            <p:nvPr/>
          </p:nvSpPr>
          <p:spPr>
            <a:xfrm rot="-2400000">
              <a:off x="408308273" y="893194453"/>
              <a:ext cx="31890959" cy="36484620"/>
            </a:xfrm>
            <a:custGeom>
              <a:rect b="b" l="l" r="r" t="t"/>
              <a:pathLst>
                <a:path extrusionOk="0" h="21600" w="21600">
                  <a:moveTo>
                    <a:pt x="10800" y="18914"/>
                  </a:moveTo>
                  <a:cubicBezTo>
                    <a:pt x="6318" y="18914"/>
                    <a:pt x="2685" y="15281"/>
                    <a:pt x="2685" y="10800"/>
                  </a:cubicBezTo>
                  <a:cubicBezTo>
                    <a:pt x="2685" y="6317"/>
                    <a:pt x="6318" y="2683"/>
                    <a:pt x="10800" y="2683"/>
                  </a:cubicBezTo>
                  <a:cubicBezTo>
                    <a:pt x="15281" y="2683"/>
                    <a:pt x="18914" y="6317"/>
                    <a:pt x="18914" y="10800"/>
                  </a:cubicBezTo>
                  <a:cubicBezTo>
                    <a:pt x="18914" y="15281"/>
                    <a:pt x="15281" y="18914"/>
                    <a:pt x="10800" y="18914"/>
                  </a:cubicBezTo>
                  <a:close/>
                  <a:moveTo>
                    <a:pt x="10800" y="0"/>
                  </a:moveTo>
                  <a:cubicBezTo>
                    <a:pt x="4835" y="0"/>
                    <a:pt x="0" y="4834"/>
                    <a:pt x="0" y="10800"/>
                  </a:cubicBezTo>
                  <a:cubicBezTo>
                    <a:pt x="0" y="16764"/>
                    <a:pt x="4835" y="21599"/>
                    <a:pt x="10800" y="21599"/>
                  </a:cubicBezTo>
                  <a:cubicBezTo>
                    <a:pt x="16764" y="21599"/>
                    <a:pt x="21599" y="16764"/>
                    <a:pt x="21599" y="10800"/>
                  </a:cubicBezTo>
                  <a:cubicBezTo>
                    <a:pt x="21599" y="4834"/>
                    <a:pt x="16764" y="0"/>
                    <a:pt x="10800"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23" name="Google Shape;123;p1"/>
            <p:cNvSpPr/>
            <p:nvPr/>
          </p:nvSpPr>
          <p:spPr>
            <a:xfrm rot="-2400000">
              <a:off x="1513890993" y="56864015"/>
              <a:ext cx="25448587" cy="29114144"/>
            </a:xfrm>
            <a:custGeom>
              <a:rect b="b" l="l" r="r" t="t"/>
              <a:pathLst>
                <a:path extrusionOk="0" h="21600" w="21600">
                  <a:moveTo>
                    <a:pt x="10798" y="18916"/>
                  </a:moveTo>
                  <a:cubicBezTo>
                    <a:pt x="6315" y="18916"/>
                    <a:pt x="2683" y="15282"/>
                    <a:pt x="2683" y="10800"/>
                  </a:cubicBezTo>
                  <a:cubicBezTo>
                    <a:pt x="2683" y="6317"/>
                    <a:pt x="6315" y="2683"/>
                    <a:pt x="10798" y="2683"/>
                  </a:cubicBezTo>
                  <a:cubicBezTo>
                    <a:pt x="15281" y="2683"/>
                    <a:pt x="18913" y="6317"/>
                    <a:pt x="18913" y="10800"/>
                  </a:cubicBezTo>
                  <a:cubicBezTo>
                    <a:pt x="18913" y="15282"/>
                    <a:pt x="15281" y="18916"/>
                    <a:pt x="10798" y="18916"/>
                  </a:cubicBezTo>
                  <a:close/>
                  <a:moveTo>
                    <a:pt x="10798" y="0"/>
                  </a:moveTo>
                  <a:cubicBezTo>
                    <a:pt x="4833" y="0"/>
                    <a:pt x="0" y="4834"/>
                    <a:pt x="0" y="10800"/>
                  </a:cubicBezTo>
                  <a:cubicBezTo>
                    <a:pt x="0" y="16765"/>
                    <a:pt x="4833" y="21600"/>
                    <a:pt x="10798" y="21600"/>
                  </a:cubicBezTo>
                  <a:cubicBezTo>
                    <a:pt x="16763" y="21600"/>
                    <a:pt x="21599" y="16765"/>
                    <a:pt x="21599" y="10800"/>
                  </a:cubicBezTo>
                  <a:cubicBezTo>
                    <a:pt x="21599" y="4834"/>
                    <a:pt x="16763" y="0"/>
                    <a:pt x="10798"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24" name="Google Shape;124;p1"/>
            <p:cNvSpPr/>
            <p:nvPr/>
          </p:nvSpPr>
          <p:spPr>
            <a:xfrm rot="-2400000">
              <a:off x="2115527599" y="335495183"/>
              <a:ext cx="25448353" cy="29114144"/>
            </a:xfrm>
            <a:custGeom>
              <a:rect b="b" l="l" r="r" t="t"/>
              <a:pathLst>
                <a:path extrusionOk="0" h="21600" w="21600">
                  <a:moveTo>
                    <a:pt x="10801" y="18914"/>
                  </a:moveTo>
                  <a:cubicBezTo>
                    <a:pt x="6318" y="18914"/>
                    <a:pt x="2683" y="15281"/>
                    <a:pt x="2683" y="10800"/>
                  </a:cubicBezTo>
                  <a:cubicBezTo>
                    <a:pt x="2683" y="6317"/>
                    <a:pt x="6318" y="2683"/>
                    <a:pt x="10801" y="2683"/>
                  </a:cubicBezTo>
                  <a:cubicBezTo>
                    <a:pt x="15284" y="2683"/>
                    <a:pt x="18916" y="6317"/>
                    <a:pt x="18916" y="10800"/>
                  </a:cubicBezTo>
                  <a:cubicBezTo>
                    <a:pt x="18916" y="15281"/>
                    <a:pt x="15284" y="18914"/>
                    <a:pt x="10801" y="18914"/>
                  </a:cubicBezTo>
                  <a:close/>
                  <a:moveTo>
                    <a:pt x="10801" y="0"/>
                  </a:moveTo>
                  <a:cubicBezTo>
                    <a:pt x="4836" y="0"/>
                    <a:pt x="0" y="4834"/>
                    <a:pt x="0" y="10800"/>
                  </a:cubicBezTo>
                  <a:cubicBezTo>
                    <a:pt x="0" y="16763"/>
                    <a:pt x="4836" y="21600"/>
                    <a:pt x="10801" y="21600"/>
                  </a:cubicBezTo>
                  <a:cubicBezTo>
                    <a:pt x="16766" y="21600"/>
                    <a:pt x="21599" y="16763"/>
                    <a:pt x="21599" y="10800"/>
                  </a:cubicBezTo>
                  <a:cubicBezTo>
                    <a:pt x="21599" y="4834"/>
                    <a:pt x="16766" y="0"/>
                    <a:pt x="10801"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25" name="Google Shape;125;p1"/>
            <p:cNvSpPr/>
            <p:nvPr/>
          </p:nvSpPr>
          <p:spPr>
            <a:xfrm rot="-2400000">
              <a:off x="328942973" y="1515452742"/>
              <a:ext cx="36723912" cy="42011741"/>
            </a:xfrm>
            <a:custGeom>
              <a:rect b="b" l="l" r="r" t="t"/>
              <a:pathLst>
                <a:path extrusionOk="0" h="21600" w="21600">
                  <a:moveTo>
                    <a:pt x="10800" y="18915"/>
                  </a:moveTo>
                  <a:cubicBezTo>
                    <a:pt x="6318" y="18915"/>
                    <a:pt x="2685" y="15281"/>
                    <a:pt x="2685" y="10800"/>
                  </a:cubicBezTo>
                  <a:cubicBezTo>
                    <a:pt x="2685" y="6317"/>
                    <a:pt x="6318" y="2684"/>
                    <a:pt x="10800" y="2684"/>
                  </a:cubicBezTo>
                  <a:cubicBezTo>
                    <a:pt x="15281" y="2684"/>
                    <a:pt x="18914" y="6317"/>
                    <a:pt x="18914" y="10800"/>
                  </a:cubicBezTo>
                  <a:cubicBezTo>
                    <a:pt x="18914" y="15281"/>
                    <a:pt x="15281" y="18915"/>
                    <a:pt x="10800" y="18915"/>
                  </a:cubicBezTo>
                  <a:close/>
                  <a:moveTo>
                    <a:pt x="10800" y="0"/>
                  </a:moveTo>
                  <a:cubicBezTo>
                    <a:pt x="4835" y="0"/>
                    <a:pt x="0" y="4834"/>
                    <a:pt x="0" y="10800"/>
                  </a:cubicBezTo>
                  <a:cubicBezTo>
                    <a:pt x="0" y="16765"/>
                    <a:pt x="4835" y="21599"/>
                    <a:pt x="10800" y="21599"/>
                  </a:cubicBezTo>
                  <a:cubicBezTo>
                    <a:pt x="16764" y="21599"/>
                    <a:pt x="21600" y="16765"/>
                    <a:pt x="21600" y="10800"/>
                  </a:cubicBezTo>
                  <a:cubicBezTo>
                    <a:pt x="21600" y="4834"/>
                    <a:pt x="16764"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26" name="Google Shape;126;p1"/>
            <p:cNvSpPr/>
            <p:nvPr/>
          </p:nvSpPr>
          <p:spPr>
            <a:xfrm rot="-2400000">
              <a:off x="335882289" y="1523372703"/>
              <a:ext cx="22880700" cy="26178499"/>
            </a:xfrm>
            <a:custGeom>
              <a:rect b="b" l="l" r="r" t="t"/>
              <a:pathLst>
                <a:path extrusionOk="0" h="21600" w="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27" name="Google Shape;127;p1"/>
            <p:cNvSpPr/>
            <p:nvPr/>
          </p:nvSpPr>
          <p:spPr>
            <a:xfrm rot="-2400000">
              <a:off x="911530636" y="1817438332"/>
              <a:ext cx="36722269" cy="42011741"/>
            </a:xfrm>
            <a:custGeom>
              <a:rect b="b" l="l" r="r" t="t"/>
              <a:pathLst>
                <a:path extrusionOk="0" h="21600" w="21600">
                  <a:moveTo>
                    <a:pt x="10800" y="18915"/>
                  </a:moveTo>
                  <a:cubicBezTo>
                    <a:pt x="6318" y="18915"/>
                    <a:pt x="2684" y="15281"/>
                    <a:pt x="2684" y="10800"/>
                  </a:cubicBezTo>
                  <a:cubicBezTo>
                    <a:pt x="2684" y="6317"/>
                    <a:pt x="6318" y="2684"/>
                    <a:pt x="10800" y="2684"/>
                  </a:cubicBezTo>
                  <a:cubicBezTo>
                    <a:pt x="15282" y="2684"/>
                    <a:pt x="18915" y="6317"/>
                    <a:pt x="18915" y="10800"/>
                  </a:cubicBezTo>
                  <a:cubicBezTo>
                    <a:pt x="18915" y="15281"/>
                    <a:pt x="15282" y="18915"/>
                    <a:pt x="10800" y="18915"/>
                  </a:cubicBezTo>
                  <a:close/>
                  <a:moveTo>
                    <a:pt x="10800" y="0"/>
                  </a:moveTo>
                  <a:cubicBezTo>
                    <a:pt x="4834" y="0"/>
                    <a:pt x="0" y="4834"/>
                    <a:pt x="0" y="10800"/>
                  </a:cubicBezTo>
                  <a:cubicBezTo>
                    <a:pt x="0" y="16765"/>
                    <a:pt x="4834" y="21599"/>
                    <a:pt x="10800" y="21599"/>
                  </a:cubicBezTo>
                  <a:cubicBezTo>
                    <a:pt x="16765" y="21599"/>
                    <a:pt x="21600" y="16765"/>
                    <a:pt x="21600" y="10800"/>
                  </a:cubicBezTo>
                  <a:cubicBezTo>
                    <a:pt x="21600" y="4834"/>
                    <a:pt x="16765"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28" name="Google Shape;128;p1"/>
            <p:cNvSpPr/>
            <p:nvPr/>
          </p:nvSpPr>
          <p:spPr>
            <a:xfrm rot="-2400000">
              <a:off x="918469729" y="1825356681"/>
              <a:ext cx="22882344" cy="26178499"/>
            </a:xfrm>
            <a:custGeom>
              <a:rect b="b" l="l" r="r" t="t"/>
              <a:pathLst>
                <a:path extrusionOk="0" h="21600" w="21600">
                  <a:moveTo>
                    <a:pt x="21599" y="10800"/>
                  </a:moveTo>
                  <a:cubicBezTo>
                    <a:pt x="21599" y="16763"/>
                    <a:pt x="16764" y="21599"/>
                    <a:pt x="10800" y="21599"/>
                  </a:cubicBezTo>
                  <a:cubicBezTo>
                    <a:pt x="4836" y="21599"/>
                    <a:pt x="0" y="16763"/>
                    <a:pt x="0" y="10800"/>
                  </a:cubicBezTo>
                  <a:cubicBezTo>
                    <a:pt x="0" y="4835"/>
                    <a:pt x="4836"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29" name="Google Shape;129;p1"/>
            <p:cNvSpPr/>
            <p:nvPr/>
          </p:nvSpPr>
          <p:spPr>
            <a:xfrm rot="-2400000">
              <a:off x="1872468436" y="858757441"/>
              <a:ext cx="36722269" cy="42011741"/>
            </a:xfrm>
            <a:custGeom>
              <a:rect b="b" l="l" r="r" t="t"/>
              <a:pathLst>
                <a:path extrusionOk="0" h="21600" w="21600">
                  <a:moveTo>
                    <a:pt x="10799" y="18915"/>
                  </a:moveTo>
                  <a:cubicBezTo>
                    <a:pt x="6316" y="18915"/>
                    <a:pt x="2684" y="15282"/>
                    <a:pt x="2684" y="10800"/>
                  </a:cubicBezTo>
                  <a:cubicBezTo>
                    <a:pt x="2684" y="6318"/>
                    <a:pt x="6316" y="2685"/>
                    <a:pt x="10799" y="2685"/>
                  </a:cubicBezTo>
                  <a:cubicBezTo>
                    <a:pt x="15281" y="2685"/>
                    <a:pt x="18915" y="6318"/>
                    <a:pt x="18915" y="10800"/>
                  </a:cubicBezTo>
                  <a:cubicBezTo>
                    <a:pt x="18915" y="15282"/>
                    <a:pt x="15281" y="18915"/>
                    <a:pt x="10799" y="18915"/>
                  </a:cubicBezTo>
                  <a:close/>
                  <a:moveTo>
                    <a:pt x="10799" y="0"/>
                  </a:moveTo>
                  <a:cubicBezTo>
                    <a:pt x="4834" y="0"/>
                    <a:pt x="0" y="4835"/>
                    <a:pt x="0" y="10800"/>
                  </a:cubicBezTo>
                  <a:cubicBezTo>
                    <a:pt x="0" y="16765"/>
                    <a:pt x="4834" y="21599"/>
                    <a:pt x="10799" y="21599"/>
                  </a:cubicBezTo>
                  <a:cubicBezTo>
                    <a:pt x="16765" y="21599"/>
                    <a:pt x="21600" y="16765"/>
                    <a:pt x="21600" y="10800"/>
                  </a:cubicBezTo>
                  <a:cubicBezTo>
                    <a:pt x="21600" y="4835"/>
                    <a:pt x="16765" y="0"/>
                    <a:pt x="10799"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30" name="Google Shape;130;p1"/>
            <p:cNvSpPr/>
            <p:nvPr/>
          </p:nvSpPr>
          <p:spPr>
            <a:xfrm rot="-2400000">
              <a:off x="1879406557" y="866677158"/>
              <a:ext cx="22882344" cy="26176623"/>
            </a:xfrm>
            <a:custGeom>
              <a:rect b="b" l="l" r="r" t="t"/>
              <a:pathLst>
                <a:path extrusionOk="0" h="21600" w="21600">
                  <a:moveTo>
                    <a:pt x="21599" y="10799"/>
                  </a:moveTo>
                  <a:cubicBezTo>
                    <a:pt x="21599" y="16764"/>
                    <a:pt x="16764" y="21600"/>
                    <a:pt x="10798" y="21600"/>
                  </a:cubicBezTo>
                  <a:cubicBezTo>
                    <a:pt x="4835" y="21600"/>
                    <a:pt x="0" y="16764"/>
                    <a:pt x="0" y="10799"/>
                  </a:cubicBezTo>
                  <a:cubicBezTo>
                    <a:pt x="0" y="4835"/>
                    <a:pt x="4835" y="0"/>
                    <a:pt x="10798"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31" name="Google Shape;131;p1"/>
            <p:cNvSpPr/>
            <p:nvPr/>
          </p:nvSpPr>
          <p:spPr>
            <a:xfrm rot="-2400000">
              <a:off x="454323904" y="1963803736"/>
              <a:ext cx="21678566" cy="24801275"/>
            </a:xfrm>
            <a:custGeom>
              <a:rect b="b" l="l" r="r" t="t"/>
              <a:pathLst>
                <a:path extrusionOk="0" h="21600" w="21600">
                  <a:moveTo>
                    <a:pt x="10799" y="18914"/>
                  </a:moveTo>
                  <a:cubicBezTo>
                    <a:pt x="6317" y="18914"/>
                    <a:pt x="2683" y="15282"/>
                    <a:pt x="2683" y="10799"/>
                  </a:cubicBezTo>
                  <a:cubicBezTo>
                    <a:pt x="2683" y="6317"/>
                    <a:pt x="6317" y="2683"/>
                    <a:pt x="10799" y="2683"/>
                  </a:cubicBezTo>
                  <a:cubicBezTo>
                    <a:pt x="15282" y="2683"/>
                    <a:pt x="18914" y="6317"/>
                    <a:pt x="18914" y="10799"/>
                  </a:cubicBezTo>
                  <a:cubicBezTo>
                    <a:pt x="18914" y="15282"/>
                    <a:pt x="15282" y="18914"/>
                    <a:pt x="10799" y="18914"/>
                  </a:cubicBezTo>
                  <a:close/>
                  <a:moveTo>
                    <a:pt x="10799" y="0"/>
                  </a:moveTo>
                  <a:cubicBezTo>
                    <a:pt x="4835" y="0"/>
                    <a:pt x="0" y="4835"/>
                    <a:pt x="0" y="10799"/>
                  </a:cubicBezTo>
                  <a:cubicBezTo>
                    <a:pt x="0" y="16764"/>
                    <a:pt x="4835" y="21600"/>
                    <a:pt x="10799" y="21600"/>
                  </a:cubicBezTo>
                  <a:cubicBezTo>
                    <a:pt x="16764" y="21600"/>
                    <a:pt x="21600" y="16764"/>
                    <a:pt x="21600" y="10799"/>
                  </a:cubicBezTo>
                  <a:cubicBezTo>
                    <a:pt x="21600" y="4835"/>
                    <a:pt x="16764" y="0"/>
                    <a:pt x="10799"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32" name="Google Shape;132;p1"/>
            <p:cNvSpPr/>
            <p:nvPr/>
          </p:nvSpPr>
          <p:spPr>
            <a:xfrm rot="-2400000">
              <a:off x="457537106" y="1968387925"/>
              <a:ext cx="13508228" cy="15453956"/>
            </a:xfrm>
            <a:custGeom>
              <a:rect b="b" l="l" r="r" t="t"/>
              <a:pathLst>
                <a:path extrusionOk="0" h="21600" w="21600">
                  <a:moveTo>
                    <a:pt x="21600" y="10800"/>
                  </a:moveTo>
                  <a:cubicBezTo>
                    <a:pt x="21600" y="16765"/>
                    <a:pt x="16765" y="21600"/>
                    <a:pt x="10800" y="21600"/>
                  </a:cubicBezTo>
                  <a:cubicBezTo>
                    <a:pt x="4836" y="21600"/>
                    <a:pt x="0" y="16765"/>
                    <a:pt x="0" y="10800"/>
                  </a:cubicBezTo>
                  <a:cubicBezTo>
                    <a:pt x="0" y="4836"/>
                    <a:pt x="4836" y="0"/>
                    <a:pt x="10800" y="0"/>
                  </a:cubicBezTo>
                  <a:cubicBezTo>
                    <a:pt x="16765" y="0"/>
                    <a:pt x="21600" y="4836"/>
                    <a:pt x="21600"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33" name="Google Shape;133;p1"/>
            <p:cNvSpPr/>
            <p:nvPr/>
          </p:nvSpPr>
          <p:spPr>
            <a:xfrm rot="-2400000">
              <a:off x="1812226202" y="167464026"/>
              <a:ext cx="34185133" cy="39109868"/>
            </a:xfrm>
            <a:custGeom>
              <a:rect b="b" l="l" r="r" t="t"/>
              <a:pathLst>
                <a:path extrusionOk="0" h="18914" w="18913">
                  <a:moveTo>
                    <a:pt x="4986" y="17789"/>
                  </a:moveTo>
                  <a:cubicBezTo>
                    <a:pt x="9588" y="20257"/>
                    <a:pt x="15319" y="18528"/>
                    <a:pt x="17788" y="13926"/>
                  </a:cubicBezTo>
                  <a:cubicBezTo>
                    <a:pt x="20257" y="9324"/>
                    <a:pt x="18526" y="3593"/>
                    <a:pt x="13926" y="1124"/>
                  </a:cubicBezTo>
                  <a:cubicBezTo>
                    <a:pt x="9324" y="-1343"/>
                    <a:pt x="3592" y="385"/>
                    <a:pt x="1123" y="4987"/>
                  </a:cubicBezTo>
                  <a:cubicBezTo>
                    <a:pt x="-1343" y="9589"/>
                    <a:pt x="385" y="15320"/>
                    <a:pt x="4986" y="1778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34" name="Google Shape;134;p1"/>
            <p:cNvSpPr/>
            <p:nvPr/>
          </p:nvSpPr>
          <p:spPr>
            <a:xfrm rot="-2400000">
              <a:off x="2051724535" y="253769666"/>
              <a:ext cx="18494235" cy="21158523"/>
            </a:xfrm>
            <a:custGeom>
              <a:rect b="b" l="l" r="r" t="t"/>
              <a:pathLst>
                <a:path extrusionOk="0" h="18913" w="18913">
                  <a:moveTo>
                    <a:pt x="4988" y="17787"/>
                  </a:moveTo>
                  <a:cubicBezTo>
                    <a:pt x="9589" y="20255"/>
                    <a:pt x="15319" y="18526"/>
                    <a:pt x="17787" y="13923"/>
                  </a:cubicBezTo>
                  <a:cubicBezTo>
                    <a:pt x="20255" y="9322"/>
                    <a:pt x="18528" y="3592"/>
                    <a:pt x="13927" y="1124"/>
                  </a:cubicBezTo>
                  <a:cubicBezTo>
                    <a:pt x="9326" y="-1344"/>
                    <a:pt x="3592" y="385"/>
                    <a:pt x="1124" y="4986"/>
                  </a:cubicBezTo>
                  <a:cubicBezTo>
                    <a:pt x="-1344" y="9587"/>
                    <a:pt x="387" y="15319"/>
                    <a:pt x="4988" y="17787"/>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35" name="Google Shape;135;p1"/>
            <p:cNvSpPr/>
            <p:nvPr/>
          </p:nvSpPr>
          <p:spPr>
            <a:xfrm rot="-2400000">
              <a:off x="1356552861" y="7969372"/>
              <a:ext cx="34179734" cy="39102364"/>
            </a:xfrm>
            <a:custGeom>
              <a:rect b="b" l="l" r="r" t="t"/>
              <a:pathLst>
                <a:path extrusionOk="0" h="19320" w="19321">
                  <a:moveTo>
                    <a:pt x="2343" y="15968"/>
                  </a:moveTo>
                  <a:cubicBezTo>
                    <a:pt x="5828" y="20008"/>
                    <a:pt x="11927" y="20459"/>
                    <a:pt x="15967" y="16976"/>
                  </a:cubicBezTo>
                  <a:cubicBezTo>
                    <a:pt x="20009" y="13492"/>
                    <a:pt x="20460" y="7392"/>
                    <a:pt x="16976" y="3351"/>
                  </a:cubicBezTo>
                  <a:cubicBezTo>
                    <a:pt x="13493" y="-689"/>
                    <a:pt x="7392" y="-1140"/>
                    <a:pt x="3352" y="2343"/>
                  </a:cubicBezTo>
                  <a:cubicBezTo>
                    <a:pt x="-690" y="5827"/>
                    <a:pt x="-1139" y="11927"/>
                    <a:pt x="2343" y="15968"/>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36" name="Google Shape;136;p1"/>
            <p:cNvSpPr/>
            <p:nvPr/>
          </p:nvSpPr>
          <p:spPr>
            <a:xfrm>
              <a:off x="659791990" y="1480983837"/>
              <a:ext cx="74829541" cy="183781295"/>
            </a:xfrm>
            <a:custGeom>
              <a:rect b="b" l="l" r="r" t="t"/>
              <a:pathLst>
                <a:path extrusionOk="0" h="21437" w="21600">
                  <a:moveTo>
                    <a:pt x="21599" y="5"/>
                  </a:moveTo>
                  <a:cubicBezTo>
                    <a:pt x="21599" y="1241"/>
                    <a:pt x="21599" y="3664"/>
                    <a:pt x="21599" y="3664"/>
                  </a:cubicBezTo>
                  <a:cubicBezTo>
                    <a:pt x="21599" y="3664"/>
                    <a:pt x="15692" y="3515"/>
                    <a:pt x="14815" y="4175"/>
                  </a:cubicBezTo>
                  <a:cubicBezTo>
                    <a:pt x="14094" y="4717"/>
                    <a:pt x="14328" y="5932"/>
                    <a:pt x="14261" y="7052"/>
                  </a:cubicBezTo>
                  <a:cubicBezTo>
                    <a:pt x="16661" y="7052"/>
                    <a:pt x="19199" y="7052"/>
                    <a:pt x="21599" y="7052"/>
                  </a:cubicBezTo>
                  <a:cubicBezTo>
                    <a:pt x="21437" y="8341"/>
                    <a:pt x="21131" y="9564"/>
                    <a:pt x="20769" y="10761"/>
                  </a:cubicBezTo>
                  <a:cubicBezTo>
                    <a:pt x="18692" y="10761"/>
                    <a:pt x="14537" y="10761"/>
                    <a:pt x="14537" y="10761"/>
                  </a:cubicBezTo>
                  <a:lnTo>
                    <a:pt x="14537" y="21436"/>
                  </a:lnTo>
                  <a:cubicBezTo>
                    <a:pt x="14537" y="21436"/>
                    <a:pt x="7937" y="21436"/>
                    <a:pt x="4707" y="21436"/>
                  </a:cubicBezTo>
                  <a:cubicBezTo>
                    <a:pt x="4709" y="18132"/>
                    <a:pt x="4704" y="14277"/>
                    <a:pt x="4707" y="10761"/>
                  </a:cubicBezTo>
                  <a:cubicBezTo>
                    <a:pt x="3137" y="10761"/>
                    <a:pt x="1568" y="10761"/>
                    <a:pt x="0" y="10761"/>
                  </a:cubicBezTo>
                  <a:cubicBezTo>
                    <a:pt x="0" y="9525"/>
                    <a:pt x="0" y="8288"/>
                    <a:pt x="0" y="7052"/>
                  </a:cubicBezTo>
                  <a:cubicBezTo>
                    <a:pt x="1521" y="7052"/>
                    <a:pt x="3045" y="7052"/>
                    <a:pt x="4568" y="7052"/>
                  </a:cubicBezTo>
                  <a:cubicBezTo>
                    <a:pt x="4786" y="4586"/>
                    <a:pt x="4551" y="2479"/>
                    <a:pt x="7200" y="1235"/>
                  </a:cubicBezTo>
                  <a:cubicBezTo>
                    <a:pt x="10176" y="-163"/>
                    <a:pt x="15466" y="7"/>
                    <a:pt x="21599" y="5"/>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37" name="Google Shape;137;p1"/>
            <p:cNvSpPr/>
            <p:nvPr/>
          </p:nvSpPr>
          <p:spPr>
            <a:xfrm>
              <a:off x="1929380732" y="624045966"/>
              <a:ext cx="70977827" cy="67274327"/>
            </a:xfrm>
            <a:custGeom>
              <a:rect b="b" l="l" r="r" t="t"/>
              <a:pathLst>
                <a:path extrusionOk="0" h="16690" w="21590">
                  <a:moveTo>
                    <a:pt x="21589" y="2037"/>
                  </a:moveTo>
                  <a:cubicBezTo>
                    <a:pt x="21486" y="2795"/>
                    <a:pt x="20307" y="3555"/>
                    <a:pt x="19592" y="4131"/>
                  </a:cubicBezTo>
                  <a:cubicBezTo>
                    <a:pt x="20297" y="13814"/>
                    <a:pt x="8558" y="19854"/>
                    <a:pt x="0" y="14947"/>
                  </a:cubicBezTo>
                  <a:cubicBezTo>
                    <a:pt x="2399" y="14964"/>
                    <a:pt x="5061" y="14350"/>
                    <a:pt x="6488" y="13086"/>
                  </a:cubicBezTo>
                  <a:cubicBezTo>
                    <a:pt x="4412" y="12773"/>
                    <a:pt x="2941" y="11895"/>
                    <a:pt x="2370" y="10179"/>
                  </a:cubicBezTo>
                  <a:cubicBezTo>
                    <a:pt x="2978" y="10125"/>
                    <a:pt x="3832" y="10300"/>
                    <a:pt x="4242" y="10062"/>
                  </a:cubicBezTo>
                  <a:cubicBezTo>
                    <a:pt x="2343" y="9390"/>
                    <a:pt x="841" y="8347"/>
                    <a:pt x="748" y="5991"/>
                  </a:cubicBezTo>
                  <a:cubicBezTo>
                    <a:pt x="1425" y="6059"/>
                    <a:pt x="1776" y="6429"/>
                    <a:pt x="2620" y="6341"/>
                  </a:cubicBezTo>
                  <a:cubicBezTo>
                    <a:pt x="1392" y="5606"/>
                    <a:pt x="-10" y="2816"/>
                    <a:pt x="1247" y="758"/>
                  </a:cubicBezTo>
                  <a:cubicBezTo>
                    <a:pt x="3477" y="3062"/>
                    <a:pt x="6259" y="4849"/>
                    <a:pt x="10607" y="5178"/>
                  </a:cubicBezTo>
                  <a:cubicBezTo>
                    <a:pt x="9528" y="903"/>
                    <a:pt x="15609" y="-1746"/>
                    <a:pt x="18345" y="1340"/>
                  </a:cubicBezTo>
                  <a:cubicBezTo>
                    <a:pt x="19408" y="1129"/>
                    <a:pt x="20305" y="762"/>
                    <a:pt x="21215" y="409"/>
                  </a:cubicBezTo>
                  <a:cubicBezTo>
                    <a:pt x="20842" y="1379"/>
                    <a:pt x="20085" y="1992"/>
                    <a:pt x="19343" y="2619"/>
                  </a:cubicBezTo>
                  <a:cubicBezTo>
                    <a:pt x="20149" y="2479"/>
                    <a:pt x="21001" y="2380"/>
                    <a:pt x="21589" y="2037"/>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38" name="Google Shape;138;p1"/>
            <p:cNvSpPr/>
            <p:nvPr/>
          </p:nvSpPr>
          <p:spPr>
            <a:xfrm>
              <a:off x="1202285257" y="1012858206"/>
              <a:ext cx="85676689" cy="126330882"/>
            </a:xfrm>
            <a:custGeom>
              <a:rect b="b" l="l" r="r" t="t"/>
              <a:pathLst>
                <a:path extrusionOk="0" h="21515" w="21545">
                  <a:moveTo>
                    <a:pt x="9009" y="14012"/>
                  </a:moveTo>
                  <a:cubicBezTo>
                    <a:pt x="8777" y="14712"/>
                    <a:pt x="8545" y="15447"/>
                    <a:pt x="8303" y="16166"/>
                  </a:cubicBezTo>
                  <a:cubicBezTo>
                    <a:pt x="8066" y="16873"/>
                    <a:pt x="7857" y="17592"/>
                    <a:pt x="7510" y="18242"/>
                  </a:cubicBezTo>
                  <a:cubicBezTo>
                    <a:pt x="6937" y="19321"/>
                    <a:pt x="6134" y="20315"/>
                    <a:pt x="5252" y="21205"/>
                  </a:cubicBezTo>
                  <a:cubicBezTo>
                    <a:pt x="5134" y="21324"/>
                    <a:pt x="4969" y="21542"/>
                    <a:pt x="4778" y="21512"/>
                  </a:cubicBezTo>
                  <a:cubicBezTo>
                    <a:pt x="4632" y="21489"/>
                    <a:pt x="4619" y="21379"/>
                    <a:pt x="4591" y="21222"/>
                  </a:cubicBezTo>
                  <a:cubicBezTo>
                    <a:pt x="4435" y="20365"/>
                    <a:pt x="4324" y="19375"/>
                    <a:pt x="4382" y="18413"/>
                  </a:cubicBezTo>
                  <a:cubicBezTo>
                    <a:pt x="4448" y="17316"/>
                    <a:pt x="4751" y="16404"/>
                    <a:pt x="5032" y="15493"/>
                  </a:cubicBezTo>
                  <a:cubicBezTo>
                    <a:pt x="5567" y="13757"/>
                    <a:pt x="6078" y="12056"/>
                    <a:pt x="6618" y="10309"/>
                  </a:cubicBezTo>
                  <a:cubicBezTo>
                    <a:pt x="6654" y="10192"/>
                    <a:pt x="6750" y="10000"/>
                    <a:pt x="6717" y="9934"/>
                  </a:cubicBezTo>
                  <a:cubicBezTo>
                    <a:pt x="6472" y="9449"/>
                    <a:pt x="6314" y="9013"/>
                    <a:pt x="6244" y="8503"/>
                  </a:cubicBezTo>
                  <a:cubicBezTo>
                    <a:pt x="6163" y="7918"/>
                    <a:pt x="6225" y="7373"/>
                    <a:pt x="6398" y="6869"/>
                  </a:cubicBezTo>
                  <a:cubicBezTo>
                    <a:pt x="6703" y="5980"/>
                    <a:pt x="7406" y="5191"/>
                    <a:pt x="8491" y="4903"/>
                  </a:cubicBezTo>
                  <a:cubicBezTo>
                    <a:pt x="9180" y="4720"/>
                    <a:pt x="9944" y="4803"/>
                    <a:pt x="10408" y="5014"/>
                  </a:cubicBezTo>
                  <a:cubicBezTo>
                    <a:pt x="10885" y="5230"/>
                    <a:pt x="11213" y="5574"/>
                    <a:pt x="11366" y="6061"/>
                  </a:cubicBezTo>
                  <a:cubicBezTo>
                    <a:pt x="11529" y="6579"/>
                    <a:pt x="11408" y="7197"/>
                    <a:pt x="11278" y="7652"/>
                  </a:cubicBezTo>
                  <a:cubicBezTo>
                    <a:pt x="10982" y="8677"/>
                    <a:pt x="10595" y="9447"/>
                    <a:pt x="10242" y="10436"/>
                  </a:cubicBezTo>
                  <a:cubicBezTo>
                    <a:pt x="10067" y="10926"/>
                    <a:pt x="9870" y="11430"/>
                    <a:pt x="10033" y="11960"/>
                  </a:cubicBezTo>
                  <a:cubicBezTo>
                    <a:pt x="10183" y="12446"/>
                    <a:pt x="10515" y="12781"/>
                    <a:pt x="10969" y="13032"/>
                  </a:cubicBezTo>
                  <a:cubicBezTo>
                    <a:pt x="11439" y="13293"/>
                    <a:pt x="11996" y="13436"/>
                    <a:pt x="12764" y="13416"/>
                  </a:cubicBezTo>
                  <a:cubicBezTo>
                    <a:pt x="14122" y="13380"/>
                    <a:pt x="15065" y="12719"/>
                    <a:pt x="15695" y="12096"/>
                  </a:cubicBezTo>
                  <a:cubicBezTo>
                    <a:pt x="16703" y="11100"/>
                    <a:pt x="17314" y="9755"/>
                    <a:pt x="17546" y="8154"/>
                  </a:cubicBezTo>
                  <a:cubicBezTo>
                    <a:pt x="17620" y="7639"/>
                    <a:pt x="17675" y="7046"/>
                    <a:pt x="17623" y="6460"/>
                  </a:cubicBezTo>
                  <a:cubicBezTo>
                    <a:pt x="17526" y="5380"/>
                    <a:pt x="17082" y="4512"/>
                    <a:pt x="16378" y="3838"/>
                  </a:cubicBezTo>
                  <a:cubicBezTo>
                    <a:pt x="15707" y="3197"/>
                    <a:pt x="14758" y="2687"/>
                    <a:pt x="13603" y="2400"/>
                  </a:cubicBezTo>
                  <a:cubicBezTo>
                    <a:pt x="12456" y="2115"/>
                    <a:pt x="10869" y="2020"/>
                    <a:pt x="9460" y="2204"/>
                  </a:cubicBezTo>
                  <a:cubicBezTo>
                    <a:pt x="6900" y="2538"/>
                    <a:pt x="5093" y="3646"/>
                    <a:pt x="4030" y="5175"/>
                  </a:cubicBezTo>
                  <a:cubicBezTo>
                    <a:pt x="3472" y="5976"/>
                    <a:pt x="3104" y="6897"/>
                    <a:pt x="3104" y="8044"/>
                  </a:cubicBezTo>
                  <a:cubicBezTo>
                    <a:pt x="3104" y="8927"/>
                    <a:pt x="3391" y="9613"/>
                    <a:pt x="3853" y="10147"/>
                  </a:cubicBezTo>
                  <a:cubicBezTo>
                    <a:pt x="4000" y="10316"/>
                    <a:pt x="4216" y="10456"/>
                    <a:pt x="4360" y="10649"/>
                  </a:cubicBezTo>
                  <a:cubicBezTo>
                    <a:pt x="4564" y="10923"/>
                    <a:pt x="4329" y="11331"/>
                    <a:pt x="4228" y="11628"/>
                  </a:cubicBezTo>
                  <a:cubicBezTo>
                    <a:pt x="4106" y="11986"/>
                    <a:pt x="4093" y="12479"/>
                    <a:pt x="3545" y="12488"/>
                  </a:cubicBezTo>
                  <a:cubicBezTo>
                    <a:pt x="3318" y="12492"/>
                    <a:pt x="3032" y="12364"/>
                    <a:pt x="2840" y="12284"/>
                  </a:cubicBezTo>
                  <a:cubicBezTo>
                    <a:pt x="1398" y="11677"/>
                    <a:pt x="522" y="10573"/>
                    <a:pt x="163" y="9142"/>
                  </a:cubicBezTo>
                  <a:cubicBezTo>
                    <a:pt x="-55" y="8273"/>
                    <a:pt x="-55" y="7258"/>
                    <a:pt x="163" y="6418"/>
                  </a:cubicBezTo>
                  <a:cubicBezTo>
                    <a:pt x="373" y="5605"/>
                    <a:pt x="765" y="4856"/>
                    <a:pt x="1198" y="4247"/>
                  </a:cubicBezTo>
                  <a:cubicBezTo>
                    <a:pt x="2098" y="2983"/>
                    <a:pt x="3417" y="1972"/>
                    <a:pt x="5021" y="1250"/>
                  </a:cubicBezTo>
                  <a:cubicBezTo>
                    <a:pt x="6255" y="695"/>
                    <a:pt x="7646" y="306"/>
                    <a:pt x="9339" y="119"/>
                  </a:cubicBezTo>
                  <a:cubicBezTo>
                    <a:pt x="9901" y="56"/>
                    <a:pt x="10482" y="30"/>
                    <a:pt x="11113" y="8"/>
                  </a:cubicBezTo>
                  <a:cubicBezTo>
                    <a:pt x="12956" y="-58"/>
                    <a:pt x="14632" y="260"/>
                    <a:pt x="15894" y="689"/>
                  </a:cubicBezTo>
                  <a:cubicBezTo>
                    <a:pt x="17225" y="1142"/>
                    <a:pt x="18288" y="1746"/>
                    <a:pt x="19187" y="2493"/>
                  </a:cubicBezTo>
                  <a:cubicBezTo>
                    <a:pt x="20112" y="3263"/>
                    <a:pt x="20787" y="4159"/>
                    <a:pt x="21214" y="5277"/>
                  </a:cubicBezTo>
                  <a:cubicBezTo>
                    <a:pt x="21436" y="5859"/>
                    <a:pt x="21544" y="6482"/>
                    <a:pt x="21544" y="7201"/>
                  </a:cubicBezTo>
                  <a:cubicBezTo>
                    <a:pt x="21544" y="7923"/>
                    <a:pt x="21453" y="8558"/>
                    <a:pt x="21313" y="9193"/>
                  </a:cubicBezTo>
                  <a:cubicBezTo>
                    <a:pt x="20789" y="11572"/>
                    <a:pt x="19303" y="13518"/>
                    <a:pt x="17072" y="14625"/>
                  </a:cubicBezTo>
                  <a:cubicBezTo>
                    <a:pt x="16531" y="14893"/>
                    <a:pt x="15876" y="15141"/>
                    <a:pt x="15133" y="15305"/>
                  </a:cubicBezTo>
                  <a:cubicBezTo>
                    <a:pt x="14396" y="15469"/>
                    <a:pt x="13555" y="15591"/>
                    <a:pt x="12654" y="15544"/>
                  </a:cubicBezTo>
                  <a:cubicBezTo>
                    <a:pt x="11779" y="15498"/>
                    <a:pt x="11065" y="15317"/>
                    <a:pt x="10462" y="15059"/>
                  </a:cubicBezTo>
                  <a:cubicBezTo>
                    <a:pt x="9866" y="14802"/>
                    <a:pt x="9364" y="14487"/>
                    <a:pt x="9009" y="14012"/>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39" name="Google Shape;139;p1"/>
            <p:cNvSpPr/>
            <p:nvPr/>
          </p:nvSpPr>
          <p:spPr>
            <a:xfrm rot="-2400000">
              <a:off x="1257667513" y="419798773"/>
              <a:ext cx="206491108" cy="236235867"/>
            </a:xfrm>
            <a:custGeom>
              <a:rect b="b" l="l" r="r" t="t"/>
              <a:pathLst>
                <a:path extrusionOk="0" h="21600" w="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path>
              </a:pathLst>
            </a:custGeom>
            <a:solidFill>
              <a:srgbClr val="2E2E35"/>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nvGrpSpPr>
            <p:cNvPr id="140" name="Google Shape;140;p1"/>
            <p:cNvGrpSpPr/>
            <p:nvPr/>
          </p:nvGrpSpPr>
          <p:grpSpPr>
            <a:xfrm>
              <a:off x="1314630139" y="484249769"/>
              <a:ext cx="105242887" cy="105126519"/>
              <a:chOff x="0" y="0"/>
              <a:chExt cx="2147483647" cy="2147483647"/>
            </a:xfrm>
          </p:grpSpPr>
          <p:sp>
            <p:nvSpPr>
              <p:cNvPr id="141" name="Google Shape;141;p1"/>
              <p:cNvSpPr/>
              <p:nvPr/>
            </p:nvSpPr>
            <p:spPr>
              <a:xfrm>
                <a:off x="0" y="0"/>
                <a:ext cx="1295474930" cy="2147483647"/>
              </a:xfrm>
              <a:custGeom>
                <a:rect b="b" l="l" r="r" t="t"/>
                <a:pathLst>
                  <a:path extrusionOk="0" h="21481" w="21594">
                    <a:moveTo>
                      <a:pt x="5931" y="14438"/>
                    </a:moveTo>
                    <a:cubicBezTo>
                      <a:pt x="5273" y="14716"/>
                      <a:pt x="4485" y="15132"/>
                      <a:pt x="4051" y="15924"/>
                    </a:cubicBezTo>
                    <a:cubicBezTo>
                      <a:pt x="3759" y="16453"/>
                      <a:pt x="3756" y="17150"/>
                      <a:pt x="3978" y="17683"/>
                    </a:cubicBezTo>
                    <a:cubicBezTo>
                      <a:pt x="4607" y="19197"/>
                      <a:pt x="7231" y="20072"/>
                      <a:pt x="9983" y="20234"/>
                    </a:cubicBezTo>
                    <a:cubicBezTo>
                      <a:pt x="12956" y="20410"/>
                      <a:pt x="15959" y="20095"/>
                      <a:pt x="17253" y="18649"/>
                    </a:cubicBezTo>
                    <a:cubicBezTo>
                      <a:pt x="17955" y="17865"/>
                      <a:pt x="17984" y="16726"/>
                      <a:pt x="17290" y="15949"/>
                    </a:cubicBezTo>
                    <a:cubicBezTo>
                      <a:pt x="16474" y="15036"/>
                      <a:pt x="15361" y="14637"/>
                      <a:pt x="14178" y="14068"/>
                    </a:cubicBezTo>
                    <a:cubicBezTo>
                      <a:pt x="13820" y="13894"/>
                      <a:pt x="13466" y="13608"/>
                      <a:pt x="12985" y="13522"/>
                    </a:cubicBezTo>
                    <a:cubicBezTo>
                      <a:pt x="12654" y="13462"/>
                      <a:pt x="11972" y="13510"/>
                      <a:pt x="11610" y="13522"/>
                    </a:cubicBezTo>
                    <a:cubicBezTo>
                      <a:pt x="9249" y="13599"/>
                      <a:pt x="7368" y="13833"/>
                      <a:pt x="5931" y="14438"/>
                    </a:cubicBezTo>
                    <a:close/>
                    <a:moveTo>
                      <a:pt x="6257" y="2650"/>
                    </a:moveTo>
                    <a:cubicBezTo>
                      <a:pt x="5685" y="3797"/>
                      <a:pt x="6129" y="5339"/>
                      <a:pt x="6727" y="6339"/>
                    </a:cubicBezTo>
                    <a:cubicBezTo>
                      <a:pt x="7377" y="7427"/>
                      <a:pt x="8390" y="8315"/>
                      <a:pt x="9621" y="8717"/>
                    </a:cubicBezTo>
                    <a:cubicBezTo>
                      <a:pt x="11602" y="9364"/>
                      <a:pt x="14232" y="8712"/>
                      <a:pt x="15047" y="7553"/>
                    </a:cubicBezTo>
                    <a:cubicBezTo>
                      <a:pt x="15272" y="7232"/>
                      <a:pt x="15376" y="6760"/>
                      <a:pt x="15408" y="6414"/>
                    </a:cubicBezTo>
                    <a:cubicBezTo>
                      <a:pt x="15622" y="4186"/>
                      <a:pt x="13889" y="2022"/>
                      <a:pt x="11935" y="1263"/>
                    </a:cubicBezTo>
                    <a:cubicBezTo>
                      <a:pt x="11339" y="1029"/>
                      <a:pt x="10391" y="901"/>
                      <a:pt x="9512" y="965"/>
                    </a:cubicBezTo>
                    <a:cubicBezTo>
                      <a:pt x="7789" y="1092"/>
                      <a:pt x="6660" y="1839"/>
                      <a:pt x="6257" y="2650"/>
                    </a:cubicBezTo>
                    <a:close/>
                    <a:moveTo>
                      <a:pt x="18845" y="1015"/>
                    </a:moveTo>
                    <a:cubicBezTo>
                      <a:pt x="18028" y="1015"/>
                      <a:pt x="17239" y="1015"/>
                      <a:pt x="16240" y="1015"/>
                    </a:cubicBezTo>
                    <a:cubicBezTo>
                      <a:pt x="17893" y="1951"/>
                      <a:pt x="19362" y="3150"/>
                      <a:pt x="19243" y="5101"/>
                    </a:cubicBezTo>
                    <a:cubicBezTo>
                      <a:pt x="19121" y="7072"/>
                      <a:pt x="17293" y="7866"/>
                      <a:pt x="15625" y="8792"/>
                    </a:cubicBezTo>
                    <a:cubicBezTo>
                      <a:pt x="15240" y="9005"/>
                      <a:pt x="14650" y="9444"/>
                      <a:pt x="14505" y="9708"/>
                    </a:cubicBezTo>
                    <a:cubicBezTo>
                      <a:pt x="13900" y="10799"/>
                      <a:pt x="15517" y="11415"/>
                      <a:pt x="16349" y="11838"/>
                    </a:cubicBezTo>
                    <a:cubicBezTo>
                      <a:pt x="17110" y="12225"/>
                      <a:pt x="17756" y="12561"/>
                      <a:pt x="18338" y="12903"/>
                    </a:cubicBezTo>
                    <a:cubicBezTo>
                      <a:pt x="19569" y="13625"/>
                      <a:pt x="20734" y="14550"/>
                      <a:pt x="20726" y="16148"/>
                    </a:cubicBezTo>
                    <a:cubicBezTo>
                      <a:pt x="20717" y="17892"/>
                      <a:pt x="19251" y="19109"/>
                      <a:pt x="17614" y="19912"/>
                    </a:cubicBezTo>
                    <a:cubicBezTo>
                      <a:pt x="15972" y="20718"/>
                      <a:pt x="13608" y="21272"/>
                      <a:pt x="11212" y="21423"/>
                    </a:cubicBezTo>
                    <a:cubicBezTo>
                      <a:pt x="8407" y="21600"/>
                      <a:pt x="5762" y="21373"/>
                      <a:pt x="3725" y="20754"/>
                    </a:cubicBezTo>
                    <a:cubicBezTo>
                      <a:pt x="1883" y="20194"/>
                      <a:pt x="-6" y="19159"/>
                      <a:pt x="-1" y="17435"/>
                    </a:cubicBezTo>
                    <a:cubicBezTo>
                      <a:pt x="2" y="16549"/>
                      <a:pt x="593" y="15683"/>
                      <a:pt x="1265" y="15132"/>
                    </a:cubicBezTo>
                    <a:cubicBezTo>
                      <a:pt x="3417" y="13366"/>
                      <a:pt x="7107" y="12933"/>
                      <a:pt x="11575" y="12705"/>
                    </a:cubicBezTo>
                    <a:cubicBezTo>
                      <a:pt x="11335" y="12382"/>
                      <a:pt x="10682" y="11998"/>
                      <a:pt x="10453" y="11516"/>
                    </a:cubicBezTo>
                    <a:cubicBezTo>
                      <a:pt x="10157" y="10897"/>
                      <a:pt x="10340" y="10208"/>
                      <a:pt x="10742" y="9708"/>
                    </a:cubicBezTo>
                    <a:cubicBezTo>
                      <a:pt x="7883" y="9960"/>
                      <a:pt x="5600" y="9393"/>
                      <a:pt x="4086" y="8395"/>
                    </a:cubicBezTo>
                    <a:cubicBezTo>
                      <a:pt x="2795" y="7543"/>
                      <a:pt x="1798" y="6101"/>
                      <a:pt x="2313" y="4432"/>
                    </a:cubicBezTo>
                    <a:cubicBezTo>
                      <a:pt x="2755" y="3006"/>
                      <a:pt x="3989" y="1977"/>
                      <a:pt x="5534" y="1263"/>
                    </a:cubicBezTo>
                    <a:cubicBezTo>
                      <a:pt x="7147" y="516"/>
                      <a:pt x="9116" y="0"/>
                      <a:pt x="11683" y="0"/>
                    </a:cubicBezTo>
                    <a:cubicBezTo>
                      <a:pt x="14847" y="0"/>
                      <a:pt x="18228" y="0"/>
                      <a:pt x="21594" y="0"/>
                    </a:cubicBezTo>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42" name="Google Shape;142;p1"/>
              <p:cNvSpPr/>
              <p:nvPr/>
            </p:nvSpPr>
            <p:spPr>
              <a:xfrm>
                <a:off x="1326900223" y="351261034"/>
                <a:ext cx="820583423" cy="938025969"/>
              </a:xfrm>
              <a:custGeom>
                <a:rect b="b" l="l" r="r" t="t"/>
                <a:pathLst>
                  <a:path extrusionOk="0" h="21600" w="21600">
                    <a:moveTo>
                      <a:pt x="9382" y="0"/>
                    </a:moveTo>
                    <a:cubicBezTo>
                      <a:pt x="10334" y="0"/>
                      <a:pt x="11332" y="0"/>
                      <a:pt x="12284" y="0"/>
                    </a:cubicBezTo>
                    <a:cubicBezTo>
                      <a:pt x="12284" y="3055"/>
                      <a:pt x="12284" y="6154"/>
                      <a:pt x="12284" y="9209"/>
                    </a:cubicBezTo>
                    <a:cubicBezTo>
                      <a:pt x="15184" y="9209"/>
                      <a:pt x="18513" y="9209"/>
                      <a:pt x="21600" y="9209"/>
                    </a:cubicBezTo>
                    <a:cubicBezTo>
                      <a:pt x="21600" y="10203"/>
                      <a:pt x="21600" y="11224"/>
                      <a:pt x="21600" y="12217"/>
                    </a:cubicBezTo>
                    <a:cubicBezTo>
                      <a:pt x="18422" y="12217"/>
                      <a:pt x="15390" y="12217"/>
                      <a:pt x="12284" y="12217"/>
                    </a:cubicBezTo>
                    <a:cubicBezTo>
                      <a:pt x="12284" y="15350"/>
                      <a:pt x="12284" y="18466"/>
                      <a:pt x="12284" y="21600"/>
                    </a:cubicBezTo>
                    <a:cubicBezTo>
                      <a:pt x="11313" y="21600"/>
                      <a:pt x="10354" y="21600"/>
                      <a:pt x="9382" y="21600"/>
                    </a:cubicBezTo>
                    <a:cubicBezTo>
                      <a:pt x="9382" y="18486"/>
                      <a:pt x="9382" y="15331"/>
                      <a:pt x="9382" y="12217"/>
                    </a:cubicBezTo>
                    <a:cubicBezTo>
                      <a:pt x="6247" y="12217"/>
                      <a:pt x="3124" y="12217"/>
                      <a:pt x="0" y="12217"/>
                    </a:cubicBezTo>
                    <a:cubicBezTo>
                      <a:pt x="0" y="11224"/>
                      <a:pt x="0" y="10203"/>
                      <a:pt x="0" y="9209"/>
                    </a:cubicBezTo>
                    <a:cubicBezTo>
                      <a:pt x="3123" y="9209"/>
                      <a:pt x="6258" y="9209"/>
                      <a:pt x="9382" y="9209"/>
                    </a:cubicBezTo>
                    <a:cubicBezTo>
                      <a:pt x="9382" y="6192"/>
                      <a:pt x="9382" y="3190"/>
                      <a:pt x="9382" y="171"/>
                    </a:cubicBezTo>
                    <a:cubicBezTo>
                      <a:pt x="9378" y="90"/>
                      <a:pt x="9315" y="10"/>
                      <a:pt x="9382" y="0"/>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grpSp>
          <p:nvGrpSpPr>
            <p:cNvPr id="143" name="Google Shape;143;p1"/>
            <p:cNvGrpSpPr/>
            <p:nvPr/>
          </p:nvGrpSpPr>
          <p:grpSpPr>
            <a:xfrm>
              <a:off x="616311365" y="852376061"/>
              <a:ext cx="115488973" cy="133854996"/>
              <a:chOff x="0" y="0"/>
              <a:chExt cx="2147483647" cy="2147483647"/>
            </a:xfrm>
          </p:grpSpPr>
          <p:sp>
            <p:nvSpPr>
              <p:cNvPr id="144" name="Google Shape;144;p1"/>
              <p:cNvSpPr/>
              <p:nvPr/>
            </p:nvSpPr>
            <p:spPr>
              <a:xfrm>
                <a:off x="0" y="0"/>
                <a:ext cx="2147483647" cy="640269332"/>
              </a:xfrm>
              <a:custGeom>
                <a:rect b="b" l="l" r="r" t="t"/>
                <a:pathLst>
                  <a:path extrusionOk="0" h="21600" w="21600">
                    <a:moveTo>
                      <a:pt x="14640" y="11653"/>
                    </a:moveTo>
                    <a:cubicBezTo>
                      <a:pt x="14640" y="10392"/>
                      <a:pt x="14948" y="9369"/>
                      <a:pt x="15328" y="9369"/>
                    </a:cubicBezTo>
                    <a:lnTo>
                      <a:pt x="16820" y="9369"/>
                    </a:lnTo>
                    <a:cubicBezTo>
                      <a:pt x="17200" y="9369"/>
                      <a:pt x="17508" y="10392"/>
                      <a:pt x="17508" y="11653"/>
                    </a:cubicBezTo>
                    <a:lnTo>
                      <a:pt x="17508" y="16601"/>
                    </a:lnTo>
                    <a:cubicBezTo>
                      <a:pt x="17508" y="17862"/>
                      <a:pt x="17200" y="18886"/>
                      <a:pt x="16820" y="18886"/>
                    </a:cubicBezTo>
                    <a:lnTo>
                      <a:pt x="15328" y="18886"/>
                    </a:lnTo>
                    <a:cubicBezTo>
                      <a:pt x="14948" y="18886"/>
                      <a:pt x="14640" y="17862"/>
                      <a:pt x="14640" y="16601"/>
                    </a:cubicBezTo>
                    <a:cubicBezTo>
                      <a:pt x="14640" y="16601"/>
                      <a:pt x="14640" y="11653"/>
                      <a:pt x="14640" y="11653"/>
                    </a:cubicBezTo>
                    <a:close/>
                    <a:moveTo>
                      <a:pt x="7601" y="21599"/>
                    </a:moveTo>
                    <a:cubicBezTo>
                      <a:pt x="7943" y="20751"/>
                      <a:pt x="8315" y="20029"/>
                      <a:pt x="8715" y="19467"/>
                    </a:cubicBezTo>
                    <a:cubicBezTo>
                      <a:pt x="9356" y="18566"/>
                      <a:pt x="10064" y="18068"/>
                      <a:pt x="10799" y="18069"/>
                    </a:cubicBezTo>
                    <a:cubicBezTo>
                      <a:pt x="11903" y="18067"/>
                      <a:pt x="12941" y="19192"/>
                      <a:pt x="13794" y="21108"/>
                    </a:cubicBezTo>
                    <a:cubicBezTo>
                      <a:pt x="13864" y="21264"/>
                      <a:pt x="13930" y="21433"/>
                      <a:pt x="13998" y="21599"/>
                    </a:cubicBezTo>
                    <a:lnTo>
                      <a:pt x="21600" y="21599"/>
                    </a:lnTo>
                    <a:lnTo>
                      <a:pt x="21600" y="21502"/>
                    </a:lnTo>
                    <a:cubicBezTo>
                      <a:pt x="21600" y="9627"/>
                      <a:pt x="18698" y="0"/>
                      <a:pt x="15119" y="0"/>
                    </a:cubicBezTo>
                    <a:lnTo>
                      <a:pt x="6479" y="0"/>
                    </a:lnTo>
                    <a:cubicBezTo>
                      <a:pt x="2900" y="0"/>
                      <a:pt x="0" y="9627"/>
                      <a:pt x="0" y="21502"/>
                    </a:cubicBezTo>
                    <a:lnTo>
                      <a:pt x="0" y="21599"/>
                    </a:lnTo>
                    <a:cubicBezTo>
                      <a:pt x="0" y="21599"/>
                      <a:pt x="7601" y="21599"/>
                      <a:pt x="7601" y="21599"/>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45" name="Google Shape;145;p1"/>
              <p:cNvSpPr/>
              <p:nvPr/>
            </p:nvSpPr>
            <p:spPr>
              <a:xfrm>
                <a:off x="0" y="803318383"/>
                <a:ext cx="2147483647" cy="1344165263"/>
              </a:xfrm>
              <a:custGeom>
                <a:rect b="b" l="l" r="r" t="t"/>
                <a:pathLst>
                  <a:path extrusionOk="0" h="21600" w="21600">
                    <a:moveTo>
                      <a:pt x="15318" y="0"/>
                    </a:moveTo>
                    <a:cubicBezTo>
                      <a:pt x="15476" y="392"/>
                      <a:pt x="15616" y="805"/>
                      <a:pt x="15733" y="1239"/>
                    </a:cubicBezTo>
                    <a:cubicBezTo>
                      <a:pt x="16004" y="2253"/>
                      <a:pt x="16154" y="3371"/>
                      <a:pt x="16154" y="4533"/>
                    </a:cubicBezTo>
                    <a:cubicBezTo>
                      <a:pt x="16155" y="6278"/>
                      <a:pt x="15816" y="7918"/>
                      <a:pt x="15239" y="9265"/>
                    </a:cubicBezTo>
                    <a:cubicBezTo>
                      <a:pt x="14662" y="10615"/>
                      <a:pt x="13847" y="11684"/>
                      <a:pt x="12884" y="12329"/>
                    </a:cubicBezTo>
                    <a:cubicBezTo>
                      <a:pt x="12243" y="12758"/>
                      <a:pt x="11535" y="12995"/>
                      <a:pt x="10799" y="12995"/>
                    </a:cubicBezTo>
                    <a:cubicBezTo>
                      <a:pt x="9696" y="12995"/>
                      <a:pt x="8658" y="12460"/>
                      <a:pt x="7805" y="11548"/>
                    </a:cubicBezTo>
                    <a:cubicBezTo>
                      <a:pt x="6951" y="10636"/>
                      <a:pt x="6274" y="9349"/>
                      <a:pt x="5866" y="7827"/>
                    </a:cubicBezTo>
                    <a:cubicBezTo>
                      <a:pt x="5595" y="6814"/>
                      <a:pt x="5445" y="5695"/>
                      <a:pt x="5445" y="4533"/>
                    </a:cubicBezTo>
                    <a:cubicBezTo>
                      <a:pt x="5444" y="2872"/>
                      <a:pt x="5754" y="1309"/>
                      <a:pt x="6281" y="0"/>
                    </a:cubicBezTo>
                    <a:lnTo>
                      <a:pt x="0" y="0"/>
                    </a:lnTo>
                    <a:lnTo>
                      <a:pt x="0" y="11359"/>
                    </a:lnTo>
                    <a:cubicBezTo>
                      <a:pt x="0" y="17015"/>
                      <a:pt x="2900" y="21599"/>
                      <a:pt x="6479" y="21599"/>
                    </a:cubicBezTo>
                    <a:lnTo>
                      <a:pt x="15119" y="21599"/>
                    </a:lnTo>
                    <a:cubicBezTo>
                      <a:pt x="18698" y="21599"/>
                      <a:pt x="21600" y="17015"/>
                      <a:pt x="21600" y="11359"/>
                    </a:cubicBezTo>
                    <a:lnTo>
                      <a:pt x="21600" y="0"/>
                    </a:lnTo>
                    <a:cubicBezTo>
                      <a:pt x="21600" y="0"/>
                      <a:pt x="15318" y="0"/>
                      <a:pt x="15318" y="0"/>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46" name="Google Shape;146;p1"/>
              <p:cNvSpPr/>
              <p:nvPr/>
            </p:nvSpPr>
            <p:spPr>
              <a:xfrm>
                <a:off x="839618162" y="831156924"/>
                <a:ext cx="488430156" cy="485172086"/>
              </a:xfrm>
              <a:custGeom>
                <a:rect b="b" l="l" r="r" t="t"/>
                <a:pathLst>
                  <a:path extrusionOk="0" h="21600" w="21600">
                    <a:moveTo>
                      <a:pt x="15001" y="846"/>
                    </a:moveTo>
                    <a:cubicBezTo>
                      <a:pt x="13712" y="301"/>
                      <a:pt x="12308" y="0"/>
                      <a:pt x="10799" y="0"/>
                    </a:cubicBezTo>
                    <a:cubicBezTo>
                      <a:pt x="8540" y="2"/>
                      <a:pt x="6497" y="675"/>
                      <a:pt x="4765" y="1840"/>
                    </a:cubicBezTo>
                    <a:cubicBezTo>
                      <a:pt x="3038" y="3007"/>
                      <a:pt x="1660" y="4667"/>
                      <a:pt x="846" y="6599"/>
                    </a:cubicBezTo>
                    <a:cubicBezTo>
                      <a:pt x="302" y="7885"/>
                      <a:pt x="0" y="9291"/>
                      <a:pt x="0" y="10800"/>
                    </a:cubicBezTo>
                    <a:cubicBezTo>
                      <a:pt x="2" y="13058"/>
                      <a:pt x="675" y="15101"/>
                      <a:pt x="1840" y="16831"/>
                    </a:cubicBezTo>
                    <a:cubicBezTo>
                      <a:pt x="3005" y="18560"/>
                      <a:pt x="4667" y="19938"/>
                      <a:pt x="6597" y="20752"/>
                    </a:cubicBezTo>
                    <a:cubicBezTo>
                      <a:pt x="7886" y="21296"/>
                      <a:pt x="9290" y="21597"/>
                      <a:pt x="10799" y="21599"/>
                    </a:cubicBezTo>
                    <a:cubicBezTo>
                      <a:pt x="13058" y="21595"/>
                      <a:pt x="15101" y="20925"/>
                      <a:pt x="16833" y="19759"/>
                    </a:cubicBezTo>
                    <a:cubicBezTo>
                      <a:pt x="18561" y="18592"/>
                      <a:pt x="19938" y="16931"/>
                      <a:pt x="20753" y="15000"/>
                    </a:cubicBezTo>
                    <a:cubicBezTo>
                      <a:pt x="21296" y="13712"/>
                      <a:pt x="21597" y="12307"/>
                      <a:pt x="21599" y="10800"/>
                    </a:cubicBezTo>
                    <a:cubicBezTo>
                      <a:pt x="21596" y="8540"/>
                      <a:pt x="20924" y="6496"/>
                      <a:pt x="19759" y="4765"/>
                    </a:cubicBezTo>
                    <a:cubicBezTo>
                      <a:pt x="18593" y="3039"/>
                      <a:pt x="16931" y="1661"/>
                      <a:pt x="15001" y="846"/>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sp>
          <p:nvSpPr>
            <p:cNvPr id="147" name="Google Shape;147;p1"/>
            <p:cNvSpPr/>
            <p:nvPr/>
          </p:nvSpPr>
          <p:spPr>
            <a:xfrm rot="-2400000">
              <a:off x="730900104" y="526432524"/>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grpSp>
        <p:nvGrpSpPr>
          <p:cNvPr id="148" name="Google Shape;148;p1"/>
          <p:cNvGrpSpPr/>
          <p:nvPr/>
        </p:nvGrpSpPr>
        <p:grpSpPr>
          <a:xfrm>
            <a:off x="19822840" y="5402479"/>
            <a:ext cx="7124453" cy="10484738"/>
            <a:chOff x="0" y="0"/>
            <a:chExt cx="2147483647" cy="2147483647"/>
          </a:xfrm>
        </p:grpSpPr>
        <p:grpSp>
          <p:nvGrpSpPr>
            <p:cNvPr id="149" name="Google Shape;149;p1"/>
            <p:cNvGrpSpPr/>
            <p:nvPr/>
          </p:nvGrpSpPr>
          <p:grpSpPr>
            <a:xfrm rot="300000">
              <a:off x="127421081" y="52160397"/>
              <a:ext cx="1892641484" cy="2043162852"/>
              <a:chOff x="0" y="0"/>
              <a:chExt cx="2147483647" cy="2147483646"/>
            </a:xfrm>
          </p:grpSpPr>
          <p:sp>
            <p:nvSpPr>
              <p:cNvPr id="150" name="Google Shape;150;p1"/>
              <p:cNvSpPr/>
              <p:nvPr/>
            </p:nvSpPr>
            <p:spPr>
              <a:xfrm flipH="1" rot="6480000">
                <a:off x="1077089254" y="1675106172"/>
                <a:ext cx="409091052" cy="6370082"/>
              </a:xfrm>
              <a:custGeom>
                <a:rect b="b" l="l" r="r" t="t"/>
                <a:pathLst>
                  <a:path extrusionOk="0" h="21600" w="21600">
                    <a:moveTo>
                      <a:pt x="21599" y="21600"/>
                    </a:moveTo>
                    <a:lnTo>
                      <a:pt x="0" y="21600"/>
                    </a:lnTo>
                    <a:lnTo>
                      <a:pt x="0" y="0"/>
                    </a:lnTo>
                    <a:lnTo>
                      <a:pt x="21599" y="0"/>
                    </a:lnTo>
                    <a:cubicBezTo>
                      <a:pt x="21599" y="0"/>
                      <a:pt x="21599" y="21600"/>
                      <a:pt x="215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51" name="Google Shape;151;p1"/>
              <p:cNvSpPr/>
              <p:nvPr/>
            </p:nvSpPr>
            <p:spPr>
              <a:xfrm flipH="1" rot="6480000">
                <a:off x="1089384162" y="945971650"/>
                <a:ext cx="775695744" cy="140706229"/>
              </a:xfrm>
              <a:custGeom>
                <a:rect b="b" l="l" r="r" t="t"/>
                <a:pathLst>
                  <a:path extrusionOk="0" h="21600" w="21600">
                    <a:moveTo>
                      <a:pt x="21499" y="21600"/>
                    </a:moveTo>
                    <a:lnTo>
                      <a:pt x="0" y="940"/>
                    </a:lnTo>
                    <a:lnTo>
                      <a:pt x="100" y="0"/>
                    </a:lnTo>
                    <a:lnTo>
                      <a:pt x="21600" y="20659"/>
                    </a:lnTo>
                    <a:cubicBezTo>
                      <a:pt x="21600" y="20659"/>
                      <a:pt x="21499" y="21600"/>
                      <a:pt x="214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52" name="Google Shape;152;p1"/>
              <p:cNvSpPr/>
              <p:nvPr/>
            </p:nvSpPr>
            <p:spPr>
              <a:xfrm flipH="1" rot="6480000">
                <a:off x="1025640960" y="323916571"/>
                <a:ext cx="415764478" cy="293891087"/>
              </a:xfrm>
              <a:custGeom>
                <a:rect b="b" l="l" r="r" t="t"/>
                <a:pathLst>
                  <a:path extrusionOk="0" h="21600" w="21600">
                    <a:moveTo>
                      <a:pt x="21235" y="21599"/>
                    </a:moveTo>
                    <a:lnTo>
                      <a:pt x="0" y="288"/>
                    </a:lnTo>
                    <a:lnTo>
                      <a:pt x="364" y="0"/>
                    </a:lnTo>
                    <a:lnTo>
                      <a:pt x="21599" y="21311"/>
                    </a:lnTo>
                    <a:cubicBezTo>
                      <a:pt x="21599" y="21311"/>
                      <a:pt x="21235" y="21599"/>
                      <a:pt x="21235"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53" name="Google Shape;153;p1"/>
              <p:cNvSpPr/>
              <p:nvPr/>
            </p:nvSpPr>
            <p:spPr>
              <a:xfrm flipH="1" rot="6480000">
                <a:off x="988658689" y="1059952005"/>
                <a:ext cx="289403499" cy="244696884"/>
              </a:xfrm>
              <a:custGeom>
                <a:rect b="b" l="l" r="r" t="t"/>
                <a:pathLst>
                  <a:path extrusionOk="0" h="21600" w="21600">
                    <a:moveTo>
                      <a:pt x="21036" y="21600"/>
                    </a:moveTo>
                    <a:lnTo>
                      <a:pt x="0" y="310"/>
                    </a:lnTo>
                    <a:lnTo>
                      <a:pt x="564" y="0"/>
                    </a:lnTo>
                    <a:lnTo>
                      <a:pt x="21600" y="21289"/>
                    </a:lnTo>
                    <a:cubicBezTo>
                      <a:pt x="21600" y="21289"/>
                      <a:pt x="21036" y="21600"/>
                      <a:pt x="2103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54" name="Google Shape;154;p1"/>
              <p:cNvSpPr/>
              <p:nvPr/>
            </p:nvSpPr>
            <p:spPr>
              <a:xfrm flipH="1" rot="6480000">
                <a:off x="940677915" y="1438312828"/>
                <a:ext cx="216114360" cy="149186754"/>
              </a:xfrm>
              <a:custGeom>
                <a:rect b="b" l="l" r="r" t="t"/>
                <a:pathLst>
                  <a:path extrusionOk="0" h="21600" w="21600">
                    <a:moveTo>
                      <a:pt x="694" y="21600"/>
                    </a:moveTo>
                    <a:lnTo>
                      <a:pt x="0" y="21023"/>
                    </a:lnTo>
                    <a:lnTo>
                      <a:pt x="20905" y="0"/>
                    </a:lnTo>
                    <a:lnTo>
                      <a:pt x="21599" y="576"/>
                    </a:lnTo>
                    <a:cubicBezTo>
                      <a:pt x="21599" y="576"/>
                      <a:pt x="694" y="21600"/>
                      <a:pt x="69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55" name="Google Shape;155;p1"/>
              <p:cNvSpPr/>
              <p:nvPr/>
            </p:nvSpPr>
            <p:spPr>
              <a:xfrm flipH="1" rot="6480000">
                <a:off x="878770716" y="1705524272"/>
                <a:ext cx="97705743" cy="158141514"/>
              </a:xfrm>
              <a:custGeom>
                <a:rect b="b" l="l" r="r" t="t"/>
                <a:pathLst>
                  <a:path extrusionOk="0" h="21600" w="21600">
                    <a:moveTo>
                      <a:pt x="19646" y="21600"/>
                    </a:moveTo>
                    <a:lnTo>
                      <a:pt x="0" y="273"/>
                    </a:lnTo>
                    <a:lnTo>
                      <a:pt x="1952" y="0"/>
                    </a:lnTo>
                    <a:lnTo>
                      <a:pt x="21600" y="21326"/>
                    </a:lnTo>
                    <a:cubicBezTo>
                      <a:pt x="21600" y="21326"/>
                      <a:pt x="19646" y="21600"/>
                      <a:pt x="1964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56" name="Google Shape;156;p1"/>
              <p:cNvSpPr/>
              <p:nvPr/>
            </p:nvSpPr>
            <p:spPr>
              <a:xfrm flipH="1" rot="6480000">
                <a:off x="1070686511" y="765272750"/>
                <a:ext cx="301452623" cy="167945693"/>
              </a:xfrm>
              <a:custGeom>
                <a:rect b="b" l="l" r="r" t="t"/>
                <a:pathLst>
                  <a:path extrusionOk="0" h="21600" w="21600">
                    <a:moveTo>
                      <a:pt x="492" y="21600"/>
                    </a:moveTo>
                    <a:lnTo>
                      <a:pt x="0" y="20794"/>
                    </a:lnTo>
                    <a:lnTo>
                      <a:pt x="21107" y="0"/>
                    </a:lnTo>
                    <a:lnTo>
                      <a:pt x="21600" y="805"/>
                    </a:lnTo>
                    <a:cubicBezTo>
                      <a:pt x="21600" y="805"/>
                      <a:pt x="492" y="21600"/>
                      <a:pt x="49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57" name="Google Shape;157;p1"/>
              <p:cNvSpPr/>
              <p:nvPr/>
            </p:nvSpPr>
            <p:spPr>
              <a:xfrm flipH="1" rot="6480000">
                <a:off x="477804909" y="540254152"/>
                <a:ext cx="887902829" cy="119964497"/>
              </a:xfrm>
              <a:custGeom>
                <a:rect b="b" l="l" r="r" t="t"/>
                <a:pathLst>
                  <a:path extrusionOk="0" h="21600" w="21600">
                    <a:moveTo>
                      <a:pt x="21554" y="21599"/>
                    </a:moveTo>
                    <a:lnTo>
                      <a:pt x="0" y="1043"/>
                    </a:lnTo>
                    <a:lnTo>
                      <a:pt x="45" y="0"/>
                    </a:lnTo>
                    <a:lnTo>
                      <a:pt x="21600" y="20556"/>
                    </a:lnTo>
                    <a:cubicBezTo>
                      <a:pt x="21600" y="20556"/>
                      <a:pt x="21554" y="21599"/>
                      <a:pt x="2155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58" name="Google Shape;158;p1"/>
              <p:cNvSpPr/>
              <p:nvPr/>
            </p:nvSpPr>
            <p:spPr>
              <a:xfrm flipH="1" rot="6480000">
                <a:off x="468091700" y="1247256462"/>
                <a:ext cx="583504210" cy="8782326"/>
              </a:xfrm>
              <a:custGeom>
                <a:rect b="b" l="l" r="r" t="t"/>
                <a:pathLst>
                  <a:path extrusionOk="0" h="21600" w="21600">
                    <a:moveTo>
                      <a:pt x="2" y="21599"/>
                    </a:moveTo>
                    <a:lnTo>
                      <a:pt x="0" y="7041"/>
                    </a:lnTo>
                    <a:lnTo>
                      <a:pt x="21597" y="0"/>
                    </a:lnTo>
                    <a:lnTo>
                      <a:pt x="21600" y="14558"/>
                    </a:lnTo>
                    <a:cubicBezTo>
                      <a:pt x="21600" y="14558"/>
                      <a:pt x="2" y="21599"/>
                      <a:pt x="2"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59" name="Google Shape;159;p1"/>
              <p:cNvSpPr/>
              <p:nvPr/>
            </p:nvSpPr>
            <p:spPr>
              <a:xfrm flipH="1" rot="6480000">
                <a:off x="489835804" y="1845145433"/>
                <a:ext cx="326959057" cy="92738811"/>
              </a:xfrm>
              <a:custGeom>
                <a:rect b="b" l="l" r="r" t="t"/>
                <a:pathLst>
                  <a:path extrusionOk="0" h="21600" w="21600">
                    <a:moveTo>
                      <a:pt x="21355" y="21599"/>
                    </a:moveTo>
                    <a:lnTo>
                      <a:pt x="0" y="1266"/>
                    </a:lnTo>
                    <a:lnTo>
                      <a:pt x="243" y="0"/>
                    </a:lnTo>
                    <a:lnTo>
                      <a:pt x="21600" y="20333"/>
                    </a:lnTo>
                    <a:cubicBezTo>
                      <a:pt x="21600" y="20333"/>
                      <a:pt x="21355" y="21599"/>
                      <a:pt x="21355"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60" name="Google Shape;160;p1"/>
              <p:cNvSpPr/>
              <p:nvPr/>
            </p:nvSpPr>
            <p:spPr>
              <a:xfrm flipH="1" rot="6480000">
                <a:off x="699666725" y="1995722368"/>
                <a:ext cx="101538138" cy="125024706"/>
              </a:xfrm>
              <a:custGeom>
                <a:rect b="b" l="l" r="r" t="t"/>
                <a:pathLst>
                  <a:path extrusionOk="0" h="21600" w="21600">
                    <a:moveTo>
                      <a:pt x="19799" y="21599"/>
                    </a:moveTo>
                    <a:lnTo>
                      <a:pt x="0" y="442"/>
                    </a:lnTo>
                    <a:lnTo>
                      <a:pt x="1800" y="0"/>
                    </a:lnTo>
                    <a:lnTo>
                      <a:pt x="21599" y="21157"/>
                    </a:lnTo>
                    <a:cubicBezTo>
                      <a:pt x="21599" y="21157"/>
                      <a:pt x="19799" y="21599"/>
                      <a:pt x="19799" y="21599"/>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61" name="Google Shape;161;p1"/>
              <p:cNvSpPr/>
              <p:nvPr/>
            </p:nvSpPr>
            <p:spPr>
              <a:xfrm flipH="1" rot="6480000">
                <a:off x="548732110" y="2038267347"/>
                <a:ext cx="116761371" cy="46773133"/>
              </a:xfrm>
              <a:custGeom>
                <a:rect b="b" l="l" r="r" t="t"/>
                <a:pathLst>
                  <a:path extrusionOk="0" h="21600" w="21600">
                    <a:moveTo>
                      <a:pt x="882" y="21600"/>
                    </a:moveTo>
                    <a:lnTo>
                      <a:pt x="0" y="19245"/>
                    </a:lnTo>
                    <a:lnTo>
                      <a:pt x="20717" y="0"/>
                    </a:lnTo>
                    <a:lnTo>
                      <a:pt x="21600" y="2354"/>
                    </a:lnTo>
                    <a:cubicBezTo>
                      <a:pt x="21600" y="2354"/>
                      <a:pt x="882" y="21600"/>
                      <a:pt x="882" y="21600"/>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62" name="Google Shape;162;p1"/>
              <p:cNvSpPr/>
              <p:nvPr/>
            </p:nvSpPr>
            <p:spPr>
              <a:xfrm flipH="1" rot="6480000">
                <a:off x="933217131" y="1853877335"/>
                <a:ext cx="44034077" cy="74237980"/>
              </a:xfrm>
              <a:custGeom>
                <a:rect b="b" l="l" r="r" t="t"/>
                <a:pathLst>
                  <a:path extrusionOk="0" h="21600" w="21600">
                    <a:moveTo>
                      <a:pt x="4404" y="21599"/>
                    </a:moveTo>
                    <a:lnTo>
                      <a:pt x="0" y="21096"/>
                    </a:lnTo>
                    <a:lnTo>
                      <a:pt x="17196" y="0"/>
                    </a:lnTo>
                    <a:lnTo>
                      <a:pt x="21599" y="503"/>
                    </a:lnTo>
                    <a:cubicBezTo>
                      <a:pt x="21599" y="503"/>
                      <a:pt x="4404" y="21599"/>
                      <a:pt x="440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63" name="Google Shape;163;p1"/>
              <p:cNvSpPr/>
              <p:nvPr/>
            </p:nvSpPr>
            <p:spPr>
              <a:xfrm flipH="1" rot="6480000">
                <a:off x="1611676304" y="562254481"/>
                <a:ext cx="271159341" cy="101418461"/>
              </a:xfrm>
              <a:custGeom>
                <a:rect b="b" l="l" r="r" t="t"/>
                <a:pathLst>
                  <a:path extrusionOk="0" h="21600" w="21600">
                    <a:moveTo>
                      <a:pt x="371" y="21600"/>
                    </a:moveTo>
                    <a:lnTo>
                      <a:pt x="0" y="20505"/>
                    </a:lnTo>
                    <a:lnTo>
                      <a:pt x="21228" y="0"/>
                    </a:lnTo>
                    <a:lnTo>
                      <a:pt x="21599" y="1094"/>
                    </a:lnTo>
                    <a:cubicBezTo>
                      <a:pt x="21599" y="1094"/>
                      <a:pt x="371" y="21600"/>
                      <a:pt x="371"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64" name="Google Shape;164;p1"/>
              <p:cNvSpPr/>
              <p:nvPr/>
            </p:nvSpPr>
            <p:spPr>
              <a:xfrm flipH="1" rot="6480000">
                <a:off x="1599588220" y="262179698"/>
                <a:ext cx="220979477" cy="273701287"/>
              </a:xfrm>
              <a:custGeom>
                <a:rect b="b" l="l" r="r" t="t"/>
                <a:pathLst>
                  <a:path extrusionOk="0" h="21600" w="21600">
                    <a:moveTo>
                      <a:pt x="20777" y="21599"/>
                    </a:moveTo>
                    <a:lnTo>
                      <a:pt x="0" y="207"/>
                    </a:lnTo>
                    <a:lnTo>
                      <a:pt x="822" y="0"/>
                    </a:lnTo>
                    <a:lnTo>
                      <a:pt x="21599" y="21392"/>
                    </a:lnTo>
                    <a:cubicBezTo>
                      <a:pt x="21599" y="21392"/>
                      <a:pt x="20777" y="21599"/>
                      <a:pt x="2077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65" name="Google Shape;165;p1"/>
              <p:cNvSpPr/>
              <p:nvPr/>
            </p:nvSpPr>
            <p:spPr>
              <a:xfrm flipH="1" rot="6480000">
                <a:off x="1521240881" y="227548468"/>
                <a:ext cx="116038454" cy="47597162"/>
              </a:xfrm>
              <a:custGeom>
                <a:rect b="b" l="l" r="r" t="t"/>
                <a:pathLst>
                  <a:path extrusionOk="0" h="21600" w="21600">
                    <a:moveTo>
                      <a:pt x="906" y="21600"/>
                    </a:moveTo>
                    <a:lnTo>
                      <a:pt x="0" y="19304"/>
                    </a:lnTo>
                    <a:lnTo>
                      <a:pt x="20694" y="0"/>
                    </a:lnTo>
                    <a:lnTo>
                      <a:pt x="21599" y="2295"/>
                    </a:lnTo>
                    <a:cubicBezTo>
                      <a:pt x="21599" y="2295"/>
                      <a:pt x="906" y="21600"/>
                      <a:pt x="90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66" name="Google Shape;166;p1"/>
              <p:cNvSpPr/>
              <p:nvPr/>
            </p:nvSpPr>
            <p:spPr>
              <a:xfrm flipH="1" rot="6480000">
                <a:off x="1268340772" y="27765374"/>
                <a:ext cx="95506567" cy="64034266"/>
              </a:xfrm>
              <a:custGeom>
                <a:rect b="b" l="l" r="r" t="t"/>
                <a:pathLst>
                  <a:path extrusionOk="0" h="21600" w="21600">
                    <a:moveTo>
                      <a:pt x="20047" y="21600"/>
                    </a:moveTo>
                    <a:lnTo>
                      <a:pt x="0" y="1360"/>
                    </a:lnTo>
                    <a:lnTo>
                      <a:pt x="1552" y="0"/>
                    </a:lnTo>
                    <a:lnTo>
                      <a:pt x="21600" y="20239"/>
                    </a:lnTo>
                    <a:cubicBezTo>
                      <a:pt x="21600" y="20239"/>
                      <a:pt x="20047" y="21600"/>
                      <a:pt x="20047"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67" name="Google Shape;167;p1"/>
              <p:cNvSpPr/>
              <p:nvPr/>
            </p:nvSpPr>
            <p:spPr>
              <a:xfrm flipH="1" rot="6480000">
                <a:off x="415400357" y="1990078079"/>
                <a:ext cx="42115659" cy="138549076"/>
              </a:xfrm>
              <a:custGeom>
                <a:rect b="b" l="l" r="r" t="t"/>
                <a:pathLst>
                  <a:path extrusionOk="0" h="21600" w="21600">
                    <a:moveTo>
                      <a:pt x="16840" y="21599"/>
                    </a:moveTo>
                    <a:lnTo>
                      <a:pt x="0" y="136"/>
                    </a:lnTo>
                    <a:lnTo>
                      <a:pt x="4759" y="0"/>
                    </a:lnTo>
                    <a:lnTo>
                      <a:pt x="21599" y="21463"/>
                    </a:lnTo>
                    <a:cubicBezTo>
                      <a:pt x="21599" y="21463"/>
                      <a:pt x="16840" y="21599"/>
                      <a:pt x="16840" y="21599"/>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68" name="Google Shape;168;p1"/>
              <p:cNvSpPr/>
              <p:nvPr/>
            </p:nvSpPr>
            <p:spPr>
              <a:xfrm flipH="1" rot="6480000">
                <a:off x="255403896" y="1906305415"/>
                <a:ext cx="298271306" cy="44659458"/>
              </a:xfrm>
              <a:custGeom>
                <a:rect b="b" l="l" r="r" t="t"/>
                <a:pathLst>
                  <a:path extrusionOk="0" h="21600" w="21600">
                    <a:moveTo>
                      <a:pt x="138" y="21599"/>
                    </a:moveTo>
                    <a:lnTo>
                      <a:pt x="0" y="18795"/>
                    </a:lnTo>
                    <a:lnTo>
                      <a:pt x="21461" y="0"/>
                    </a:lnTo>
                    <a:lnTo>
                      <a:pt x="21600" y="2804"/>
                    </a:lnTo>
                    <a:cubicBezTo>
                      <a:pt x="21600" y="2804"/>
                      <a:pt x="138" y="21599"/>
                      <a:pt x="13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69" name="Google Shape;169;p1"/>
              <p:cNvSpPr/>
              <p:nvPr/>
            </p:nvSpPr>
            <p:spPr>
              <a:xfrm flipH="1" rot="6480000">
                <a:off x="395304390" y="1771865745"/>
                <a:ext cx="18024261" cy="91914570"/>
              </a:xfrm>
              <a:custGeom>
                <a:rect b="b" l="l" r="r" t="t"/>
                <a:pathLst>
                  <a:path extrusionOk="0" h="21600" w="21600">
                    <a:moveTo>
                      <a:pt x="11224" y="21599"/>
                    </a:moveTo>
                    <a:lnTo>
                      <a:pt x="0" y="21517"/>
                    </a:lnTo>
                    <a:lnTo>
                      <a:pt x="10375" y="0"/>
                    </a:lnTo>
                    <a:lnTo>
                      <a:pt x="21599" y="82"/>
                    </a:lnTo>
                    <a:cubicBezTo>
                      <a:pt x="21599" y="82"/>
                      <a:pt x="11224" y="21599"/>
                      <a:pt x="1122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70" name="Google Shape;170;p1"/>
              <p:cNvSpPr/>
              <p:nvPr/>
            </p:nvSpPr>
            <p:spPr>
              <a:xfrm flipH="1" rot="6480000">
                <a:off x="220524351" y="1852048722"/>
                <a:ext cx="163115679" cy="22126091"/>
              </a:xfrm>
              <a:custGeom>
                <a:rect b="b" l="l" r="r" t="t"/>
                <a:pathLst>
                  <a:path extrusionOk="0" h="21600" w="21600">
                    <a:moveTo>
                      <a:pt x="21404" y="21600"/>
                    </a:moveTo>
                    <a:lnTo>
                      <a:pt x="0" y="5704"/>
                    </a:lnTo>
                    <a:lnTo>
                      <a:pt x="195" y="0"/>
                    </a:lnTo>
                    <a:lnTo>
                      <a:pt x="21600" y="15894"/>
                    </a:lnTo>
                    <a:cubicBezTo>
                      <a:pt x="21600" y="15894"/>
                      <a:pt x="21404" y="21600"/>
                      <a:pt x="2140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71" name="Google Shape;171;p1"/>
              <p:cNvSpPr/>
              <p:nvPr/>
            </p:nvSpPr>
            <p:spPr>
              <a:xfrm flipH="1" rot="6480000">
                <a:off x="107792616" y="1681781396"/>
                <a:ext cx="275982414" cy="132838131"/>
              </a:xfrm>
              <a:custGeom>
                <a:rect b="b" l="l" r="r" t="t"/>
                <a:pathLst>
                  <a:path extrusionOk="0" h="21600" w="21600">
                    <a:moveTo>
                      <a:pt x="441" y="21600"/>
                    </a:moveTo>
                    <a:lnTo>
                      <a:pt x="0" y="20830"/>
                    </a:lnTo>
                    <a:lnTo>
                      <a:pt x="21158" y="0"/>
                    </a:lnTo>
                    <a:lnTo>
                      <a:pt x="21599" y="769"/>
                    </a:lnTo>
                    <a:cubicBezTo>
                      <a:pt x="21599" y="769"/>
                      <a:pt x="441" y="21600"/>
                      <a:pt x="441"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72" name="Google Shape;172;p1"/>
              <p:cNvSpPr/>
              <p:nvPr/>
            </p:nvSpPr>
            <p:spPr>
              <a:xfrm flipH="1" rot="6480000">
                <a:off x="9784426" y="1699782695"/>
                <a:ext cx="259528800" cy="65881872"/>
              </a:xfrm>
              <a:custGeom>
                <a:rect b="b" l="l" r="r" t="t"/>
                <a:pathLst>
                  <a:path extrusionOk="0" h="21600" w="21600">
                    <a:moveTo>
                      <a:pt x="272" y="21600"/>
                    </a:moveTo>
                    <a:lnTo>
                      <a:pt x="0" y="19782"/>
                    </a:lnTo>
                    <a:lnTo>
                      <a:pt x="21327" y="0"/>
                    </a:lnTo>
                    <a:lnTo>
                      <a:pt x="21599" y="1817"/>
                    </a:lnTo>
                    <a:cubicBezTo>
                      <a:pt x="21599" y="1817"/>
                      <a:pt x="272" y="21600"/>
                      <a:pt x="27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73" name="Google Shape;173;p1"/>
              <p:cNvSpPr/>
              <p:nvPr/>
            </p:nvSpPr>
            <p:spPr>
              <a:xfrm flipH="1" rot="6480000">
                <a:off x="92987717" y="1545027060"/>
                <a:ext cx="227253164" cy="70003098"/>
              </a:xfrm>
              <a:custGeom>
                <a:rect b="b" l="l" r="r" t="t"/>
                <a:pathLst>
                  <a:path extrusionOk="0" h="21600" w="21600">
                    <a:moveTo>
                      <a:pt x="21228" y="21599"/>
                    </a:moveTo>
                    <a:lnTo>
                      <a:pt x="0" y="1660"/>
                    </a:lnTo>
                    <a:lnTo>
                      <a:pt x="371" y="0"/>
                    </a:lnTo>
                    <a:lnTo>
                      <a:pt x="21599" y="19939"/>
                    </a:lnTo>
                    <a:cubicBezTo>
                      <a:pt x="21599" y="19939"/>
                      <a:pt x="21228" y="21599"/>
                      <a:pt x="2122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74" name="Google Shape;174;p1"/>
              <p:cNvSpPr/>
              <p:nvPr/>
            </p:nvSpPr>
            <p:spPr>
              <a:xfrm flipH="1" rot="6480000">
                <a:off x="201724143" y="1330466459"/>
                <a:ext cx="329553532" cy="148169423"/>
              </a:xfrm>
              <a:custGeom>
                <a:rect b="b" l="l" r="r" t="t"/>
                <a:pathLst>
                  <a:path extrusionOk="0" h="21600" w="21600">
                    <a:moveTo>
                      <a:pt x="353" y="21600"/>
                    </a:moveTo>
                    <a:lnTo>
                      <a:pt x="0" y="20894"/>
                    </a:lnTo>
                    <a:lnTo>
                      <a:pt x="21246" y="0"/>
                    </a:lnTo>
                    <a:lnTo>
                      <a:pt x="21599" y="705"/>
                    </a:lnTo>
                    <a:cubicBezTo>
                      <a:pt x="21599" y="705"/>
                      <a:pt x="353" y="21600"/>
                      <a:pt x="35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75" name="Google Shape;175;p1"/>
              <p:cNvSpPr/>
              <p:nvPr/>
            </p:nvSpPr>
            <p:spPr>
              <a:xfrm flipH="1" rot="6480000">
                <a:off x="390587163" y="1206781187"/>
                <a:ext cx="205820202" cy="87449788"/>
              </a:xfrm>
              <a:custGeom>
                <a:rect b="b" l="l" r="r" t="t"/>
                <a:pathLst>
                  <a:path extrusionOk="0" h="21600" w="21600">
                    <a:moveTo>
                      <a:pt x="21062" y="21600"/>
                    </a:moveTo>
                    <a:lnTo>
                      <a:pt x="0" y="1225"/>
                    </a:lnTo>
                    <a:lnTo>
                      <a:pt x="537" y="0"/>
                    </a:lnTo>
                    <a:lnTo>
                      <a:pt x="21600" y="20374"/>
                    </a:lnTo>
                    <a:cubicBezTo>
                      <a:pt x="21600" y="20374"/>
                      <a:pt x="21062" y="21600"/>
                      <a:pt x="2106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76" name="Google Shape;176;p1"/>
              <p:cNvSpPr/>
              <p:nvPr/>
            </p:nvSpPr>
            <p:spPr>
              <a:xfrm flipH="1" rot="6480000">
                <a:off x="676041153" y="1384129630"/>
                <a:ext cx="217172046" cy="6370297"/>
              </a:xfrm>
              <a:custGeom>
                <a:rect b="b" l="l" r="r" t="t"/>
                <a:pathLst>
                  <a:path extrusionOk="0" h="21600" w="21600">
                    <a:moveTo>
                      <a:pt x="21600" y="21600"/>
                    </a:moveTo>
                    <a:lnTo>
                      <a:pt x="0" y="21600"/>
                    </a:lnTo>
                    <a:lnTo>
                      <a:pt x="0" y="0"/>
                    </a:lnTo>
                    <a:lnTo>
                      <a:pt x="21600" y="0"/>
                    </a:lnTo>
                    <a:cubicBezTo>
                      <a:pt x="21600" y="0"/>
                      <a:pt x="21600" y="21600"/>
                      <a:pt x="21600"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77" name="Google Shape;177;p1"/>
              <p:cNvSpPr/>
              <p:nvPr/>
            </p:nvSpPr>
            <p:spPr>
              <a:xfrm flipH="1" rot="6480000">
                <a:off x="955454012" y="1270485188"/>
                <a:ext cx="139905523" cy="252794875"/>
              </a:xfrm>
              <a:custGeom>
                <a:rect b="b" l="l" r="r" t="t"/>
                <a:pathLst>
                  <a:path extrusionOk="0" h="21600" w="21600">
                    <a:moveTo>
                      <a:pt x="20306" y="21599"/>
                    </a:moveTo>
                    <a:lnTo>
                      <a:pt x="0" y="7530"/>
                    </a:lnTo>
                    <a:lnTo>
                      <a:pt x="13409" y="0"/>
                    </a:lnTo>
                    <a:lnTo>
                      <a:pt x="14639" y="267"/>
                    </a:lnTo>
                    <a:lnTo>
                      <a:pt x="1659" y="7556"/>
                    </a:lnTo>
                    <a:lnTo>
                      <a:pt x="21599" y="21372"/>
                    </a:lnTo>
                    <a:cubicBezTo>
                      <a:pt x="21599" y="21372"/>
                      <a:pt x="20306" y="21599"/>
                      <a:pt x="2030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78" name="Google Shape;178;p1"/>
              <p:cNvSpPr/>
              <p:nvPr/>
            </p:nvSpPr>
            <p:spPr>
              <a:xfrm flipH="1" rot="6480000">
                <a:off x="732230961" y="1174864545"/>
                <a:ext cx="391146123" cy="53409281"/>
              </a:xfrm>
              <a:custGeom>
                <a:rect b="b" l="l" r="r" t="t"/>
                <a:pathLst>
                  <a:path extrusionOk="0" h="21600" w="21600">
                    <a:moveTo>
                      <a:pt x="131" y="21599"/>
                    </a:moveTo>
                    <a:lnTo>
                      <a:pt x="0" y="19286"/>
                    </a:lnTo>
                    <a:lnTo>
                      <a:pt x="15919" y="0"/>
                    </a:lnTo>
                    <a:lnTo>
                      <a:pt x="21600" y="17450"/>
                    </a:lnTo>
                    <a:lnTo>
                      <a:pt x="21313" y="19444"/>
                    </a:lnTo>
                    <a:lnTo>
                      <a:pt x="15826" y="2587"/>
                    </a:lnTo>
                    <a:cubicBezTo>
                      <a:pt x="15826" y="2587"/>
                      <a:pt x="131" y="21599"/>
                      <a:pt x="131" y="21599"/>
                    </a:cubicBezTo>
                    <a:close/>
                  </a:path>
                </a:pathLst>
              </a:custGeom>
              <a:solidFill>
                <a:schemeClr val="l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79" name="Google Shape;179;p1"/>
              <p:cNvSpPr/>
              <p:nvPr/>
            </p:nvSpPr>
            <p:spPr>
              <a:xfrm flipH="1" rot="6480000">
                <a:off x="837402855" y="796427034"/>
                <a:ext cx="787405653" cy="368530306"/>
              </a:xfrm>
              <a:custGeom>
                <a:rect b="b" l="l" r="r" t="t"/>
                <a:pathLst>
                  <a:path extrusionOk="0" h="21600" w="21600">
                    <a:moveTo>
                      <a:pt x="11748" y="21600"/>
                    </a:moveTo>
                    <a:lnTo>
                      <a:pt x="11685" y="21263"/>
                    </a:lnTo>
                    <a:lnTo>
                      <a:pt x="21141" y="18043"/>
                    </a:lnTo>
                    <a:lnTo>
                      <a:pt x="14472" y="7191"/>
                    </a:lnTo>
                    <a:lnTo>
                      <a:pt x="0" y="327"/>
                    </a:lnTo>
                    <a:lnTo>
                      <a:pt x="85" y="0"/>
                    </a:lnTo>
                    <a:lnTo>
                      <a:pt x="14624" y="6896"/>
                    </a:lnTo>
                    <a:lnTo>
                      <a:pt x="14647" y="6933"/>
                    </a:lnTo>
                    <a:lnTo>
                      <a:pt x="21600" y="18245"/>
                    </a:lnTo>
                    <a:cubicBezTo>
                      <a:pt x="21600" y="18245"/>
                      <a:pt x="11748" y="21600"/>
                      <a:pt x="1174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80" name="Google Shape;180;p1"/>
              <p:cNvSpPr/>
              <p:nvPr/>
            </p:nvSpPr>
            <p:spPr>
              <a:xfrm flipH="1" rot="6480000">
                <a:off x="927163957" y="842882364"/>
                <a:ext cx="1024363433" cy="507726236"/>
              </a:xfrm>
              <a:custGeom>
                <a:rect b="b" l="l" r="r" t="t"/>
                <a:pathLst>
                  <a:path extrusionOk="0" h="21600" w="21600">
                    <a:moveTo>
                      <a:pt x="10632" y="21600"/>
                    </a:moveTo>
                    <a:lnTo>
                      <a:pt x="10102" y="17875"/>
                    </a:lnTo>
                    <a:lnTo>
                      <a:pt x="13914" y="5372"/>
                    </a:lnTo>
                    <a:lnTo>
                      <a:pt x="13972" y="5362"/>
                    </a:lnTo>
                    <a:lnTo>
                      <a:pt x="20569" y="4251"/>
                    </a:lnTo>
                    <a:lnTo>
                      <a:pt x="8542" y="273"/>
                    </a:lnTo>
                    <a:lnTo>
                      <a:pt x="116" y="8047"/>
                    </a:lnTo>
                    <a:lnTo>
                      <a:pt x="0" y="7843"/>
                    </a:lnTo>
                    <a:lnTo>
                      <a:pt x="8502" y="0"/>
                    </a:lnTo>
                    <a:lnTo>
                      <a:pt x="8547" y="15"/>
                    </a:lnTo>
                    <a:lnTo>
                      <a:pt x="21600" y="4331"/>
                    </a:lnTo>
                    <a:lnTo>
                      <a:pt x="14056" y="5602"/>
                    </a:lnTo>
                    <a:lnTo>
                      <a:pt x="10306" y="17900"/>
                    </a:lnTo>
                    <a:lnTo>
                      <a:pt x="10826" y="21555"/>
                    </a:lnTo>
                    <a:cubicBezTo>
                      <a:pt x="10826" y="21555"/>
                      <a:pt x="10632" y="21600"/>
                      <a:pt x="1063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81" name="Google Shape;181;p1"/>
              <p:cNvSpPr/>
              <p:nvPr/>
            </p:nvSpPr>
            <p:spPr>
              <a:xfrm flipH="1" rot="6480000">
                <a:off x="1018444615" y="1981774476"/>
                <a:ext cx="318192449" cy="64860231"/>
              </a:xfrm>
              <a:custGeom>
                <a:rect b="b" l="l" r="r" t="t"/>
                <a:pathLst>
                  <a:path extrusionOk="0" h="21600" w="21600">
                    <a:moveTo>
                      <a:pt x="21418" y="21600"/>
                    </a:moveTo>
                    <a:lnTo>
                      <a:pt x="0" y="1889"/>
                    </a:lnTo>
                    <a:lnTo>
                      <a:pt x="181" y="0"/>
                    </a:lnTo>
                    <a:lnTo>
                      <a:pt x="21600" y="19710"/>
                    </a:lnTo>
                    <a:cubicBezTo>
                      <a:pt x="21600" y="19710"/>
                      <a:pt x="21418" y="21600"/>
                      <a:pt x="21418" y="21600"/>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82" name="Google Shape;182;p1"/>
              <p:cNvSpPr/>
              <p:nvPr/>
            </p:nvSpPr>
            <p:spPr>
              <a:xfrm flipH="1" rot="6480000">
                <a:off x="988400150" y="337362085"/>
                <a:ext cx="469608494" cy="473907894"/>
              </a:xfrm>
              <a:custGeom>
                <a:rect b="b" l="l" r="r" t="t"/>
                <a:pathLst>
                  <a:path extrusionOk="0" h="21600" w="21600">
                    <a:moveTo>
                      <a:pt x="6399" y="21600"/>
                    </a:moveTo>
                    <a:lnTo>
                      <a:pt x="0" y="10843"/>
                    </a:lnTo>
                    <a:lnTo>
                      <a:pt x="404" y="10749"/>
                    </a:lnTo>
                    <a:lnTo>
                      <a:pt x="6523" y="21034"/>
                    </a:lnTo>
                    <a:lnTo>
                      <a:pt x="21108" y="8485"/>
                    </a:lnTo>
                    <a:lnTo>
                      <a:pt x="15602" y="282"/>
                    </a:lnTo>
                    <a:lnTo>
                      <a:pt x="9836" y="524"/>
                    </a:lnTo>
                    <a:lnTo>
                      <a:pt x="9807" y="254"/>
                    </a:lnTo>
                    <a:lnTo>
                      <a:pt x="15881" y="0"/>
                    </a:lnTo>
                    <a:lnTo>
                      <a:pt x="21600" y="8521"/>
                    </a:lnTo>
                    <a:lnTo>
                      <a:pt x="21528" y="8582"/>
                    </a:lnTo>
                    <a:cubicBezTo>
                      <a:pt x="21528" y="8582"/>
                      <a:pt x="6399" y="21600"/>
                      <a:pt x="63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83" name="Google Shape;183;p1"/>
              <p:cNvSpPr/>
              <p:nvPr/>
            </p:nvSpPr>
            <p:spPr>
              <a:xfrm flipH="1" rot="6480000">
                <a:off x="1012284296" y="86179099"/>
                <a:ext cx="336677343" cy="147866333"/>
              </a:xfrm>
              <a:custGeom>
                <a:rect b="b" l="l" r="r" t="t"/>
                <a:pathLst>
                  <a:path extrusionOk="0" h="21600" w="21600">
                    <a:moveTo>
                      <a:pt x="339" y="21600"/>
                    </a:moveTo>
                    <a:lnTo>
                      <a:pt x="0" y="20886"/>
                    </a:lnTo>
                    <a:lnTo>
                      <a:pt x="21260" y="0"/>
                    </a:lnTo>
                    <a:lnTo>
                      <a:pt x="21600" y="713"/>
                    </a:lnTo>
                    <a:cubicBezTo>
                      <a:pt x="21600" y="713"/>
                      <a:pt x="339" y="21600"/>
                      <a:pt x="33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84" name="Google Shape;184;p1"/>
              <p:cNvSpPr/>
              <p:nvPr/>
            </p:nvSpPr>
            <p:spPr>
              <a:xfrm flipH="1" rot="6480000">
                <a:off x="1117728283" y="207631344"/>
                <a:ext cx="23437560" cy="124712359"/>
              </a:xfrm>
              <a:custGeom>
                <a:rect b="b" l="l" r="r" t="t"/>
                <a:pathLst>
                  <a:path extrusionOk="0" h="21600" w="21600">
                    <a:moveTo>
                      <a:pt x="8627" y="21599"/>
                    </a:moveTo>
                    <a:lnTo>
                      <a:pt x="0" y="21527"/>
                    </a:lnTo>
                    <a:lnTo>
                      <a:pt x="12972" y="0"/>
                    </a:lnTo>
                    <a:lnTo>
                      <a:pt x="21600" y="73"/>
                    </a:lnTo>
                    <a:cubicBezTo>
                      <a:pt x="21600" y="73"/>
                      <a:pt x="8627" y="21599"/>
                      <a:pt x="8627" y="21599"/>
                    </a:cubicBezTo>
                    <a:close/>
                  </a:path>
                </a:pathLst>
              </a:custGeom>
              <a:solidFill>
                <a:srgbClr val="302D5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85" name="Google Shape;185;p1"/>
              <p:cNvSpPr/>
              <p:nvPr/>
            </p:nvSpPr>
            <p:spPr>
              <a:xfrm flipH="1" rot="6480000">
                <a:off x="741040291" y="809775053"/>
                <a:ext cx="132822412" cy="87211492"/>
              </a:xfrm>
              <a:custGeom>
                <a:rect b="b" l="l" r="r" t="t"/>
                <a:pathLst>
                  <a:path extrusionOk="0" h="21600" w="21600">
                    <a:moveTo>
                      <a:pt x="20496" y="21599"/>
                    </a:moveTo>
                    <a:lnTo>
                      <a:pt x="0" y="1013"/>
                    </a:lnTo>
                    <a:lnTo>
                      <a:pt x="1102" y="0"/>
                    </a:lnTo>
                    <a:lnTo>
                      <a:pt x="21599" y="20586"/>
                    </a:lnTo>
                    <a:cubicBezTo>
                      <a:pt x="21599" y="20586"/>
                      <a:pt x="20496" y="21599"/>
                      <a:pt x="2049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86" name="Google Shape;186;p1"/>
              <p:cNvSpPr/>
              <p:nvPr/>
            </p:nvSpPr>
            <p:spPr>
              <a:xfrm flipH="1" rot="6480000">
                <a:off x="494324158" y="1009325960"/>
                <a:ext cx="263243217" cy="163527199"/>
              </a:xfrm>
              <a:custGeom>
                <a:rect b="b" l="l" r="r" t="t"/>
                <a:pathLst>
                  <a:path extrusionOk="0" h="21600" w="21600">
                    <a:moveTo>
                      <a:pt x="540" y="21599"/>
                    </a:moveTo>
                    <a:lnTo>
                      <a:pt x="0" y="21042"/>
                    </a:lnTo>
                    <a:lnTo>
                      <a:pt x="21059" y="0"/>
                    </a:lnTo>
                    <a:lnTo>
                      <a:pt x="21599" y="557"/>
                    </a:lnTo>
                    <a:cubicBezTo>
                      <a:pt x="21599" y="557"/>
                      <a:pt x="540" y="21599"/>
                      <a:pt x="54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87" name="Google Shape;187;p1"/>
              <p:cNvSpPr/>
              <p:nvPr/>
            </p:nvSpPr>
            <p:spPr>
              <a:xfrm flipH="1" rot="6480000">
                <a:off x="378805588" y="1081495087"/>
                <a:ext cx="119777154" cy="53443294"/>
              </a:xfrm>
              <a:custGeom>
                <a:rect b="b" l="l" r="r" t="t"/>
                <a:pathLst>
                  <a:path extrusionOk="0" h="21600" w="21600">
                    <a:moveTo>
                      <a:pt x="20656" y="21599"/>
                    </a:moveTo>
                    <a:lnTo>
                      <a:pt x="0" y="1985"/>
                    </a:lnTo>
                    <a:lnTo>
                      <a:pt x="943" y="0"/>
                    </a:lnTo>
                    <a:lnTo>
                      <a:pt x="21599" y="19614"/>
                    </a:lnTo>
                    <a:cubicBezTo>
                      <a:pt x="21599" y="19614"/>
                      <a:pt x="20656" y="21599"/>
                      <a:pt x="2065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88" name="Google Shape;188;p1"/>
              <p:cNvSpPr/>
              <p:nvPr/>
            </p:nvSpPr>
            <p:spPr>
              <a:xfrm flipH="1" rot="6480000">
                <a:off x="1707970588" y="748501808"/>
                <a:ext cx="29543335" cy="131765040"/>
              </a:xfrm>
              <a:custGeom>
                <a:rect b="b" l="l" r="r" t="t"/>
                <a:pathLst>
                  <a:path extrusionOk="0" h="21600" w="21600">
                    <a:moveTo>
                      <a:pt x="14773" y="21600"/>
                    </a:moveTo>
                    <a:lnTo>
                      <a:pt x="0" y="93"/>
                    </a:lnTo>
                    <a:lnTo>
                      <a:pt x="6829" y="0"/>
                    </a:lnTo>
                    <a:lnTo>
                      <a:pt x="21600" y="21506"/>
                    </a:lnTo>
                    <a:cubicBezTo>
                      <a:pt x="21600" y="21506"/>
                      <a:pt x="14773" y="21600"/>
                      <a:pt x="1477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89" name="Google Shape;189;p1"/>
              <p:cNvSpPr/>
              <p:nvPr/>
            </p:nvSpPr>
            <p:spPr>
              <a:xfrm flipH="1" rot="6480000">
                <a:off x="1470916840" y="1550134473"/>
                <a:ext cx="100657579" cy="67716780"/>
              </a:xfrm>
              <a:custGeom>
                <a:rect b="b" l="l" r="r" t="t"/>
                <a:pathLst>
                  <a:path extrusionOk="0" h="21600" w="21600">
                    <a:moveTo>
                      <a:pt x="20124" y="21600"/>
                    </a:moveTo>
                    <a:lnTo>
                      <a:pt x="0" y="1284"/>
                    </a:lnTo>
                    <a:lnTo>
                      <a:pt x="1475" y="0"/>
                    </a:lnTo>
                    <a:lnTo>
                      <a:pt x="21599" y="20315"/>
                    </a:lnTo>
                    <a:cubicBezTo>
                      <a:pt x="21599" y="20315"/>
                      <a:pt x="20124" y="21600"/>
                      <a:pt x="2012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90" name="Google Shape;190;p1"/>
              <p:cNvSpPr/>
              <p:nvPr/>
            </p:nvSpPr>
            <p:spPr>
              <a:xfrm flipH="1" rot="6480000">
                <a:off x="1115219315" y="175299302"/>
                <a:ext cx="546421610" cy="179539367"/>
              </a:xfrm>
              <a:custGeom>
                <a:rect b="b" l="l" r="r" t="t"/>
                <a:pathLst>
                  <a:path extrusionOk="0" h="21600" w="21600">
                    <a:moveTo>
                      <a:pt x="21600" y="21599"/>
                    </a:moveTo>
                    <a:lnTo>
                      <a:pt x="7314" y="21427"/>
                    </a:lnTo>
                    <a:lnTo>
                      <a:pt x="10068" y="2002"/>
                    </a:lnTo>
                    <a:lnTo>
                      <a:pt x="74" y="5922"/>
                    </a:lnTo>
                    <a:lnTo>
                      <a:pt x="0" y="5225"/>
                    </a:lnTo>
                    <a:lnTo>
                      <a:pt x="10584" y="1073"/>
                    </a:lnTo>
                    <a:lnTo>
                      <a:pt x="7798" y="20721"/>
                    </a:lnTo>
                    <a:lnTo>
                      <a:pt x="20780" y="20878"/>
                    </a:lnTo>
                    <a:lnTo>
                      <a:pt x="11519" y="467"/>
                    </a:lnTo>
                    <a:lnTo>
                      <a:pt x="11799" y="0"/>
                    </a:lnTo>
                    <a:cubicBezTo>
                      <a:pt x="11799" y="0"/>
                      <a:pt x="21600" y="21599"/>
                      <a:pt x="2160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91" name="Google Shape;191;p1"/>
              <p:cNvSpPr/>
              <p:nvPr/>
            </p:nvSpPr>
            <p:spPr>
              <a:xfrm flipH="1" rot="6480000">
                <a:off x="1125261658" y="706697469"/>
                <a:ext cx="289131979" cy="192366922"/>
              </a:xfrm>
              <a:custGeom>
                <a:rect b="b" l="l" r="r" t="t"/>
                <a:pathLst>
                  <a:path extrusionOk="0" h="21600" w="21600">
                    <a:moveTo>
                      <a:pt x="18895" y="21600"/>
                    </a:moveTo>
                    <a:lnTo>
                      <a:pt x="18198" y="21566"/>
                    </a:lnTo>
                    <a:lnTo>
                      <a:pt x="20810" y="715"/>
                    </a:lnTo>
                    <a:lnTo>
                      <a:pt x="0" y="715"/>
                    </a:lnTo>
                    <a:lnTo>
                      <a:pt x="0" y="0"/>
                    </a:lnTo>
                    <a:lnTo>
                      <a:pt x="21599" y="0"/>
                    </a:lnTo>
                    <a:cubicBezTo>
                      <a:pt x="21599" y="0"/>
                      <a:pt x="18895" y="21600"/>
                      <a:pt x="18895"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92" name="Google Shape;192;p1"/>
              <p:cNvSpPr/>
              <p:nvPr/>
            </p:nvSpPr>
            <p:spPr>
              <a:xfrm flipH="1" rot="6480000">
                <a:off x="858965069" y="1577071915"/>
                <a:ext cx="294244340" cy="223042002"/>
              </a:xfrm>
              <a:custGeom>
                <a:rect b="b" l="l" r="r" t="t"/>
                <a:pathLst>
                  <a:path extrusionOk="0" h="21600" w="21600">
                    <a:moveTo>
                      <a:pt x="17589" y="21600"/>
                    </a:moveTo>
                    <a:lnTo>
                      <a:pt x="10665" y="19954"/>
                    </a:lnTo>
                    <a:lnTo>
                      <a:pt x="8225" y="4807"/>
                    </a:lnTo>
                    <a:lnTo>
                      <a:pt x="0" y="484"/>
                    </a:lnTo>
                    <a:lnTo>
                      <a:pt x="368" y="0"/>
                    </a:lnTo>
                    <a:lnTo>
                      <a:pt x="8865" y="4465"/>
                    </a:lnTo>
                    <a:lnTo>
                      <a:pt x="11288" y="19506"/>
                    </a:lnTo>
                    <a:lnTo>
                      <a:pt x="17225" y="20917"/>
                    </a:lnTo>
                    <a:lnTo>
                      <a:pt x="20981" y="14540"/>
                    </a:lnTo>
                    <a:lnTo>
                      <a:pt x="21599" y="14793"/>
                    </a:lnTo>
                    <a:cubicBezTo>
                      <a:pt x="21599" y="14793"/>
                      <a:pt x="17589" y="21600"/>
                      <a:pt x="1758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93" name="Google Shape;193;p1"/>
              <p:cNvSpPr/>
              <p:nvPr/>
            </p:nvSpPr>
            <p:spPr>
              <a:xfrm flipH="1" rot="6480000">
                <a:off x="267879512" y="1641374238"/>
                <a:ext cx="177325663" cy="215715491"/>
              </a:xfrm>
              <a:custGeom>
                <a:rect b="b" l="l" r="r" t="t"/>
                <a:pathLst>
                  <a:path extrusionOk="0" h="21600" w="21600">
                    <a:moveTo>
                      <a:pt x="20577" y="21599"/>
                    </a:moveTo>
                    <a:lnTo>
                      <a:pt x="0" y="265"/>
                    </a:lnTo>
                    <a:lnTo>
                      <a:pt x="1022" y="0"/>
                    </a:lnTo>
                    <a:lnTo>
                      <a:pt x="21600" y="21334"/>
                    </a:lnTo>
                    <a:cubicBezTo>
                      <a:pt x="21600" y="21334"/>
                      <a:pt x="20577" y="21599"/>
                      <a:pt x="2057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94" name="Google Shape;194;p1"/>
              <p:cNvSpPr/>
              <p:nvPr/>
            </p:nvSpPr>
            <p:spPr>
              <a:xfrm flipH="1" rot="6480000">
                <a:off x="504729733" y="1131616807"/>
                <a:ext cx="248880708" cy="276091792"/>
              </a:xfrm>
              <a:custGeom>
                <a:rect b="b" l="l" r="r" t="t"/>
                <a:pathLst>
                  <a:path extrusionOk="0" h="21600" w="21600">
                    <a:moveTo>
                      <a:pt x="20816" y="21600"/>
                    </a:moveTo>
                    <a:lnTo>
                      <a:pt x="10201" y="498"/>
                    </a:lnTo>
                    <a:lnTo>
                      <a:pt x="9668" y="498"/>
                    </a:lnTo>
                    <a:lnTo>
                      <a:pt x="766" y="14438"/>
                    </a:lnTo>
                    <a:lnTo>
                      <a:pt x="0" y="14277"/>
                    </a:lnTo>
                    <a:lnTo>
                      <a:pt x="9097" y="0"/>
                    </a:lnTo>
                    <a:lnTo>
                      <a:pt x="10816" y="0"/>
                    </a:lnTo>
                    <a:lnTo>
                      <a:pt x="21599" y="21470"/>
                    </a:lnTo>
                    <a:cubicBezTo>
                      <a:pt x="21599" y="21470"/>
                      <a:pt x="20816" y="21600"/>
                      <a:pt x="2081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95" name="Google Shape;195;p1"/>
              <p:cNvSpPr/>
              <p:nvPr/>
            </p:nvSpPr>
            <p:spPr>
              <a:xfrm flipH="1" rot="6480000">
                <a:off x="210361843" y="1251377510"/>
                <a:ext cx="303511228" cy="188564512"/>
              </a:xfrm>
              <a:custGeom>
                <a:rect b="b" l="l" r="r" t="t"/>
                <a:pathLst>
                  <a:path extrusionOk="0" h="21600" w="21600">
                    <a:moveTo>
                      <a:pt x="21131" y="21599"/>
                    </a:moveTo>
                    <a:lnTo>
                      <a:pt x="0" y="483"/>
                    </a:lnTo>
                    <a:lnTo>
                      <a:pt x="468" y="0"/>
                    </a:lnTo>
                    <a:lnTo>
                      <a:pt x="21599" y="21116"/>
                    </a:lnTo>
                    <a:cubicBezTo>
                      <a:pt x="21599" y="21116"/>
                      <a:pt x="21131" y="21599"/>
                      <a:pt x="2113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96" name="Google Shape;196;p1"/>
              <p:cNvSpPr/>
              <p:nvPr/>
            </p:nvSpPr>
            <p:spPr>
              <a:xfrm flipH="1" rot="6480000">
                <a:off x="497550748" y="960084922"/>
                <a:ext cx="433031638" cy="551100810"/>
              </a:xfrm>
              <a:custGeom>
                <a:rect b="b" l="l" r="r" t="t"/>
                <a:pathLst>
                  <a:path extrusionOk="0" h="21600" w="21600">
                    <a:moveTo>
                      <a:pt x="6105" y="21600"/>
                    </a:moveTo>
                    <a:lnTo>
                      <a:pt x="5762" y="21441"/>
                    </a:lnTo>
                    <a:lnTo>
                      <a:pt x="12541" y="17836"/>
                    </a:lnTo>
                    <a:lnTo>
                      <a:pt x="21025" y="5351"/>
                    </a:lnTo>
                    <a:lnTo>
                      <a:pt x="493" y="377"/>
                    </a:lnTo>
                    <a:lnTo>
                      <a:pt x="1416" y="14219"/>
                    </a:lnTo>
                    <a:lnTo>
                      <a:pt x="949" y="14227"/>
                    </a:lnTo>
                    <a:lnTo>
                      <a:pt x="0" y="0"/>
                    </a:lnTo>
                    <a:lnTo>
                      <a:pt x="21600" y="5232"/>
                    </a:lnTo>
                    <a:lnTo>
                      <a:pt x="12952" y="17957"/>
                    </a:lnTo>
                    <a:lnTo>
                      <a:pt x="12918" y="17975"/>
                    </a:lnTo>
                    <a:cubicBezTo>
                      <a:pt x="12918" y="17975"/>
                      <a:pt x="6105" y="21600"/>
                      <a:pt x="6105"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97" name="Google Shape;197;p1"/>
              <p:cNvSpPr/>
              <p:nvPr/>
            </p:nvSpPr>
            <p:spPr>
              <a:xfrm flipH="1" rot="6480000">
                <a:off x="291080736" y="939742621"/>
                <a:ext cx="633412242" cy="84729710"/>
              </a:xfrm>
              <a:custGeom>
                <a:rect b="b" l="l" r="r" t="t"/>
                <a:pathLst>
                  <a:path extrusionOk="0" h="21600" w="21600">
                    <a:moveTo>
                      <a:pt x="62" y="21599"/>
                    </a:moveTo>
                    <a:lnTo>
                      <a:pt x="0" y="20120"/>
                    </a:lnTo>
                    <a:lnTo>
                      <a:pt x="21537" y="0"/>
                    </a:lnTo>
                    <a:lnTo>
                      <a:pt x="21599" y="1479"/>
                    </a:lnTo>
                    <a:cubicBezTo>
                      <a:pt x="21599" y="1479"/>
                      <a:pt x="62" y="21599"/>
                      <a:pt x="62"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98" name="Google Shape;198;p1"/>
              <p:cNvSpPr/>
              <p:nvPr/>
            </p:nvSpPr>
            <p:spPr>
              <a:xfrm flipH="1" rot="6480000">
                <a:off x="1592875786" y="885245856"/>
                <a:ext cx="127107844" cy="624045906"/>
              </a:xfrm>
              <a:custGeom>
                <a:rect b="b" l="l" r="r" t="t"/>
                <a:pathLst>
                  <a:path extrusionOk="0" h="21600" w="21600">
                    <a:moveTo>
                      <a:pt x="19342" y="21600"/>
                    </a:moveTo>
                    <a:lnTo>
                      <a:pt x="0" y="39"/>
                    </a:lnTo>
                    <a:lnTo>
                      <a:pt x="2257" y="0"/>
                    </a:lnTo>
                    <a:lnTo>
                      <a:pt x="21600" y="21560"/>
                    </a:lnTo>
                    <a:cubicBezTo>
                      <a:pt x="21600" y="21560"/>
                      <a:pt x="19342" y="21600"/>
                      <a:pt x="1934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99" name="Google Shape;199;p1"/>
              <p:cNvSpPr/>
              <p:nvPr/>
            </p:nvSpPr>
            <p:spPr>
              <a:xfrm flipH="1" rot="6480000">
                <a:off x="744181313" y="1171270552"/>
                <a:ext cx="627992056" cy="135564658"/>
              </a:xfrm>
              <a:custGeom>
                <a:rect b="b" l="l" r="r" t="t"/>
                <a:pathLst>
                  <a:path extrusionOk="0" h="21600" w="21600">
                    <a:moveTo>
                      <a:pt x="14637" y="21599"/>
                    </a:moveTo>
                    <a:lnTo>
                      <a:pt x="14451" y="20830"/>
                    </a:lnTo>
                    <a:lnTo>
                      <a:pt x="20723" y="7868"/>
                    </a:lnTo>
                    <a:lnTo>
                      <a:pt x="0" y="936"/>
                    </a:lnTo>
                    <a:lnTo>
                      <a:pt x="36" y="0"/>
                    </a:lnTo>
                    <a:lnTo>
                      <a:pt x="21599" y="7213"/>
                    </a:lnTo>
                    <a:cubicBezTo>
                      <a:pt x="21599" y="7213"/>
                      <a:pt x="14637" y="21599"/>
                      <a:pt x="1463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00" name="Google Shape;200;p1"/>
              <p:cNvSpPr/>
              <p:nvPr/>
            </p:nvSpPr>
            <p:spPr>
              <a:xfrm flipH="1" rot="6480000">
                <a:off x="823062170" y="652013197"/>
                <a:ext cx="265507018" cy="213734003"/>
              </a:xfrm>
              <a:custGeom>
                <a:rect b="b" l="l" r="r" t="t"/>
                <a:pathLst>
                  <a:path extrusionOk="0" h="21600" w="21600">
                    <a:moveTo>
                      <a:pt x="603" y="21600"/>
                    </a:moveTo>
                    <a:lnTo>
                      <a:pt x="0" y="21233"/>
                    </a:lnTo>
                    <a:lnTo>
                      <a:pt x="20996" y="0"/>
                    </a:lnTo>
                    <a:lnTo>
                      <a:pt x="21600" y="366"/>
                    </a:lnTo>
                    <a:cubicBezTo>
                      <a:pt x="21600" y="366"/>
                      <a:pt x="603" y="21600"/>
                      <a:pt x="60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01" name="Google Shape;201;p1"/>
              <p:cNvSpPr/>
              <p:nvPr/>
            </p:nvSpPr>
            <p:spPr>
              <a:xfrm flipH="1" rot="6480000">
                <a:off x="591072867" y="341091775"/>
                <a:ext cx="525445500" cy="97731210"/>
              </a:xfrm>
              <a:custGeom>
                <a:rect b="b" l="l" r="r" t="t"/>
                <a:pathLst>
                  <a:path extrusionOk="0" h="21600" w="21600">
                    <a:moveTo>
                      <a:pt x="10448" y="21600"/>
                    </a:moveTo>
                    <a:lnTo>
                      <a:pt x="0" y="1141"/>
                    </a:lnTo>
                    <a:lnTo>
                      <a:pt x="192" y="8"/>
                    </a:lnTo>
                    <a:lnTo>
                      <a:pt x="10454" y="20101"/>
                    </a:lnTo>
                    <a:lnTo>
                      <a:pt x="21416" y="0"/>
                    </a:lnTo>
                    <a:lnTo>
                      <a:pt x="21599" y="1150"/>
                    </a:lnTo>
                    <a:cubicBezTo>
                      <a:pt x="21599" y="1150"/>
                      <a:pt x="10448" y="21600"/>
                      <a:pt x="1044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02" name="Google Shape;202;p1"/>
              <p:cNvSpPr/>
              <p:nvPr/>
            </p:nvSpPr>
            <p:spPr>
              <a:xfrm flipH="1" rot="6480000">
                <a:off x="1459928113" y="855416713"/>
                <a:ext cx="285329325" cy="134970528"/>
              </a:xfrm>
              <a:custGeom>
                <a:rect b="b" l="l" r="r" t="t"/>
                <a:pathLst>
                  <a:path extrusionOk="0" h="21600" w="21600">
                    <a:moveTo>
                      <a:pt x="21178" y="21599"/>
                    </a:moveTo>
                    <a:lnTo>
                      <a:pt x="0" y="762"/>
                    </a:lnTo>
                    <a:lnTo>
                      <a:pt x="421" y="0"/>
                    </a:lnTo>
                    <a:lnTo>
                      <a:pt x="21599" y="20837"/>
                    </a:lnTo>
                    <a:cubicBezTo>
                      <a:pt x="21599" y="20837"/>
                      <a:pt x="21178" y="21599"/>
                      <a:pt x="2117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03" name="Google Shape;203;p1"/>
              <p:cNvSpPr/>
              <p:nvPr/>
            </p:nvSpPr>
            <p:spPr>
              <a:xfrm flipH="1" rot="6480000">
                <a:off x="1003895507" y="1566449888"/>
                <a:ext cx="429993973" cy="65298723"/>
              </a:xfrm>
              <a:custGeom>
                <a:rect b="b" l="l" r="r" t="t"/>
                <a:pathLst>
                  <a:path extrusionOk="0" h="21600" w="21600">
                    <a:moveTo>
                      <a:pt x="101" y="21599"/>
                    </a:moveTo>
                    <a:lnTo>
                      <a:pt x="0" y="19687"/>
                    </a:lnTo>
                    <a:lnTo>
                      <a:pt x="21498" y="0"/>
                    </a:lnTo>
                    <a:lnTo>
                      <a:pt x="21600" y="1911"/>
                    </a:lnTo>
                    <a:cubicBezTo>
                      <a:pt x="21600" y="1911"/>
                      <a:pt x="101" y="21599"/>
                      <a:pt x="10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04" name="Google Shape;204;p1"/>
              <p:cNvSpPr/>
              <p:nvPr/>
            </p:nvSpPr>
            <p:spPr>
              <a:xfrm flipH="1" rot="6480000">
                <a:off x="1994531763" y="495706124"/>
                <a:ext cx="20586944" cy="94766810"/>
              </a:xfrm>
              <a:custGeom>
                <a:rect b="b" l="l" r="r" t="t"/>
                <a:pathLst>
                  <a:path extrusionOk="0" h="21600" w="21600">
                    <a:moveTo>
                      <a:pt x="9816" y="21600"/>
                    </a:moveTo>
                    <a:lnTo>
                      <a:pt x="0" y="21498"/>
                    </a:lnTo>
                    <a:lnTo>
                      <a:pt x="11783" y="0"/>
                    </a:lnTo>
                    <a:lnTo>
                      <a:pt x="21599" y="101"/>
                    </a:lnTo>
                    <a:cubicBezTo>
                      <a:pt x="21599" y="101"/>
                      <a:pt x="9816" y="21600"/>
                      <a:pt x="9816" y="21600"/>
                    </a:cubicBezTo>
                    <a:close/>
                  </a:path>
                </a:pathLst>
              </a:custGeom>
              <a:solidFill>
                <a:srgbClr val="302D5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05" name="Google Shape;205;p1"/>
              <p:cNvSpPr/>
              <p:nvPr/>
            </p:nvSpPr>
            <p:spPr>
              <a:xfrm flipH="1" rot="6480000">
                <a:off x="1849479609" y="486402076"/>
                <a:ext cx="150104619" cy="16345184"/>
              </a:xfrm>
              <a:custGeom>
                <a:rect b="b" l="l" r="r" t="t"/>
                <a:pathLst>
                  <a:path extrusionOk="0" h="21600" w="21600">
                    <a:moveTo>
                      <a:pt x="21450" y="21599"/>
                    </a:moveTo>
                    <a:lnTo>
                      <a:pt x="0" y="7774"/>
                    </a:lnTo>
                    <a:lnTo>
                      <a:pt x="149" y="0"/>
                    </a:lnTo>
                    <a:lnTo>
                      <a:pt x="21600" y="13825"/>
                    </a:lnTo>
                    <a:cubicBezTo>
                      <a:pt x="21600" y="13825"/>
                      <a:pt x="21450" y="21599"/>
                      <a:pt x="2145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06" name="Google Shape;206;p1"/>
              <p:cNvSpPr/>
              <p:nvPr/>
            </p:nvSpPr>
            <p:spPr>
              <a:xfrm flipH="1" rot="6480000">
                <a:off x="1322411116" y="43119430"/>
                <a:ext cx="91190979" cy="43277036"/>
              </a:xfrm>
              <a:custGeom>
                <a:rect b="b" l="l" r="r" t="t"/>
                <a:pathLst>
                  <a:path extrusionOk="0" h="21600" w="21600">
                    <a:moveTo>
                      <a:pt x="1288" y="21600"/>
                    </a:moveTo>
                    <a:lnTo>
                      <a:pt x="0" y="19190"/>
                    </a:lnTo>
                    <a:lnTo>
                      <a:pt x="20312" y="0"/>
                    </a:lnTo>
                    <a:lnTo>
                      <a:pt x="21599" y="2408"/>
                    </a:lnTo>
                    <a:cubicBezTo>
                      <a:pt x="21599" y="2408"/>
                      <a:pt x="1288" y="21600"/>
                      <a:pt x="128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07" name="Google Shape;207;p1"/>
              <p:cNvSpPr/>
              <p:nvPr/>
            </p:nvSpPr>
            <p:spPr>
              <a:xfrm flipH="1" rot="6480000">
                <a:off x="1539749358" y="478093486"/>
                <a:ext cx="276436531" cy="32483717"/>
              </a:xfrm>
              <a:custGeom>
                <a:rect b="b" l="l" r="r" t="t"/>
                <a:pathLst>
                  <a:path extrusionOk="0" h="21600" w="21600">
                    <a:moveTo>
                      <a:pt x="111" y="21599"/>
                    </a:moveTo>
                    <a:lnTo>
                      <a:pt x="0" y="17710"/>
                    </a:lnTo>
                    <a:lnTo>
                      <a:pt x="21488" y="0"/>
                    </a:lnTo>
                    <a:lnTo>
                      <a:pt x="21600" y="3890"/>
                    </a:lnTo>
                    <a:cubicBezTo>
                      <a:pt x="21600" y="3890"/>
                      <a:pt x="111" y="21599"/>
                      <a:pt x="11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08" name="Google Shape;208;p1"/>
              <p:cNvSpPr/>
              <p:nvPr/>
            </p:nvSpPr>
            <p:spPr>
              <a:xfrm flipH="1" rot="6480000">
                <a:off x="740034056" y="875898166"/>
                <a:ext cx="355854039" cy="224415168"/>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09" name="Google Shape;209;p1"/>
              <p:cNvSpPr/>
              <p:nvPr/>
            </p:nvSpPr>
            <p:spPr>
              <a:xfrm flipH="1" rot="6480000">
                <a:off x="338771102" y="1422454479"/>
                <a:ext cx="582534763" cy="367371554"/>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10" name="Google Shape;210;p1"/>
              <p:cNvSpPr/>
              <p:nvPr/>
            </p:nvSpPr>
            <p:spPr>
              <a:xfrm flipH="1" rot="6480000">
                <a:off x="1849899766" y="491549316"/>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FCA8B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11" name="Google Shape;211;p1"/>
              <p:cNvSpPr/>
              <p:nvPr/>
            </p:nvSpPr>
            <p:spPr>
              <a:xfrm flipH="1" rot="6480000">
                <a:off x="284949034" y="1999179604"/>
                <a:ext cx="62665667" cy="39517888"/>
              </a:xfrm>
              <a:custGeom>
                <a:rect b="b" l="l" r="r" t="t"/>
                <a:pathLst>
                  <a:path extrusionOk="0" h="21600" w="21600">
                    <a:moveTo>
                      <a:pt x="21600" y="10800"/>
                    </a:moveTo>
                    <a:cubicBezTo>
                      <a:pt x="21600" y="16764"/>
                      <a:pt x="16765" y="21600"/>
                      <a:pt x="10800" y="21600"/>
                    </a:cubicBezTo>
                    <a:cubicBezTo>
                      <a:pt x="4835" y="21600"/>
                      <a:pt x="0" y="16764"/>
                      <a:pt x="0" y="10800"/>
                    </a:cubicBezTo>
                    <a:cubicBezTo>
                      <a:pt x="0" y="4835"/>
                      <a:pt x="4835" y="0"/>
                      <a:pt x="10800" y="0"/>
                    </a:cubicBezTo>
                    <a:cubicBezTo>
                      <a:pt x="16765" y="0"/>
                      <a:pt x="21600" y="4835"/>
                      <a:pt x="21600" y="10800"/>
                    </a:cubicBezTo>
                    <a:close/>
                  </a:path>
                </a:pathLst>
              </a:custGeom>
              <a:solidFill>
                <a:srgbClr val="B1CC1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12" name="Google Shape;212;p1"/>
              <p:cNvSpPr/>
              <p:nvPr/>
            </p:nvSpPr>
            <p:spPr>
              <a:xfrm flipH="1" rot="6480000">
                <a:off x="622325645" y="1982040924"/>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D6D9E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13" name="Google Shape;213;p1"/>
              <p:cNvSpPr/>
              <p:nvPr/>
            </p:nvSpPr>
            <p:spPr>
              <a:xfrm flipH="1" rot="6480000">
                <a:off x="1604999534" y="1006271781"/>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14" name="Google Shape;214;p1"/>
              <p:cNvSpPr/>
              <p:nvPr/>
            </p:nvSpPr>
            <p:spPr>
              <a:xfrm flipH="1" rot="6480000">
                <a:off x="1297763868" y="56375337"/>
                <a:ext cx="75521139" cy="47625146"/>
              </a:xfrm>
              <a:custGeom>
                <a:rect b="b" l="l" r="r" t="t"/>
                <a:pathLst>
                  <a:path extrusionOk="0" h="21600" w="21600">
                    <a:moveTo>
                      <a:pt x="21599" y="10799"/>
                    </a:moveTo>
                    <a:cubicBezTo>
                      <a:pt x="21599" y="16764"/>
                      <a:pt x="16764" y="21599"/>
                      <a:pt x="10800" y="21599"/>
                    </a:cubicBezTo>
                    <a:cubicBezTo>
                      <a:pt x="4835" y="21599"/>
                      <a:pt x="0" y="16764"/>
                      <a:pt x="0" y="10799"/>
                    </a:cubicBezTo>
                    <a:cubicBezTo>
                      <a:pt x="0" y="4835"/>
                      <a:pt x="4835" y="0"/>
                      <a:pt x="10800" y="0"/>
                    </a:cubicBezTo>
                    <a:cubicBezTo>
                      <a:pt x="16764" y="0"/>
                      <a:pt x="21599" y="4835"/>
                      <a:pt x="21599" y="10799"/>
                    </a:cubicBezTo>
                    <a:close/>
                  </a:path>
                </a:pathLst>
              </a:custGeom>
              <a:solidFill>
                <a:srgbClr val="A3C7F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15" name="Google Shape;215;p1"/>
              <p:cNvSpPr/>
              <p:nvPr/>
            </p:nvSpPr>
            <p:spPr>
              <a:xfrm flipH="1" rot="6480000">
                <a:off x="418996902" y="1132530396"/>
                <a:ext cx="75516011" cy="47625146"/>
              </a:xfrm>
              <a:custGeom>
                <a:rect b="b" l="l" r="r" t="t"/>
                <a:pathLst>
                  <a:path extrusionOk="0" h="21600" w="21600">
                    <a:moveTo>
                      <a:pt x="21600" y="10800"/>
                    </a:moveTo>
                    <a:cubicBezTo>
                      <a:pt x="21600" y="16764"/>
                      <a:pt x="16765" y="21599"/>
                      <a:pt x="10800" y="21599"/>
                    </a:cubicBezTo>
                    <a:cubicBezTo>
                      <a:pt x="4835" y="21599"/>
                      <a:pt x="0" y="16764"/>
                      <a:pt x="0" y="10800"/>
                    </a:cubicBezTo>
                    <a:cubicBezTo>
                      <a:pt x="0" y="4835"/>
                      <a:pt x="4835" y="0"/>
                      <a:pt x="10800" y="0"/>
                    </a:cubicBezTo>
                    <a:cubicBezTo>
                      <a:pt x="16765" y="0"/>
                      <a:pt x="21600" y="4835"/>
                      <a:pt x="21600" y="10800"/>
                    </a:cubicBezTo>
                    <a:close/>
                  </a:path>
                </a:pathLst>
              </a:custGeom>
              <a:solidFill>
                <a:srgbClr val="FCA8B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16" name="Google Shape;216;p1"/>
              <p:cNvSpPr/>
              <p:nvPr/>
            </p:nvSpPr>
            <p:spPr>
              <a:xfrm flipH="1" rot="6480000">
                <a:off x="1158243467" y="2109443985"/>
                <a:ext cx="53419976" cy="33687686"/>
              </a:xfrm>
              <a:custGeom>
                <a:rect b="b" l="l" r="r" t="t"/>
                <a:pathLst>
                  <a:path extrusionOk="0" h="21600" w="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path>
                </a:pathLst>
              </a:custGeom>
              <a:solidFill>
                <a:srgbClr val="00A0A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17" name="Google Shape;217;p1"/>
              <p:cNvSpPr/>
              <p:nvPr/>
            </p:nvSpPr>
            <p:spPr>
              <a:xfrm flipH="1" rot="6480000">
                <a:off x="788528944" y="525866859"/>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BAC0D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18" name="Google Shape;218;p1"/>
              <p:cNvSpPr/>
              <p:nvPr/>
            </p:nvSpPr>
            <p:spPr>
              <a:xfrm flipH="1" rot="6480000">
                <a:off x="14644424" y="1785866143"/>
                <a:ext cx="111861021" cy="70545777"/>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7B7B8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19" name="Google Shape;219;p1"/>
              <p:cNvSpPr/>
              <p:nvPr/>
            </p:nvSpPr>
            <p:spPr>
              <a:xfrm flipH="1" rot="6480000">
                <a:off x="776519023" y="1276269011"/>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2E2E35"/>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20" name="Google Shape;220;p1"/>
              <p:cNvSpPr/>
              <p:nvPr/>
            </p:nvSpPr>
            <p:spPr>
              <a:xfrm flipH="1" rot="6480000">
                <a:off x="1471239496" y="250504459"/>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21" name="Google Shape;221;p1"/>
              <p:cNvSpPr/>
              <p:nvPr/>
            </p:nvSpPr>
            <p:spPr>
              <a:xfrm flipH="1" rot="6480000">
                <a:off x="1162658492" y="1262299814"/>
                <a:ext cx="477443246" cy="301096381"/>
              </a:xfrm>
              <a:custGeom>
                <a:rect b="b" l="l" r="r" t="t"/>
                <a:pathLst>
                  <a:path extrusionOk="0" h="21600" w="21600">
                    <a:moveTo>
                      <a:pt x="21599" y="10800"/>
                    </a:moveTo>
                    <a:cubicBezTo>
                      <a:pt x="21599" y="16764"/>
                      <a:pt x="16764" y="21600"/>
                      <a:pt x="10799" y="21600"/>
                    </a:cubicBezTo>
                    <a:cubicBezTo>
                      <a:pt x="4835" y="21600"/>
                      <a:pt x="0" y="16764"/>
                      <a:pt x="0" y="10800"/>
                    </a:cubicBezTo>
                    <a:cubicBezTo>
                      <a:pt x="0" y="4835"/>
                      <a:pt x="4835" y="0"/>
                      <a:pt x="10799" y="0"/>
                    </a:cubicBezTo>
                    <a:cubicBezTo>
                      <a:pt x="16764" y="0"/>
                      <a:pt x="21599" y="4835"/>
                      <a:pt x="21599" y="10800"/>
                    </a:cubicBezTo>
                    <a:close/>
                  </a:path>
                </a:pathLst>
              </a:custGeom>
              <a:solidFill>
                <a:srgbClr val="BAC0D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22" name="Google Shape;222;p1"/>
              <p:cNvSpPr/>
              <p:nvPr/>
            </p:nvSpPr>
            <p:spPr>
              <a:xfrm flipH="1" rot="6480000">
                <a:off x="999819532" y="1786953815"/>
                <a:ext cx="336493015" cy="212208417"/>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667FC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23" name="Google Shape;223;p1"/>
              <p:cNvSpPr/>
              <p:nvPr/>
            </p:nvSpPr>
            <p:spPr>
              <a:xfrm flipH="1" rot="6480000">
                <a:off x="886871107" y="175169870"/>
                <a:ext cx="234311310" cy="147766880"/>
              </a:xfrm>
              <a:custGeom>
                <a:rect b="b" l="l" r="r" t="t"/>
                <a:pathLst>
                  <a:path extrusionOk="0" h="21600" w="21600">
                    <a:moveTo>
                      <a:pt x="21599" y="10800"/>
                    </a:moveTo>
                    <a:cubicBezTo>
                      <a:pt x="21599" y="16764"/>
                      <a:pt x="16764" y="21599"/>
                      <a:pt x="10799" y="21599"/>
                    </a:cubicBezTo>
                    <a:cubicBezTo>
                      <a:pt x="4834" y="21599"/>
                      <a:pt x="0" y="16764"/>
                      <a:pt x="0" y="10800"/>
                    </a:cubicBezTo>
                    <a:cubicBezTo>
                      <a:pt x="0" y="4835"/>
                      <a:pt x="4834" y="0"/>
                      <a:pt x="10799" y="0"/>
                    </a:cubicBezTo>
                    <a:cubicBezTo>
                      <a:pt x="16764" y="0"/>
                      <a:pt x="21599" y="4835"/>
                      <a:pt x="21599"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24" name="Google Shape;224;p1"/>
              <p:cNvSpPr/>
              <p:nvPr/>
            </p:nvSpPr>
            <p:spPr>
              <a:xfrm flipH="1" rot="6480000">
                <a:off x="526550493" y="2077067607"/>
                <a:ext cx="49792420" cy="31402878"/>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25" name="Google Shape;225;p1"/>
              <p:cNvSpPr/>
              <p:nvPr/>
            </p:nvSpPr>
            <p:spPr>
              <a:xfrm flipH="1" rot="6480000">
                <a:off x="1068847251" y="1710791890"/>
                <a:ext cx="49795155" cy="31401370"/>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5"/>
                      <a:pt x="4835" y="0"/>
                      <a:pt x="10800"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26" name="Google Shape;226;p1"/>
              <p:cNvSpPr/>
              <p:nvPr/>
            </p:nvSpPr>
            <p:spPr>
              <a:xfrm flipH="1" rot="6480000">
                <a:off x="1039321934" y="1428524088"/>
                <a:ext cx="49795155" cy="31403092"/>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27" name="Google Shape;227;p1"/>
              <p:cNvSpPr/>
              <p:nvPr/>
            </p:nvSpPr>
            <p:spPr>
              <a:xfrm flipH="1" rot="6480000">
                <a:off x="191788346" y="1651472701"/>
                <a:ext cx="49792420" cy="31403092"/>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6"/>
                      <a:pt x="4835" y="0"/>
                      <a:pt x="10799" y="0"/>
                    </a:cubicBezTo>
                    <a:cubicBezTo>
                      <a:pt x="16764"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28" name="Google Shape;228;p1"/>
              <p:cNvSpPr/>
              <p:nvPr/>
            </p:nvSpPr>
            <p:spPr>
              <a:xfrm flipH="1" rot="6480000">
                <a:off x="394061311" y="1051755208"/>
                <a:ext cx="49792420" cy="31401370"/>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29" name="Google Shape;229;p1"/>
              <p:cNvSpPr/>
              <p:nvPr/>
            </p:nvSpPr>
            <p:spPr>
              <a:xfrm flipH="1" rot="6480000">
                <a:off x="465658879" y="1815276422"/>
                <a:ext cx="49792759" cy="31401370"/>
              </a:xfrm>
              <a:custGeom>
                <a:rect b="b" l="l" r="r" t="t"/>
                <a:pathLst>
                  <a:path extrusionOk="0" h="21600" w="21600">
                    <a:moveTo>
                      <a:pt x="21600" y="10799"/>
                    </a:moveTo>
                    <a:cubicBezTo>
                      <a:pt x="21600" y="16764"/>
                      <a:pt x="16765" y="21600"/>
                      <a:pt x="10800" y="21600"/>
                    </a:cubicBezTo>
                    <a:cubicBezTo>
                      <a:pt x="4835" y="21600"/>
                      <a:pt x="0" y="16764"/>
                      <a:pt x="0" y="10799"/>
                    </a:cubicBezTo>
                    <a:cubicBezTo>
                      <a:pt x="0" y="4834"/>
                      <a:pt x="4835" y="0"/>
                      <a:pt x="10800" y="0"/>
                    </a:cubicBezTo>
                    <a:cubicBezTo>
                      <a:pt x="16765"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30" name="Google Shape;230;p1"/>
              <p:cNvSpPr/>
              <p:nvPr/>
            </p:nvSpPr>
            <p:spPr>
              <a:xfrm flipH="1" rot="6480000">
                <a:off x="1201865531" y="268074584"/>
                <a:ext cx="49790023" cy="31402878"/>
              </a:xfrm>
              <a:custGeom>
                <a:rect b="b" l="l" r="r" t="t"/>
                <a:pathLst>
                  <a:path extrusionOk="0" h="21600" w="21600">
                    <a:moveTo>
                      <a:pt x="21600" y="10800"/>
                    </a:moveTo>
                    <a:cubicBezTo>
                      <a:pt x="21600" y="16764"/>
                      <a:pt x="16764" y="21600"/>
                      <a:pt x="10798" y="21600"/>
                    </a:cubicBezTo>
                    <a:cubicBezTo>
                      <a:pt x="4835" y="21600"/>
                      <a:pt x="0" y="16764"/>
                      <a:pt x="0" y="10800"/>
                    </a:cubicBezTo>
                    <a:cubicBezTo>
                      <a:pt x="0" y="4835"/>
                      <a:pt x="4835" y="0"/>
                      <a:pt x="10798" y="0"/>
                    </a:cubicBezTo>
                    <a:cubicBezTo>
                      <a:pt x="16764" y="0"/>
                      <a:pt x="21600" y="4835"/>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31" name="Google Shape;231;p1"/>
              <p:cNvSpPr/>
              <p:nvPr/>
            </p:nvSpPr>
            <p:spPr>
              <a:xfrm flipH="1" rot="6480000">
                <a:off x="1153968591" y="1048053291"/>
                <a:ext cx="49795155" cy="31401370"/>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5"/>
                      <a:pt x="4835" y="0"/>
                      <a:pt x="10800"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32" name="Google Shape;232;p1"/>
              <p:cNvSpPr/>
              <p:nvPr/>
            </p:nvSpPr>
            <p:spPr>
              <a:xfrm flipH="1" rot="6480000">
                <a:off x="1131926630" y="697310875"/>
                <a:ext cx="49795155" cy="31402878"/>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6"/>
                      <a:pt x="4835" y="0"/>
                      <a:pt x="10800" y="0"/>
                    </a:cubicBezTo>
                    <a:cubicBezTo>
                      <a:pt x="16764" y="0"/>
                      <a:pt x="21599" y="4836"/>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33" name="Google Shape;233;p1"/>
              <p:cNvSpPr/>
              <p:nvPr/>
            </p:nvSpPr>
            <p:spPr>
              <a:xfrm flipH="1" rot="6480000">
                <a:off x="1585402065" y="563371138"/>
                <a:ext cx="49795155" cy="31401370"/>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4"/>
                      <a:pt x="4835" y="0"/>
                      <a:pt x="10800"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34" name="Google Shape;234;p1"/>
              <p:cNvSpPr/>
              <p:nvPr/>
            </p:nvSpPr>
            <p:spPr>
              <a:xfrm flipH="1" rot="6480000">
                <a:off x="977100757" y="1584854197"/>
                <a:ext cx="27800001" cy="17533656"/>
              </a:xfrm>
              <a:custGeom>
                <a:rect b="b" l="l" r="r" t="t"/>
                <a:pathLst>
                  <a:path extrusionOk="0" h="21600" w="21600">
                    <a:moveTo>
                      <a:pt x="21599" y="10800"/>
                    </a:moveTo>
                    <a:cubicBezTo>
                      <a:pt x="21599" y="16764"/>
                      <a:pt x="16763" y="21600"/>
                      <a:pt x="10799" y="21600"/>
                    </a:cubicBezTo>
                    <a:cubicBezTo>
                      <a:pt x="4834" y="21600"/>
                      <a:pt x="0" y="16764"/>
                      <a:pt x="0" y="10800"/>
                    </a:cubicBezTo>
                    <a:cubicBezTo>
                      <a:pt x="0" y="4835"/>
                      <a:pt x="4834" y="0"/>
                      <a:pt x="10799" y="0"/>
                    </a:cubicBezTo>
                    <a:cubicBezTo>
                      <a:pt x="16763"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35" name="Google Shape;235;p1"/>
              <p:cNvSpPr/>
              <p:nvPr/>
            </p:nvSpPr>
            <p:spPr>
              <a:xfrm flipH="1" rot="6480000">
                <a:off x="1260274392" y="1687202096"/>
                <a:ext cx="27800001" cy="17531933"/>
              </a:xfrm>
              <a:custGeom>
                <a:rect b="b" l="l" r="r" t="t"/>
                <a:pathLst>
                  <a:path extrusionOk="0" h="21600" w="21600">
                    <a:moveTo>
                      <a:pt x="21599" y="10799"/>
                    </a:moveTo>
                    <a:cubicBezTo>
                      <a:pt x="21599" y="16763"/>
                      <a:pt x="16763" y="21599"/>
                      <a:pt x="10799" y="21599"/>
                    </a:cubicBezTo>
                    <a:cubicBezTo>
                      <a:pt x="4834" y="21599"/>
                      <a:pt x="0" y="16763"/>
                      <a:pt x="0" y="10799"/>
                    </a:cubicBezTo>
                    <a:cubicBezTo>
                      <a:pt x="0" y="4834"/>
                      <a:pt x="4834"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36" name="Google Shape;236;p1"/>
              <p:cNvSpPr/>
              <p:nvPr/>
            </p:nvSpPr>
            <p:spPr>
              <a:xfrm flipH="1" rot="6480000">
                <a:off x="1010935548" y="1281746197"/>
                <a:ext cx="27800342" cy="17531933"/>
              </a:xfrm>
              <a:custGeom>
                <a:rect b="b" l="l" r="r" t="t"/>
                <a:pathLst>
                  <a:path extrusionOk="0" h="21600" w="21600">
                    <a:moveTo>
                      <a:pt x="21599" y="10800"/>
                    </a:moveTo>
                    <a:cubicBezTo>
                      <a:pt x="21599" y="16765"/>
                      <a:pt x="16763" y="21599"/>
                      <a:pt x="10799" y="21599"/>
                    </a:cubicBezTo>
                    <a:cubicBezTo>
                      <a:pt x="4834" y="21599"/>
                      <a:pt x="0" y="16765"/>
                      <a:pt x="0" y="10800"/>
                    </a:cubicBezTo>
                    <a:cubicBezTo>
                      <a:pt x="0" y="4836"/>
                      <a:pt x="4834" y="0"/>
                      <a:pt x="10799" y="0"/>
                    </a:cubicBezTo>
                    <a:cubicBezTo>
                      <a:pt x="16763" y="0"/>
                      <a:pt x="21599" y="4836"/>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37" name="Google Shape;237;p1"/>
              <p:cNvSpPr/>
              <p:nvPr/>
            </p:nvSpPr>
            <p:spPr>
              <a:xfrm flipH="1" rot="6480000">
                <a:off x="1173849696" y="1220537991"/>
                <a:ext cx="27797606" cy="17531933"/>
              </a:xfrm>
              <a:custGeom>
                <a:rect b="b" l="l" r="r" t="t"/>
                <a:pathLst>
                  <a:path extrusionOk="0" h="21600" w="21600">
                    <a:moveTo>
                      <a:pt x="21600" y="10800"/>
                    </a:moveTo>
                    <a:cubicBezTo>
                      <a:pt x="21600" y="16765"/>
                      <a:pt x="16765" y="21599"/>
                      <a:pt x="10800" y="21599"/>
                    </a:cubicBezTo>
                    <a:cubicBezTo>
                      <a:pt x="4834" y="21599"/>
                      <a:pt x="0" y="16765"/>
                      <a:pt x="0" y="10800"/>
                    </a:cubicBezTo>
                    <a:cubicBezTo>
                      <a:pt x="0" y="4836"/>
                      <a:pt x="4834" y="0"/>
                      <a:pt x="10800" y="0"/>
                    </a:cubicBezTo>
                    <a:cubicBezTo>
                      <a:pt x="16765"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38" name="Google Shape;238;p1"/>
              <p:cNvSpPr/>
              <p:nvPr/>
            </p:nvSpPr>
            <p:spPr>
              <a:xfrm flipH="1" rot="6480000">
                <a:off x="1365334972" y="1048372407"/>
                <a:ext cx="27797606" cy="17531933"/>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39" name="Google Shape;239;p1"/>
              <p:cNvSpPr/>
              <p:nvPr/>
            </p:nvSpPr>
            <p:spPr>
              <a:xfrm flipH="1" rot="6480000">
                <a:off x="1593299383" y="1176494843"/>
                <a:ext cx="27800001" cy="17533656"/>
              </a:xfrm>
              <a:custGeom>
                <a:rect b="b" l="l" r="r" t="t"/>
                <a:pathLst>
                  <a:path extrusionOk="0" h="21600" w="21600">
                    <a:moveTo>
                      <a:pt x="21599" y="10800"/>
                    </a:moveTo>
                    <a:cubicBezTo>
                      <a:pt x="21599" y="16764"/>
                      <a:pt x="16765" y="21600"/>
                      <a:pt x="10800" y="21600"/>
                    </a:cubicBezTo>
                    <a:cubicBezTo>
                      <a:pt x="4836" y="21600"/>
                      <a:pt x="0" y="16764"/>
                      <a:pt x="0" y="10800"/>
                    </a:cubicBezTo>
                    <a:cubicBezTo>
                      <a:pt x="0" y="4835"/>
                      <a:pt x="4836" y="0"/>
                      <a:pt x="10800" y="0"/>
                    </a:cubicBezTo>
                    <a:cubicBezTo>
                      <a:pt x="16765"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40" name="Google Shape;240;p1"/>
              <p:cNvSpPr/>
              <p:nvPr/>
            </p:nvSpPr>
            <p:spPr>
              <a:xfrm flipH="1" rot="6480000">
                <a:off x="1789352115" y="1048530786"/>
                <a:ext cx="27797606" cy="1753193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41" name="Google Shape;241;p1"/>
              <p:cNvSpPr/>
              <p:nvPr/>
            </p:nvSpPr>
            <p:spPr>
              <a:xfrm flipH="1" rot="6480000">
                <a:off x="1591867182" y="923071686"/>
                <a:ext cx="27802736" cy="17532148"/>
              </a:xfrm>
              <a:custGeom>
                <a:rect b="b" l="l" r="r" t="t"/>
                <a:pathLst>
                  <a:path extrusionOk="0" h="21600" w="21600">
                    <a:moveTo>
                      <a:pt x="21599" y="10799"/>
                    </a:moveTo>
                    <a:cubicBezTo>
                      <a:pt x="21599" y="16763"/>
                      <a:pt x="16764" y="21599"/>
                      <a:pt x="10798" y="21599"/>
                    </a:cubicBezTo>
                    <a:cubicBezTo>
                      <a:pt x="4835" y="21599"/>
                      <a:pt x="0" y="16763"/>
                      <a:pt x="0" y="10799"/>
                    </a:cubicBezTo>
                    <a:cubicBezTo>
                      <a:pt x="0" y="4834"/>
                      <a:pt x="4835" y="0"/>
                      <a:pt x="10798"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42" name="Google Shape;242;p1"/>
              <p:cNvSpPr/>
              <p:nvPr/>
            </p:nvSpPr>
            <p:spPr>
              <a:xfrm flipH="1" rot="6480000">
                <a:off x="1721479857" y="405649594"/>
                <a:ext cx="27802736" cy="17533656"/>
              </a:xfrm>
              <a:custGeom>
                <a:rect b="b" l="l" r="r" t="t"/>
                <a:pathLst>
                  <a:path extrusionOk="0" h="21600" w="21600">
                    <a:moveTo>
                      <a:pt x="21599" y="10800"/>
                    </a:moveTo>
                    <a:cubicBezTo>
                      <a:pt x="21599" y="16764"/>
                      <a:pt x="16764" y="21600"/>
                      <a:pt x="10798" y="21600"/>
                    </a:cubicBezTo>
                    <a:cubicBezTo>
                      <a:pt x="4835" y="21600"/>
                      <a:pt x="0" y="16764"/>
                      <a:pt x="0" y="10800"/>
                    </a:cubicBezTo>
                    <a:cubicBezTo>
                      <a:pt x="0" y="4835"/>
                      <a:pt x="4835" y="0"/>
                      <a:pt x="10798"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43" name="Google Shape;243;p1"/>
              <p:cNvSpPr/>
              <p:nvPr/>
            </p:nvSpPr>
            <p:spPr>
              <a:xfrm flipH="1" rot="6480000">
                <a:off x="1153003752" y="856707213"/>
                <a:ext cx="27802736" cy="17531933"/>
              </a:xfrm>
              <a:custGeom>
                <a:rect b="b" l="l" r="r" t="t"/>
                <a:pathLst>
                  <a:path extrusionOk="0" h="21600" w="21600">
                    <a:moveTo>
                      <a:pt x="21599" y="10799"/>
                    </a:moveTo>
                    <a:cubicBezTo>
                      <a:pt x="21599" y="16763"/>
                      <a:pt x="16764" y="21599"/>
                      <a:pt x="10801" y="21599"/>
                    </a:cubicBezTo>
                    <a:cubicBezTo>
                      <a:pt x="4835" y="21599"/>
                      <a:pt x="0" y="16763"/>
                      <a:pt x="0" y="10799"/>
                    </a:cubicBezTo>
                    <a:cubicBezTo>
                      <a:pt x="0" y="4834"/>
                      <a:pt x="4835" y="0"/>
                      <a:pt x="10801"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44" name="Google Shape;244;p1"/>
              <p:cNvSpPr/>
              <p:nvPr/>
            </p:nvSpPr>
            <p:spPr>
              <a:xfrm flipH="1" rot="6480000">
                <a:off x="669189549" y="1147888670"/>
                <a:ext cx="27800001" cy="17531933"/>
              </a:xfrm>
              <a:custGeom>
                <a:rect b="b" l="l" r="r" t="t"/>
                <a:pathLst>
                  <a:path extrusionOk="0" h="21600" w="21600">
                    <a:moveTo>
                      <a:pt x="21599" y="10799"/>
                    </a:moveTo>
                    <a:cubicBezTo>
                      <a:pt x="21599" y="16763"/>
                      <a:pt x="16765" y="21599"/>
                      <a:pt x="10800" y="21599"/>
                    </a:cubicBezTo>
                    <a:cubicBezTo>
                      <a:pt x="4836" y="21599"/>
                      <a:pt x="0" y="16763"/>
                      <a:pt x="0" y="10799"/>
                    </a:cubicBezTo>
                    <a:cubicBezTo>
                      <a:pt x="0" y="4834"/>
                      <a:pt x="4836" y="0"/>
                      <a:pt x="10800" y="0"/>
                    </a:cubicBezTo>
                    <a:cubicBezTo>
                      <a:pt x="16765"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45" name="Google Shape;245;p1"/>
              <p:cNvSpPr/>
              <p:nvPr/>
            </p:nvSpPr>
            <p:spPr>
              <a:xfrm flipH="1" rot="6480000">
                <a:off x="599614822" y="967657437"/>
                <a:ext cx="27802736" cy="17533656"/>
              </a:xfrm>
              <a:custGeom>
                <a:rect b="b" l="l" r="r" t="t"/>
                <a:pathLst>
                  <a:path extrusionOk="0" h="21600" w="21600">
                    <a:moveTo>
                      <a:pt x="21599" y="10800"/>
                    </a:moveTo>
                    <a:cubicBezTo>
                      <a:pt x="21599" y="16764"/>
                      <a:pt x="16764" y="21600"/>
                      <a:pt x="10798" y="21600"/>
                    </a:cubicBezTo>
                    <a:cubicBezTo>
                      <a:pt x="4835" y="21600"/>
                      <a:pt x="0" y="16764"/>
                      <a:pt x="0" y="10800"/>
                    </a:cubicBezTo>
                    <a:cubicBezTo>
                      <a:pt x="0" y="4835"/>
                      <a:pt x="4835" y="0"/>
                      <a:pt x="10798"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46" name="Google Shape;246;p1"/>
              <p:cNvSpPr/>
              <p:nvPr/>
            </p:nvSpPr>
            <p:spPr>
              <a:xfrm flipH="1" rot="6480000">
                <a:off x="639056589" y="1881401758"/>
                <a:ext cx="27800342" cy="17532148"/>
              </a:xfrm>
              <a:custGeom>
                <a:rect b="b" l="l" r="r" t="t"/>
                <a:pathLst>
                  <a:path extrusionOk="0" h="21600" w="21600">
                    <a:moveTo>
                      <a:pt x="21599" y="10799"/>
                    </a:moveTo>
                    <a:cubicBezTo>
                      <a:pt x="21599" y="16763"/>
                      <a:pt x="16763" y="21599"/>
                      <a:pt x="10799" y="21599"/>
                    </a:cubicBezTo>
                    <a:cubicBezTo>
                      <a:pt x="4836" y="21599"/>
                      <a:pt x="0" y="16763"/>
                      <a:pt x="0" y="10799"/>
                    </a:cubicBezTo>
                    <a:cubicBezTo>
                      <a:pt x="0" y="4834"/>
                      <a:pt x="4836"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47" name="Google Shape;247;p1"/>
              <p:cNvSpPr/>
              <p:nvPr/>
            </p:nvSpPr>
            <p:spPr>
              <a:xfrm flipH="1" rot="6480000">
                <a:off x="773810047" y="1374984356"/>
                <a:ext cx="27800001" cy="17532148"/>
              </a:xfrm>
              <a:custGeom>
                <a:rect b="b" l="l" r="r" t="t"/>
                <a:pathLst>
                  <a:path extrusionOk="0" h="21600" w="21600">
                    <a:moveTo>
                      <a:pt x="21599" y="10800"/>
                    </a:moveTo>
                    <a:cubicBezTo>
                      <a:pt x="21599" y="16765"/>
                      <a:pt x="16765" y="21599"/>
                      <a:pt x="10800" y="21599"/>
                    </a:cubicBezTo>
                    <a:cubicBezTo>
                      <a:pt x="4836" y="21599"/>
                      <a:pt x="0" y="16765"/>
                      <a:pt x="0" y="10800"/>
                    </a:cubicBezTo>
                    <a:cubicBezTo>
                      <a:pt x="0" y="4836"/>
                      <a:pt x="4836" y="0"/>
                      <a:pt x="10800" y="0"/>
                    </a:cubicBezTo>
                    <a:cubicBezTo>
                      <a:pt x="16765" y="0"/>
                      <a:pt x="21599" y="4836"/>
                      <a:pt x="21599"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48" name="Google Shape;248;p1"/>
              <p:cNvSpPr/>
              <p:nvPr/>
            </p:nvSpPr>
            <p:spPr>
              <a:xfrm flipH="1" rot="6480000">
                <a:off x="1154707279" y="394060449"/>
                <a:ext cx="27797606" cy="17532148"/>
              </a:xfrm>
              <a:custGeom>
                <a:rect b="b" l="l" r="r" t="t"/>
                <a:pathLst>
                  <a:path extrusionOk="0" h="21600" w="21600">
                    <a:moveTo>
                      <a:pt x="21600" y="10800"/>
                    </a:moveTo>
                    <a:cubicBezTo>
                      <a:pt x="21600" y="16765"/>
                      <a:pt x="16767" y="21599"/>
                      <a:pt x="10800" y="21599"/>
                    </a:cubicBezTo>
                    <a:cubicBezTo>
                      <a:pt x="4836" y="21599"/>
                      <a:pt x="0" y="16765"/>
                      <a:pt x="0" y="10800"/>
                    </a:cubicBezTo>
                    <a:cubicBezTo>
                      <a:pt x="0" y="4836"/>
                      <a:pt x="4836" y="0"/>
                      <a:pt x="10800" y="0"/>
                    </a:cubicBezTo>
                    <a:cubicBezTo>
                      <a:pt x="16767"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49" name="Google Shape;249;p1"/>
              <p:cNvSpPr/>
              <p:nvPr/>
            </p:nvSpPr>
            <p:spPr>
              <a:xfrm flipH="1" rot="6480000">
                <a:off x="886139607" y="764231425"/>
                <a:ext cx="27797606" cy="1753193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50" name="Google Shape;250;p1"/>
              <p:cNvSpPr/>
              <p:nvPr/>
            </p:nvSpPr>
            <p:spPr>
              <a:xfrm flipH="1" rot="6480000">
                <a:off x="1178929134" y="142352872"/>
                <a:ext cx="27797948" cy="17531933"/>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51" name="Google Shape;251;p1"/>
              <p:cNvSpPr/>
              <p:nvPr/>
            </p:nvSpPr>
            <p:spPr>
              <a:xfrm flipH="1" rot="6480000">
                <a:off x="509693966" y="1319686943"/>
                <a:ext cx="27800001" cy="17531933"/>
              </a:xfrm>
              <a:custGeom>
                <a:rect b="b" l="l" r="r" t="t"/>
                <a:pathLst>
                  <a:path extrusionOk="0" h="21600" w="21600">
                    <a:moveTo>
                      <a:pt x="21599" y="10799"/>
                    </a:moveTo>
                    <a:cubicBezTo>
                      <a:pt x="21599" y="16763"/>
                      <a:pt x="16763" y="21599"/>
                      <a:pt x="10799" y="21599"/>
                    </a:cubicBezTo>
                    <a:cubicBezTo>
                      <a:pt x="4834" y="21599"/>
                      <a:pt x="0" y="16763"/>
                      <a:pt x="0" y="10799"/>
                    </a:cubicBezTo>
                    <a:cubicBezTo>
                      <a:pt x="0" y="4834"/>
                      <a:pt x="4834"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52" name="Google Shape;252;p1"/>
              <p:cNvSpPr/>
              <p:nvPr/>
            </p:nvSpPr>
            <p:spPr>
              <a:xfrm flipH="1" rot="6480000">
                <a:off x="747947850" y="796995768"/>
                <a:ext cx="27797948" cy="17531933"/>
              </a:xfrm>
              <a:custGeom>
                <a:rect b="b" l="l" r="r" t="t"/>
                <a:pathLst>
                  <a:path extrusionOk="0" h="21600" w="21600">
                    <a:moveTo>
                      <a:pt x="21600" y="10799"/>
                    </a:moveTo>
                    <a:cubicBezTo>
                      <a:pt x="21600" y="16763"/>
                      <a:pt x="16767" y="21599"/>
                      <a:pt x="10800" y="21599"/>
                    </a:cubicBezTo>
                    <a:cubicBezTo>
                      <a:pt x="4836" y="21599"/>
                      <a:pt x="0" y="16763"/>
                      <a:pt x="0" y="10799"/>
                    </a:cubicBezTo>
                    <a:cubicBezTo>
                      <a:pt x="0" y="4834"/>
                      <a:pt x="4836" y="0"/>
                      <a:pt x="10800" y="0"/>
                    </a:cubicBezTo>
                    <a:cubicBezTo>
                      <a:pt x="16767"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53" name="Google Shape;253;p1"/>
              <p:cNvSpPr/>
              <p:nvPr/>
            </p:nvSpPr>
            <p:spPr>
              <a:xfrm flipH="1" rot="6480000">
                <a:off x="977919585" y="1145348084"/>
                <a:ext cx="27800001" cy="17531933"/>
              </a:xfrm>
              <a:custGeom>
                <a:rect b="b" l="l" r="r" t="t"/>
                <a:pathLst>
                  <a:path extrusionOk="0" h="21600" w="21600">
                    <a:moveTo>
                      <a:pt x="21599" y="10799"/>
                    </a:moveTo>
                    <a:cubicBezTo>
                      <a:pt x="21599" y="16763"/>
                      <a:pt x="16765" y="21599"/>
                      <a:pt x="10800" y="21599"/>
                    </a:cubicBezTo>
                    <a:cubicBezTo>
                      <a:pt x="4836" y="21599"/>
                      <a:pt x="0" y="16763"/>
                      <a:pt x="0" y="10799"/>
                    </a:cubicBezTo>
                    <a:cubicBezTo>
                      <a:pt x="0" y="4834"/>
                      <a:pt x="4836" y="0"/>
                      <a:pt x="10800" y="0"/>
                    </a:cubicBezTo>
                    <a:cubicBezTo>
                      <a:pt x="16765"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54" name="Google Shape;254;p1"/>
              <p:cNvSpPr/>
              <p:nvPr/>
            </p:nvSpPr>
            <p:spPr>
              <a:xfrm flipH="1" rot="6480000">
                <a:off x="1354533946" y="440038977"/>
                <a:ext cx="27797606" cy="17532148"/>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55" name="Google Shape;255;p1"/>
              <p:cNvSpPr/>
              <p:nvPr/>
            </p:nvSpPr>
            <p:spPr>
              <a:xfrm flipH="1" rot="6480000">
                <a:off x="1354649224" y="909706974"/>
                <a:ext cx="27797606" cy="1753193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56" name="Google Shape;256;p1"/>
              <p:cNvSpPr/>
              <p:nvPr/>
            </p:nvSpPr>
            <p:spPr>
              <a:xfrm flipH="1" rot="6480000">
                <a:off x="1806664241" y="832102600"/>
                <a:ext cx="27797606" cy="17531933"/>
              </a:xfrm>
              <a:custGeom>
                <a:rect b="b" l="l" r="r" t="t"/>
                <a:pathLst>
                  <a:path extrusionOk="0" h="21600" w="21600">
                    <a:moveTo>
                      <a:pt x="21600" y="10800"/>
                    </a:moveTo>
                    <a:cubicBezTo>
                      <a:pt x="21600" y="16765"/>
                      <a:pt x="16767" y="21599"/>
                      <a:pt x="10800" y="21599"/>
                    </a:cubicBezTo>
                    <a:cubicBezTo>
                      <a:pt x="4836" y="21599"/>
                      <a:pt x="0" y="16765"/>
                      <a:pt x="0" y="10800"/>
                    </a:cubicBezTo>
                    <a:cubicBezTo>
                      <a:pt x="0" y="4836"/>
                      <a:pt x="4836" y="0"/>
                      <a:pt x="10800" y="0"/>
                    </a:cubicBezTo>
                    <a:cubicBezTo>
                      <a:pt x="16767"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57" name="Google Shape;257;p1"/>
              <p:cNvSpPr/>
              <p:nvPr/>
            </p:nvSpPr>
            <p:spPr>
              <a:xfrm flipH="1" rot="6480000">
                <a:off x="1552650192" y="1621488408"/>
                <a:ext cx="27802736" cy="17531933"/>
              </a:xfrm>
              <a:custGeom>
                <a:rect b="b" l="l" r="r" t="t"/>
                <a:pathLst>
                  <a:path extrusionOk="0" h="21600" w="21600">
                    <a:moveTo>
                      <a:pt x="21599" y="10800"/>
                    </a:moveTo>
                    <a:cubicBezTo>
                      <a:pt x="21599" y="16765"/>
                      <a:pt x="16764" y="21599"/>
                      <a:pt x="10800" y="21599"/>
                    </a:cubicBezTo>
                    <a:cubicBezTo>
                      <a:pt x="4835" y="21599"/>
                      <a:pt x="0" y="16765"/>
                      <a:pt x="0" y="10800"/>
                    </a:cubicBezTo>
                    <a:cubicBezTo>
                      <a:pt x="0" y="4836"/>
                      <a:pt x="4835" y="0"/>
                      <a:pt x="10800" y="0"/>
                    </a:cubicBezTo>
                    <a:cubicBezTo>
                      <a:pt x="16764" y="0"/>
                      <a:pt x="21599" y="4836"/>
                      <a:pt x="21599"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58" name="Google Shape;258;p1"/>
              <p:cNvSpPr/>
              <p:nvPr/>
            </p:nvSpPr>
            <p:spPr>
              <a:xfrm flipH="1" rot="6480000">
                <a:off x="822297451" y="2098909871"/>
                <a:ext cx="37075103" cy="23382800"/>
              </a:xfrm>
              <a:custGeom>
                <a:rect b="b" l="l" r="r" t="t"/>
                <a:pathLst>
                  <a:path extrusionOk="0" h="21600" w="21600">
                    <a:moveTo>
                      <a:pt x="10800" y="18914"/>
                    </a:moveTo>
                    <a:cubicBezTo>
                      <a:pt x="6317" y="18914"/>
                      <a:pt x="2683" y="15281"/>
                      <a:pt x="2683" y="10800"/>
                    </a:cubicBezTo>
                    <a:cubicBezTo>
                      <a:pt x="2683" y="6318"/>
                      <a:pt x="6317" y="2685"/>
                      <a:pt x="10800" y="2685"/>
                    </a:cubicBezTo>
                    <a:cubicBezTo>
                      <a:pt x="15281" y="2685"/>
                      <a:pt x="18914" y="6318"/>
                      <a:pt x="18914" y="10800"/>
                    </a:cubicBezTo>
                    <a:cubicBezTo>
                      <a:pt x="18914" y="15281"/>
                      <a:pt x="15281" y="18914"/>
                      <a:pt x="10800" y="18914"/>
                    </a:cubicBezTo>
                    <a:close/>
                    <a:moveTo>
                      <a:pt x="10800" y="0"/>
                    </a:moveTo>
                    <a:cubicBezTo>
                      <a:pt x="4834" y="0"/>
                      <a:pt x="0" y="4835"/>
                      <a:pt x="0" y="10800"/>
                    </a:cubicBezTo>
                    <a:cubicBezTo>
                      <a:pt x="0" y="16764"/>
                      <a:pt x="4834" y="21599"/>
                      <a:pt x="10800" y="21599"/>
                    </a:cubicBezTo>
                    <a:cubicBezTo>
                      <a:pt x="16763" y="21599"/>
                      <a:pt x="21599" y="16764"/>
                      <a:pt x="21599" y="10800"/>
                    </a:cubicBezTo>
                    <a:cubicBezTo>
                      <a:pt x="21599" y="4835"/>
                      <a:pt x="16763" y="0"/>
                      <a:pt x="10800"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59" name="Google Shape;259;p1"/>
              <p:cNvSpPr/>
              <p:nvPr/>
            </p:nvSpPr>
            <p:spPr>
              <a:xfrm flipH="1" rot="6480000">
                <a:off x="302338113" y="1790093749"/>
                <a:ext cx="37075103" cy="23382800"/>
              </a:xfrm>
              <a:custGeom>
                <a:rect b="b" l="l" r="r" t="t"/>
                <a:pathLst>
                  <a:path extrusionOk="0" h="21600" w="21600">
                    <a:moveTo>
                      <a:pt x="10800" y="18914"/>
                    </a:moveTo>
                    <a:cubicBezTo>
                      <a:pt x="6318" y="18914"/>
                      <a:pt x="2683" y="15281"/>
                      <a:pt x="2683" y="10800"/>
                    </a:cubicBezTo>
                    <a:cubicBezTo>
                      <a:pt x="2683" y="6318"/>
                      <a:pt x="6318" y="2685"/>
                      <a:pt x="10800" y="2685"/>
                    </a:cubicBezTo>
                    <a:cubicBezTo>
                      <a:pt x="15282" y="2685"/>
                      <a:pt x="18916" y="6318"/>
                      <a:pt x="18916" y="10800"/>
                    </a:cubicBezTo>
                    <a:cubicBezTo>
                      <a:pt x="18916" y="15281"/>
                      <a:pt x="15282" y="18914"/>
                      <a:pt x="10800" y="18914"/>
                    </a:cubicBezTo>
                    <a:close/>
                    <a:moveTo>
                      <a:pt x="10800" y="0"/>
                    </a:moveTo>
                    <a:cubicBezTo>
                      <a:pt x="4836" y="0"/>
                      <a:pt x="0" y="4835"/>
                      <a:pt x="0" y="10800"/>
                    </a:cubicBezTo>
                    <a:cubicBezTo>
                      <a:pt x="0" y="16764"/>
                      <a:pt x="4836" y="21599"/>
                      <a:pt x="10800" y="21599"/>
                    </a:cubicBezTo>
                    <a:cubicBezTo>
                      <a:pt x="16765" y="21599"/>
                      <a:pt x="21599" y="16764"/>
                      <a:pt x="21599" y="10800"/>
                    </a:cubicBezTo>
                    <a:cubicBezTo>
                      <a:pt x="21599" y="4835"/>
                      <a:pt x="16765"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60" name="Google Shape;260;p1"/>
              <p:cNvSpPr/>
              <p:nvPr/>
            </p:nvSpPr>
            <p:spPr>
              <a:xfrm flipH="1" rot="6480000">
                <a:off x="242669484" y="1205453082"/>
                <a:ext cx="37077495" cy="23381077"/>
              </a:xfrm>
              <a:custGeom>
                <a:rect b="b" l="l" r="r" t="t"/>
                <a:pathLst>
                  <a:path extrusionOk="0" h="21600" w="21600">
                    <a:moveTo>
                      <a:pt x="10799" y="18916"/>
                    </a:moveTo>
                    <a:cubicBezTo>
                      <a:pt x="6318" y="18916"/>
                      <a:pt x="2685" y="15282"/>
                      <a:pt x="2685" y="10800"/>
                    </a:cubicBezTo>
                    <a:cubicBezTo>
                      <a:pt x="2685" y="6317"/>
                      <a:pt x="6318" y="2685"/>
                      <a:pt x="10799" y="2685"/>
                    </a:cubicBezTo>
                    <a:cubicBezTo>
                      <a:pt x="15281" y="2685"/>
                      <a:pt x="18914" y="6317"/>
                      <a:pt x="18914" y="10800"/>
                    </a:cubicBezTo>
                    <a:cubicBezTo>
                      <a:pt x="18914" y="15282"/>
                      <a:pt x="15281" y="18916"/>
                      <a:pt x="10799" y="18916"/>
                    </a:cubicBezTo>
                    <a:close/>
                    <a:moveTo>
                      <a:pt x="10799" y="0"/>
                    </a:moveTo>
                    <a:cubicBezTo>
                      <a:pt x="4835" y="0"/>
                      <a:pt x="0" y="4836"/>
                      <a:pt x="0" y="10800"/>
                    </a:cubicBezTo>
                    <a:cubicBezTo>
                      <a:pt x="0" y="16765"/>
                      <a:pt x="4835" y="21600"/>
                      <a:pt x="10799" y="21600"/>
                    </a:cubicBezTo>
                    <a:cubicBezTo>
                      <a:pt x="16764" y="21600"/>
                      <a:pt x="21600" y="16765"/>
                      <a:pt x="21600" y="10800"/>
                    </a:cubicBezTo>
                    <a:cubicBezTo>
                      <a:pt x="21600" y="4836"/>
                      <a:pt x="16764" y="0"/>
                      <a:pt x="10799"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61" name="Google Shape;261;p1"/>
              <p:cNvSpPr/>
              <p:nvPr/>
            </p:nvSpPr>
            <p:spPr>
              <a:xfrm flipH="1" rot="6480000">
                <a:off x="1543828009" y="1616213090"/>
                <a:ext cx="46460999" cy="29300183"/>
              </a:xfrm>
              <a:custGeom>
                <a:rect b="b" l="l" r="r" t="t"/>
                <a:pathLst>
                  <a:path extrusionOk="0" h="21600" w="21600">
                    <a:moveTo>
                      <a:pt x="10800" y="18914"/>
                    </a:moveTo>
                    <a:cubicBezTo>
                      <a:pt x="6318" y="18914"/>
                      <a:pt x="2685" y="15281"/>
                      <a:pt x="2685" y="10800"/>
                    </a:cubicBezTo>
                    <a:cubicBezTo>
                      <a:pt x="2685" y="6317"/>
                      <a:pt x="6318" y="2683"/>
                      <a:pt x="10800" y="2683"/>
                    </a:cubicBezTo>
                    <a:cubicBezTo>
                      <a:pt x="15281" y="2683"/>
                      <a:pt x="18914" y="6317"/>
                      <a:pt x="18914" y="10800"/>
                    </a:cubicBezTo>
                    <a:cubicBezTo>
                      <a:pt x="18914" y="15281"/>
                      <a:pt x="15281" y="18914"/>
                      <a:pt x="10800" y="18914"/>
                    </a:cubicBezTo>
                    <a:close/>
                    <a:moveTo>
                      <a:pt x="10800" y="0"/>
                    </a:moveTo>
                    <a:cubicBezTo>
                      <a:pt x="4835" y="0"/>
                      <a:pt x="0" y="4834"/>
                      <a:pt x="0" y="10800"/>
                    </a:cubicBezTo>
                    <a:cubicBezTo>
                      <a:pt x="0" y="16764"/>
                      <a:pt x="4835" y="21599"/>
                      <a:pt x="10800" y="21599"/>
                    </a:cubicBezTo>
                    <a:cubicBezTo>
                      <a:pt x="16764" y="21599"/>
                      <a:pt x="21599" y="16764"/>
                      <a:pt x="21599" y="10800"/>
                    </a:cubicBezTo>
                    <a:cubicBezTo>
                      <a:pt x="21599" y="4834"/>
                      <a:pt x="16764" y="0"/>
                      <a:pt x="10800"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62" name="Google Shape;262;p1"/>
              <p:cNvSpPr/>
              <p:nvPr/>
            </p:nvSpPr>
            <p:spPr>
              <a:xfrm flipH="1" rot="6480000">
                <a:off x="1922657184" y="426839970"/>
                <a:ext cx="37075103" cy="23381077"/>
              </a:xfrm>
              <a:custGeom>
                <a:rect b="b" l="l" r="r" t="t"/>
                <a:pathLst>
                  <a:path extrusionOk="0" h="21600" w="21600">
                    <a:moveTo>
                      <a:pt x="10798" y="18916"/>
                    </a:moveTo>
                    <a:cubicBezTo>
                      <a:pt x="6315" y="18916"/>
                      <a:pt x="2683" y="15282"/>
                      <a:pt x="2683" y="10800"/>
                    </a:cubicBezTo>
                    <a:cubicBezTo>
                      <a:pt x="2683" y="6317"/>
                      <a:pt x="6315" y="2683"/>
                      <a:pt x="10798" y="2683"/>
                    </a:cubicBezTo>
                    <a:cubicBezTo>
                      <a:pt x="15281" y="2683"/>
                      <a:pt x="18913" y="6317"/>
                      <a:pt x="18913" y="10800"/>
                    </a:cubicBezTo>
                    <a:cubicBezTo>
                      <a:pt x="18913" y="15282"/>
                      <a:pt x="15281" y="18916"/>
                      <a:pt x="10798" y="18916"/>
                    </a:cubicBezTo>
                    <a:close/>
                    <a:moveTo>
                      <a:pt x="10798" y="0"/>
                    </a:moveTo>
                    <a:cubicBezTo>
                      <a:pt x="4833" y="0"/>
                      <a:pt x="0" y="4834"/>
                      <a:pt x="0" y="10800"/>
                    </a:cubicBezTo>
                    <a:cubicBezTo>
                      <a:pt x="0" y="16765"/>
                      <a:pt x="4833" y="21600"/>
                      <a:pt x="10798" y="21600"/>
                    </a:cubicBezTo>
                    <a:cubicBezTo>
                      <a:pt x="16763" y="21600"/>
                      <a:pt x="21599" y="16765"/>
                      <a:pt x="21599" y="10800"/>
                    </a:cubicBezTo>
                    <a:cubicBezTo>
                      <a:pt x="21599" y="4834"/>
                      <a:pt x="16763" y="0"/>
                      <a:pt x="10798"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63" name="Google Shape;263;p1"/>
              <p:cNvSpPr/>
              <p:nvPr/>
            </p:nvSpPr>
            <p:spPr>
              <a:xfrm flipH="1" rot="6480000">
                <a:off x="1258339721" y="3020028"/>
                <a:ext cx="37074760" cy="23381077"/>
              </a:xfrm>
              <a:custGeom>
                <a:rect b="b" l="l" r="r" t="t"/>
                <a:pathLst>
                  <a:path extrusionOk="0" h="21600" w="21600">
                    <a:moveTo>
                      <a:pt x="10801" y="18914"/>
                    </a:moveTo>
                    <a:cubicBezTo>
                      <a:pt x="6318" y="18914"/>
                      <a:pt x="2683" y="15281"/>
                      <a:pt x="2683" y="10800"/>
                    </a:cubicBezTo>
                    <a:cubicBezTo>
                      <a:pt x="2683" y="6317"/>
                      <a:pt x="6318" y="2683"/>
                      <a:pt x="10801" y="2683"/>
                    </a:cubicBezTo>
                    <a:cubicBezTo>
                      <a:pt x="15284" y="2683"/>
                      <a:pt x="18916" y="6317"/>
                      <a:pt x="18916" y="10800"/>
                    </a:cubicBezTo>
                    <a:cubicBezTo>
                      <a:pt x="18916" y="15281"/>
                      <a:pt x="15284" y="18914"/>
                      <a:pt x="10801" y="18914"/>
                    </a:cubicBezTo>
                    <a:close/>
                    <a:moveTo>
                      <a:pt x="10801" y="0"/>
                    </a:moveTo>
                    <a:cubicBezTo>
                      <a:pt x="4836" y="0"/>
                      <a:pt x="0" y="4834"/>
                      <a:pt x="0" y="10800"/>
                    </a:cubicBezTo>
                    <a:cubicBezTo>
                      <a:pt x="0" y="16763"/>
                      <a:pt x="4836" y="21600"/>
                      <a:pt x="10801" y="21600"/>
                    </a:cubicBezTo>
                    <a:cubicBezTo>
                      <a:pt x="16766" y="21600"/>
                      <a:pt x="21599" y="16763"/>
                      <a:pt x="21599" y="10800"/>
                    </a:cubicBezTo>
                    <a:cubicBezTo>
                      <a:pt x="21599" y="4834"/>
                      <a:pt x="16766" y="0"/>
                      <a:pt x="10801"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64" name="Google Shape;264;p1"/>
              <p:cNvSpPr/>
              <p:nvPr/>
            </p:nvSpPr>
            <p:spPr>
              <a:xfrm flipH="1" rot="6480000">
                <a:off x="846818136" y="1871591061"/>
                <a:ext cx="53501708" cy="33738919"/>
              </a:xfrm>
              <a:custGeom>
                <a:rect b="b" l="l" r="r" t="t"/>
                <a:pathLst>
                  <a:path extrusionOk="0" h="21600" w="21600">
                    <a:moveTo>
                      <a:pt x="10800" y="18915"/>
                    </a:moveTo>
                    <a:cubicBezTo>
                      <a:pt x="6318" y="18915"/>
                      <a:pt x="2685" y="15281"/>
                      <a:pt x="2685" y="10800"/>
                    </a:cubicBezTo>
                    <a:cubicBezTo>
                      <a:pt x="2685" y="6317"/>
                      <a:pt x="6318" y="2684"/>
                      <a:pt x="10800" y="2684"/>
                    </a:cubicBezTo>
                    <a:cubicBezTo>
                      <a:pt x="15281" y="2684"/>
                      <a:pt x="18914" y="6317"/>
                      <a:pt x="18914" y="10800"/>
                    </a:cubicBezTo>
                    <a:cubicBezTo>
                      <a:pt x="18914" y="15281"/>
                      <a:pt x="15281" y="18915"/>
                      <a:pt x="10800" y="18915"/>
                    </a:cubicBezTo>
                    <a:close/>
                    <a:moveTo>
                      <a:pt x="10800" y="0"/>
                    </a:moveTo>
                    <a:cubicBezTo>
                      <a:pt x="4835" y="0"/>
                      <a:pt x="0" y="4834"/>
                      <a:pt x="0" y="10800"/>
                    </a:cubicBezTo>
                    <a:cubicBezTo>
                      <a:pt x="0" y="16765"/>
                      <a:pt x="4835" y="21599"/>
                      <a:pt x="10800" y="21599"/>
                    </a:cubicBezTo>
                    <a:cubicBezTo>
                      <a:pt x="16764" y="21599"/>
                      <a:pt x="21600" y="16765"/>
                      <a:pt x="21600" y="10800"/>
                    </a:cubicBezTo>
                    <a:cubicBezTo>
                      <a:pt x="21600" y="4834"/>
                      <a:pt x="16764"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65" name="Google Shape;265;p1"/>
              <p:cNvSpPr/>
              <p:nvPr/>
            </p:nvSpPr>
            <p:spPr>
              <a:xfrm flipH="1" rot="6480000">
                <a:off x="856888348" y="1877934668"/>
                <a:ext cx="33334010" cy="21023509"/>
              </a:xfrm>
              <a:custGeom>
                <a:rect b="b" l="l" r="r" t="t"/>
                <a:pathLst>
                  <a:path extrusionOk="0" h="21600" w="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66" name="Google Shape;266;p1"/>
              <p:cNvSpPr/>
              <p:nvPr/>
            </p:nvSpPr>
            <p:spPr>
              <a:xfrm flipH="1" rot="6480000">
                <a:off x="165622147" y="1471096524"/>
                <a:ext cx="53499312" cy="33738919"/>
              </a:xfrm>
              <a:custGeom>
                <a:rect b="b" l="l" r="r" t="t"/>
                <a:pathLst>
                  <a:path extrusionOk="0" h="21600" w="21600">
                    <a:moveTo>
                      <a:pt x="10800" y="18915"/>
                    </a:moveTo>
                    <a:cubicBezTo>
                      <a:pt x="6318" y="18915"/>
                      <a:pt x="2684" y="15281"/>
                      <a:pt x="2684" y="10800"/>
                    </a:cubicBezTo>
                    <a:cubicBezTo>
                      <a:pt x="2684" y="6317"/>
                      <a:pt x="6318" y="2684"/>
                      <a:pt x="10800" y="2684"/>
                    </a:cubicBezTo>
                    <a:cubicBezTo>
                      <a:pt x="15282" y="2684"/>
                      <a:pt x="18915" y="6317"/>
                      <a:pt x="18915" y="10800"/>
                    </a:cubicBezTo>
                    <a:cubicBezTo>
                      <a:pt x="18915" y="15281"/>
                      <a:pt x="15282" y="18915"/>
                      <a:pt x="10800" y="18915"/>
                    </a:cubicBezTo>
                    <a:close/>
                    <a:moveTo>
                      <a:pt x="10800" y="0"/>
                    </a:moveTo>
                    <a:cubicBezTo>
                      <a:pt x="4834" y="0"/>
                      <a:pt x="0" y="4834"/>
                      <a:pt x="0" y="10800"/>
                    </a:cubicBezTo>
                    <a:cubicBezTo>
                      <a:pt x="0" y="16765"/>
                      <a:pt x="4834" y="21599"/>
                      <a:pt x="10800" y="21599"/>
                    </a:cubicBezTo>
                    <a:cubicBezTo>
                      <a:pt x="16765" y="21599"/>
                      <a:pt x="21600" y="16765"/>
                      <a:pt x="21600" y="10800"/>
                    </a:cubicBezTo>
                    <a:cubicBezTo>
                      <a:pt x="21600" y="4834"/>
                      <a:pt x="16765"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67" name="Google Shape;267;p1"/>
              <p:cNvSpPr/>
              <p:nvPr/>
            </p:nvSpPr>
            <p:spPr>
              <a:xfrm flipH="1" rot="6480000">
                <a:off x="175691391" y="1477438262"/>
                <a:ext cx="33336406" cy="21023509"/>
              </a:xfrm>
              <a:custGeom>
                <a:rect b="b" l="l" r="r" t="t"/>
                <a:pathLst>
                  <a:path extrusionOk="0" h="21600" w="21600">
                    <a:moveTo>
                      <a:pt x="21599" y="10800"/>
                    </a:moveTo>
                    <a:cubicBezTo>
                      <a:pt x="21599" y="16763"/>
                      <a:pt x="16764" y="21599"/>
                      <a:pt x="10800" y="21599"/>
                    </a:cubicBezTo>
                    <a:cubicBezTo>
                      <a:pt x="4836" y="21599"/>
                      <a:pt x="0" y="16763"/>
                      <a:pt x="0" y="10800"/>
                    </a:cubicBezTo>
                    <a:cubicBezTo>
                      <a:pt x="0" y="4835"/>
                      <a:pt x="4836"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68" name="Google Shape;268;p1"/>
              <p:cNvSpPr/>
              <p:nvPr/>
            </p:nvSpPr>
            <p:spPr>
              <a:xfrm flipH="1" rot="6480000">
                <a:off x="758565381" y="362020502"/>
                <a:ext cx="53499312" cy="33738919"/>
              </a:xfrm>
              <a:custGeom>
                <a:rect b="b" l="l" r="r" t="t"/>
                <a:pathLst>
                  <a:path extrusionOk="0" h="21600" w="21600">
                    <a:moveTo>
                      <a:pt x="10799" y="18915"/>
                    </a:moveTo>
                    <a:cubicBezTo>
                      <a:pt x="6316" y="18915"/>
                      <a:pt x="2684" y="15282"/>
                      <a:pt x="2684" y="10800"/>
                    </a:cubicBezTo>
                    <a:cubicBezTo>
                      <a:pt x="2684" y="6318"/>
                      <a:pt x="6316" y="2685"/>
                      <a:pt x="10799" y="2685"/>
                    </a:cubicBezTo>
                    <a:cubicBezTo>
                      <a:pt x="15281" y="2685"/>
                      <a:pt x="18915" y="6318"/>
                      <a:pt x="18915" y="10800"/>
                    </a:cubicBezTo>
                    <a:cubicBezTo>
                      <a:pt x="18915" y="15282"/>
                      <a:pt x="15281" y="18915"/>
                      <a:pt x="10799" y="18915"/>
                    </a:cubicBezTo>
                    <a:close/>
                    <a:moveTo>
                      <a:pt x="10799" y="0"/>
                    </a:moveTo>
                    <a:cubicBezTo>
                      <a:pt x="4834" y="0"/>
                      <a:pt x="0" y="4835"/>
                      <a:pt x="0" y="10800"/>
                    </a:cubicBezTo>
                    <a:cubicBezTo>
                      <a:pt x="0" y="16765"/>
                      <a:pt x="4834" y="21599"/>
                      <a:pt x="10799" y="21599"/>
                    </a:cubicBezTo>
                    <a:cubicBezTo>
                      <a:pt x="16765" y="21599"/>
                      <a:pt x="21600" y="16765"/>
                      <a:pt x="21600" y="10800"/>
                    </a:cubicBezTo>
                    <a:cubicBezTo>
                      <a:pt x="21600" y="4835"/>
                      <a:pt x="16765" y="0"/>
                      <a:pt x="10799"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69" name="Google Shape;269;p1"/>
              <p:cNvSpPr/>
              <p:nvPr/>
            </p:nvSpPr>
            <p:spPr>
              <a:xfrm flipH="1" rot="6480000">
                <a:off x="768634384" y="368364094"/>
                <a:ext cx="33336406" cy="21022003"/>
              </a:xfrm>
              <a:custGeom>
                <a:rect b="b" l="l" r="r" t="t"/>
                <a:pathLst>
                  <a:path extrusionOk="0" h="21600" w="21600">
                    <a:moveTo>
                      <a:pt x="21599" y="10799"/>
                    </a:moveTo>
                    <a:cubicBezTo>
                      <a:pt x="21599" y="16764"/>
                      <a:pt x="16764" y="21600"/>
                      <a:pt x="10798" y="21600"/>
                    </a:cubicBezTo>
                    <a:cubicBezTo>
                      <a:pt x="4835" y="21600"/>
                      <a:pt x="0" y="16764"/>
                      <a:pt x="0" y="10799"/>
                    </a:cubicBezTo>
                    <a:cubicBezTo>
                      <a:pt x="0" y="4835"/>
                      <a:pt x="4835" y="0"/>
                      <a:pt x="10798"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70" name="Google Shape;270;p1"/>
              <p:cNvSpPr/>
              <p:nvPr/>
            </p:nvSpPr>
            <p:spPr>
              <a:xfrm flipH="1" rot="6480000">
                <a:off x="273802862" y="1914053454"/>
                <a:ext cx="31582812" cy="19917485"/>
              </a:xfrm>
              <a:custGeom>
                <a:rect b="b" l="l" r="r" t="t"/>
                <a:pathLst>
                  <a:path extrusionOk="0" h="21600" w="21600">
                    <a:moveTo>
                      <a:pt x="10799" y="18914"/>
                    </a:moveTo>
                    <a:cubicBezTo>
                      <a:pt x="6317" y="18914"/>
                      <a:pt x="2683" y="15282"/>
                      <a:pt x="2683" y="10799"/>
                    </a:cubicBezTo>
                    <a:cubicBezTo>
                      <a:pt x="2683" y="6317"/>
                      <a:pt x="6317" y="2683"/>
                      <a:pt x="10799" y="2683"/>
                    </a:cubicBezTo>
                    <a:cubicBezTo>
                      <a:pt x="15282" y="2683"/>
                      <a:pt x="18914" y="6317"/>
                      <a:pt x="18914" y="10799"/>
                    </a:cubicBezTo>
                    <a:cubicBezTo>
                      <a:pt x="18914" y="15282"/>
                      <a:pt x="15282" y="18914"/>
                      <a:pt x="10799" y="18914"/>
                    </a:cubicBezTo>
                    <a:close/>
                    <a:moveTo>
                      <a:pt x="10799" y="0"/>
                    </a:moveTo>
                    <a:cubicBezTo>
                      <a:pt x="4835" y="0"/>
                      <a:pt x="0" y="4835"/>
                      <a:pt x="0" y="10799"/>
                    </a:cubicBezTo>
                    <a:cubicBezTo>
                      <a:pt x="0" y="16764"/>
                      <a:pt x="4835" y="21600"/>
                      <a:pt x="10799" y="21600"/>
                    </a:cubicBezTo>
                    <a:cubicBezTo>
                      <a:pt x="16764" y="21600"/>
                      <a:pt x="21600" y="16764"/>
                      <a:pt x="21600" y="10799"/>
                    </a:cubicBezTo>
                    <a:cubicBezTo>
                      <a:pt x="21600" y="4835"/>
                      <a:pt x="16764" y="0"/>
                      <a:pt x="10799"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71" name="Google Shape;271;p1"/>
              <p:cNvSpPr/>
              <p:nvPr/>
            </p:nvSpPr>
            <p:spPr>
              <a:xfrm flipH="1" rot="6480000">
                <a:off x="280346863" y="1918517940"/>
                <a:ext cx="19679711" cy="12410810"/>
              </a:xfrm>
              <a:custGeom>
                <a:rect b="b" l="l" r="r" t="t"/>
                <a:pathLst>
                  <a:path extrusionOk="0" h="21600" w="21600">
                    <a:moveTo>
                      <a:pt x="21600" y="10800"/>
                    </a:moveTo>
                    <a:cubicBezTo>
                      <a:pt x="21600" y="16765"/>
                      <a:pt x="16765" y="21600"/>
                      <a:pt x="10800" y="21600"/>
                    </a:cubicBezTo>
                    <a:cubicBezTo>
                      <a:pt x="4836" y="21600"/>
                      <a:pt x="0" y="16765"/>
                      <a:pt x="0" y="10800"/>
                    </a:cubicBezTo>
                    <a:cubicBezTo>
                      <a:pt x="0" y="4836"/>
                      <a:pt x="4836" y="0"/>
                      <a:pt x="10800" y="0"/>
                    </a:cubicBezTo>
                    <a:cubicBezTo>
                      <a:pt x="16765" y="0"/>
                      <a:pt x="21600" y="4836"/>
                      <a:pt x="21600"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72" name="Google Shape;272;p1"/>
              <p:cNvSpPr/>
              <p:nvPr/>
            </p:nvSpPr>
            <p:spPr>
              <a:xfrm flipH="1" rot="6480000">
                <a:off x="1611028197" y="202017875"/>
                <a:ext cx="49803019" cy="31408474"/>
              </a:xfrm>
              <a:custGeom>
                <a:rect b="b" l="l" r="r" t="t"/>
                <a:pathLst>
                  <a:path extrusionOk="0" h="18914" w="18913">
                    <a:moveTo>
                      <a:pt x="4986" y="17789"/>
                    </a:moveTo>
                    <a:cubicBezTo>
                      <a:pt x="9588" y="20257"/>
                      <a:pt x="15319" y="18528"/>
                      <a:pt x="17788" y="13926"/>
                    </a:cubicBezTo>
                    <a:cubicBezTo>
                      <a:pt x="20257" y="9324"/>
                      <a:pt x="18526" y="3593"/>
                      <a:pt x="13926" y="1124"/>
                    </a:cubicBezTo>
                    <a:cubicBezTo>
                      <a:pt x="9324" y="-1343"/>
                      <a:pt x="3592" y="385"/>
                      <a:pt x="1123" y="4987"/>
                    </a:cubicBezTo>
                    <a:cubicBezTo>
                      <a:pt x="-1343" y="9589"/>
                      <a:pt x="385" y="15320"/>
                      <a:pt x="4986" y="1778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73" name="Google Shape;273;p1"/>
              <p:cNvSpPr/>
              <p:nvPr/>
            </p:nvSpPr>
            <p:spPr>
              <a:xfrm flipH="1" rot="6480000">
                <a:off x="1401964873" y="36817735"/>
                <a:ext cx="26943721" cy="16992052"/>
              </a:xfrm>
              <a:custGeom>
                <a:rect b="b" l="l" r="r" t="t"/>
                <a:pathLst>
                  <a:path extrusionOk="0" h="18913" w="18913">
                    <a:moveTo>
                      <a:pt x="4988" y="17787"/>
                    </a:moveTo>
                    <a:cubicBezTo>
                      <a:pt x="9589" y="20255"/>
                      <a:pt x="15319" y="18526"/>
                      <a:pt x="17787" y="13923"/>
                    </a:cubicBezTo>
                    <a:cubicBezTo>
                      <a:pt x="20255" y="9322"/>
                      <a:pt x="18528" y="3592"/>
                      <a:pt x="13927" y="1124"/>
                    </a:cubicBezTo>
                    <a:cubicBezTo>
                      <a:pt x="9326" y="-1344"/>
                      <a:pt x="3592" y="385"/>
                      <a:pt x="1124" y="4986"/>
                    </a:cubicBezTo>
                    <a:cubicBezTo>
                      <a:pt x="-1344" y="9587"/>
                      <a:pt x="387" y="15319"/>
                      <a:pt x="4988" y="17787"/>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74" name="Google Shape;274;p1"/>
              <p:cNvSpPr/>
              <p:nvPr/>
            </p:nvSpPr>
            <p:spPr>
              <a:xfrm flipH="1" rot="6480000">
                <a:off x="2053458679" y="538885240"/>
                <a:ext cx="49795153" cy="31402448"/>
              </a:xfrm>
              <a:custGeom>
                <a:rect b="b" l="l" r="r" t="t"/>
                <a:pathLst>
                  <a:path extrusionOk="0" h="19320" w="19321">
                    <a:moveTo>
                      <a:pt x="2343" y="15968"/>
                    </a:moveTo>
                    <a:cubicBezTo>
                      <a:pt x="5828" y="20008"/>
                      <a:pt x="11927" y="20459"/>
                      <a:pt x="15967" y="16976"/>
                    </a:cubicBezTo>
                    <a:cubicBezTo>
                      <a:pt x="20009" y="13492"/>
                      <a:pt x="20460" y="7392"/>
                      <a:pt x="16976" y="3351"/>
                    </a:cubicBezTo>
                    <a:cubicBezTo>
                      <a:pt x="13493" y="-689"/>
                      <a:pt x="7392" y="-1140"/>
                      <a:pt x="3352" y="2343"/>
                    </a:cubicBezTo>
                    <a:cubicBezTo>
                      <a:pt x="-690" y="5827"/>
                      <a:pt x="-1139" y="11927"/>
                      <a:pt x="2343" y="15968"/>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75" name="Google Shape;275;p1"/>
              <p:cNvSpPr/>
              <p:nvPr/>
            </p:nvSpPr>
            <p:spPr>
              <a:xfrm flipH="1" rot="6480000">
                <a:off x="1333650216" y="627641050"/>
                <a:ext cx="300829887" cy="189717038"/>
              </a:xfrm>
              <a:custGeom>
                <a:rect b="b" l="l" r="r" t="t"/>
                <a:pathLst>
                  <a:path extrusionOk="0" h="21600" w="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path>
                </a:pathLst>
              </a:custGeom>
              <a:solidFill>
                <a:srgbClr val="2E2E35"/>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76" name="Google Shape;276;p1"/>
              <p:cNvSpPr/>
              <p:nvPr/>
            </p:nvSpPr>
            <p:spPr>
              <a:xfrm flipH="1" rot="6480000">
                <a:off x="1720328001" y="1198330521"/>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77" name="Google Shape;277;p1"/>
              <p:cNvSpPr/>
              <p:nvPr/>
            </p:nvSpPr>
            <p:spPr>
              <a:xfrm>
                <a:off x="859317448" y="936411131"/>
                <a:ext cx="124808822" cy="101454195"/>
              </a:xfrm>
              <a:custGeom>
                <a:rect b="b" l="l" r="r" t="t"/>
                <a:pathLst>
                  <a:path extrusionOk="0" h="21515" w="21545">
                    <a:moveTo>
                      <a:pt x="9009" y="14012"/>
                    </a:moveTo>
                    <a:cubicBezTo>
                      <a:pt x="8777" y="14712"/>
                      <a:pt x="8545" y="15447"/>
                      <a:pt x="8303" y="16166"/>
                    </a:cubicBezTo>
                    <a:cubicBezTo>
                      <a:pt x="8066" y="16873"/>
                      <a:pt x="7857" y="17592"/>
                      <a:pt x="7510" y="18242"/>
                    </a:cubicBezTo>
                    <a:cubicBezTo>
                      <a:pt x="6937" y="19321"/>
                      <a:pt x="6134" y="20315"/>
                      <a:pt x="5252" y="21205"/>
                    </a:cubicBezTo>
                    <a:cubicBezTo>
                      <a:pt x="5134" y="21324"/>
                      <a:pt x="4969" y="21542"/>
                      <a:pt x="4778" y="21512"/>
                    </a:cubicBezTo>
                    <a:cubicBezTo>
                      <a:pt x="4632" y="21489"/>
                      <a:pt x="4619" y="21379"/>
                      <a:pt x="4591" y="21222"/>
                    </a:cubicBezTo>
                    <a:cubicBezTo>
                      <a:pt x="4435" y="20365"/>
                      <a:pt x="4324" y="19375"/>
                      <a:pt x="4382" y="18413"/>
                    </a:cubicBezTo>
                    <a:cubicBezTo>
                      <a:pt x="4448" y="17316"/>
                      <a:pt x="4751" y="16404"/>
                      <a:pt x="5032" y="15493"/>
                    </a:cubicBezTo>
                    <a:cubicBezTo>
                      <a:pt x="5567" y="13757"/>
                      <a:pt x="6078" y="12056"/>
                      <a:pt x="6618" y="10309"/>
                    </a:cubicBezTo>
                    <a:cubicBezTo>
                      <a:pt x="6654" y="10192"/>
                      <a:pt x="6750" y="10000"/>
                      <a:pt x="6717" y="9934"/>
                    </a:cubicBezTo>
                    <a:cubicBezTo>
                      <a:pt x="6472" y="9449"/>
                      <a:pt x="6314" y="9013"/>
                      <a:pt x="6244" y="8503"/>
                    </a:cubicBezTo>
                    <a:cubicBezTo>
                      <a:pt x="6163" y="7918"/>
                      <a:pt x="6225" y="7373"/>
                      <a:pt x="6398" y="6869"/>
                    </a:cubicBezTo>
                    <a:cubicBezTo>
                      <a:pt x="6703" y="5980"/>
                      <a:pt x="7406" y="5191"/>
                      <a:pt x="8491" y="4903"/>
                    </a:cubicBezTo>
                    <a:cubicBezTo>
                      <a:pt x="9180" y="4720"/>
                      <a:pt x="9944" y="4803"/>
                      <a:pt x="10408" y="5014"/>
                    </a:cubicBezTo>
                    <a:cubicBezTo>
                      <a:pt x="10885" y="5230"/>
                      <a:pt x="11213" y="5574"/>
                      <a:pt x="11366" y="6061"/>
                    </a:cubicBezTo>
                    <a:cubicBezTo>
                      <a:pt x="11529" y="6579"/>
                      <a:pt x="11408" y="7197"/>
                      <a:pt x="11278" y="7652"/>
                    </a:cubicBezTo>
                    <a:cubicBezTo>
                      <a:pt x="10982" y="8677"/>
                      <a:pt x="10595" y="9447"/>
                      <a:pt x="10242" y="10436"/>
                    </a:cubicBezTo>
                    <a:cubicBezTo>
                      <a:pt x="10067" y="10926"/>
                      <a:pt x="9870" y="11430"/>
                      <a:pt x="10033" y="11960"/>
                    </a:cubicBezTo>
                    <a:cubicBezTo>
                      <a:pt x="10183" y="12446"/>
                      <a:pt x="10515" y="12781"/>
                      <a:pt x="10969" y="13032"/>
                    </a:cubicBezTo>
                    <a:cubicBezTo>
                      <a:pt x="11439" y="13293"/>
                      <a:pt x="11996" y="13436"/>
                      <a:pt x="12764" y="13416"/>
                    </a:cubicBezTo>
                    <a:cubicBezTo>
                      <a:pt x="14122" y="13380"/>
                      <a:pt x="15065" y="12719"/>
                      <a:pt x="15695" y="12096"/>
                    </a:cubicBezTo>
                    <a:cubicBezTo>
                      <a:pt x="16703" y="11100"/>
                      <a:pt x="17314" y="9755"/>
                      <a:pt x="17546" y="8154"/>
                    </a:cubicBezTo>
                    <a:cubicBezTo>
                      <a:pt x="17620" y="7639"/>
                      <a:pt x="17675" y="7046"/>
                      <a:pt x="17623" y="6460"/>
                    </a:cubicBezTo>
                    <a:cubicBezTo>
                      <a:pt x="17526" y="5380"/>
                      <a:pt x="17082" y="4512"/>
                      <a:pt x="16378" y="3838"/>
                    </a:cubicBezTo>
                    <a:cubicBezTo>
                      <a:pt x="15707" y="3197"/>
                      <a:pt x="14758" y="2687"/>
                      <a:pt x="13603" y="2400"/>
                    </a:cubicBezTo>
                    <a:cubicBezTo>
                      <a:pt x="12456" y="2115"/>
                      <a:pt x="10869" y="2020"/>
                      <a:pt x="9460" y="2204"/>
                    </a:cubicBezTo>
                    <a:cubicBezTo>
                      <a:pt x="6900" y="2538"/>
                      <a:pt x="5093" y="3646"/>
                      <a:pt x="4030" y="5175"/>
                    </a:cubicBezTo>
                    <a:cubicBezTo>
                      <a:pt x="3472" y="5976"/>
                      <a:pt x="3104" y="6897"/>
                      <a:pt x="3104" y="8044"/>
                    </a:cubicBezTo>
                    <a:cubicBezTo>
                      <a:pt x="3104" y="8927"/>
                      <a:pt x="3391" y="9613"/>
                      <a:pt x="3853" y="10147"/>
                    </a:cubicBezTo>
                    <a:cubicBezTo>
                      <a:pt x="4000" y="10316"/>
                      <a:pt x="4216" y="10456"/>
                      <a:pt x="4360" y="10649"/>
                    </a:cubicBezTo>
                    <a:cubicBezTo>
                      <a:pt x="4564" y="10923"/>
                      <a:pt x="4329" y="11331"/>
                      <a:pt x="4228" y="11628"/>
                    </a:cubicBezTo>
                    <a:cubicBezTo>
                      <a:pt x="4106" y="11986"/>
                      <a:pt x="4093" y="12479"/>
                      <a:pt x="3545" y="12488"/>
                    </a:cubicBezTo>
                    <a:cubicBezTo>
                      <a:pt x="3318" y="12492"/>
                      <a:pt x="3032" y="12364"/>
                      <a:pt x="2840" y="12284"/>
                    </a:cubicBezTo>
                    <a:cubicBezTo>
                      <a:pt x="1398" y="11677"/>
                      <a:pt x="522" y="10573"/>
                      <a:pt x="163" y="9142"/>
                    </a:cubicBezTo>
                    <a:cubicBezTo>
                      <a:pt x="-55" y="8273"/>
                      <a:pt x="-55" y="7258"/>
                      <a:pt x="163" y="6418"/>
                    </a:cubicBezTo>
                    <a:cubicBezTo>
                      <a:pt x="373" y="5605"/>
                      <a:pt x="765" y="4856"/>
                      <a:pt x="1198" y="4247"/>
                    </a:cubicBezTo>
                    <a:cubicBezTo>
                      <a:pt x="2098" y="2983"/>
                      <a:pt x="3417" y="1972"/>
                      <a:pt x="5021" y="1250"/>
                    </a:cubicBezTo>
                    <a:cubicBezTo>
                      <a:pt x="6255" y="695"/>
                      <a:pt x="7646" y="306"/>
                      <a:pt x="9339" y="119"/>
                    </a:cubicBezTo>
                    <a:cubicBezTo>
                      <a:pt x="9901" y="56"/>
                      <a:pt x="10482" y="30"/>
                      <a:pt x="11113" y="8"/>
                    </a:cubicBezTo>
                    <a:cubicBezTo>
                      <a:pt x="12956" y="-58"/>
                      <a:pt x="14632" y="260"/>
                      <a:pt x="15894" y="689"/>
                    </a:cubicBezTo>
                    <a:cubicBezTo>
                      <a:pt x="17225" y="1142"/>
                      <a:pt x="18288" y="1746"/>
                      <a:pt x="19187" y="2493"/>
                    </a:cubicBezTo>
                    <a:cubicBezTo>
                      <a:pt x="20112" y="3263"/>
                      <a:pt x="20787" y="4159"/>
                      <a:pt x="21214" y="5277"/>
                    </a:cubicBezTo>
                    <a:cubicBezTo>
                      <a:pt x="21436" y="5859"/>
                      <a:pt x="21544" y="6482"/>
                      <a:pt x="21544" y="7201"/>
                    </a:cubicBezTo>
                    <a:cubicBezTo>
                      <a:pt x="21544" y="7923"/>
                      <a:pt x="21453" y="8558"/>
                      <a:pt x="21313" y="9193"/>
                    </a:cubicBezTo>
                    <a:cubicBezTo>
                      <a:pt x="20789" y="11572"/>
                      <a:pt x="19303" y="13518"/>
                      <a:pt x="17072" y="14625"/>
                    </a:cubicBezTo>
                    <a:cubicBezTo>
                      <a:pt x="16531" y="14893"/>
                      <a:pt x="15876" y="15141"/>
                      <a:pt x="15133" y="15305"/>
                    </a:cubicBezTo>
                    <a:cubicBezTo>
                      <a:pt x="14396" y="15469"/>
                      <a:pt x="13555" y="15591"/>
                      <a:pt x="12654" y="15544"/>
                    </a:cubicBezTo>
                    <a:cubicBezTo>
                      <a:pt x="11779" y="15498"/>
                      <a:pt x="11065" y="15317"/>
                      <a:pt x="10462" y="15059"/>
                    </a:cubicBezTo>
                    <a:cubicBezTo>
                      <a:pt x="9866" y="14802"/>
                      <a:pt x="9364" y="14487"/>
                      <a:pt x="9009" y="14012"/>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nvGrpSpPr>
              <p:cNvPr id="278" name="Google Shape;278;p1"/>
              <p:cNvGrpSpPr/>
              <p:nvPr/>
            </p:nvGrpSpPr>
            <p:grpSpPr>
              <a:xfrm>
                <a:off x="1311271050" y="1354716838"/>
                <a:ext cx="168237625" cy="107496684"/>
                <a:chOff x="0" y="0"/>
                <a:chExt cx="2147483647" cy="2147483647"/>
              </a:xfrm>
            </p:grpSpPr>
            <p:sp>
              <p:nvSpPr>
                <p:cNvPr id="279" name="Google Shape;279;p1"/>
                <p:cNvSpPr/>
                <p:nvPr/>
              </p:nvSpPr>
              <p:spPr>
                <a:xfrm>
                  <a:off x="0" y="0"/>
                  <a:ext cx="2147483647" cy="640269332"/>
                </a:xfrm>
                <a:custGeom>
                  <a:rect b="b" l="l" r="r" t="t"/>
                  <a:pathLst>
                    <a:path extrusionOk="0" h="21600" w="21600">
                      <a:moveTo>
                        <a:pt x="14640" y="11653"/>
                      </a:moveTo>
                      <a:cubicBezTo>
                        <a:pt x="14640" y="10392"/>
                        <a:pt x="14948" y="9369"/>
                        <a:pt x="15328" y="9369"/>
                      </a:cubicBezTo>
                      <a:lnTo>
                        <a:pt x="16820" y="9369"/>
                      </a:lnTo>
                      <a:cubicBezTo>
                        <a:pt x="17200" y="9369"/>
                        <a:pt x="17508" y="10392"/>
                        <a:pt x="17508" y="11653"/>
                      </a:cubicBezTo>
                      <a:lnTo>
                        <a:pt x="17508" y="16601"/>
                      </a:lnTo>
                      <a:cubicBezTo>
                        <a:pt x="17508" y="17862"/>
                        <a:pt x="17200" y="18886"/>
                        <a:pt x="16820" y="18886"/>
                      </a:cubicBezTo>
                      <a:lnTo>
                        <a:pt x="15328" y="18886"/>
                      </a:lnTo>
                      <a:cubicBezTo>
                        <a:pt x="14948" y="18886"/>
                        <a:pt x="14640" y="17862"/>
                        <a:pt x="14640" y="16601"/>
                      </a:cubicBezTo>
                      <a:cubicBezTo>
                        <a:pt x="14640" y="16601"/>
                        <a:pt x="14640" y="11653"/>
                        <a:pt x="14640" y="11653"/>
                      </a:cubicBezTo>
                      <a:close/>
                      <a:moveTo>
                        <a:pt x="7601" y="21599"/>
                      </a:moveTo>
                      <a:cubicBezTo>
                        <a:pt x="7943" y="20751"/>
                        <a:pt x="8315" y="20029"/>
                        <a:pt x="8715" y="19467"/>
                      </a:cubicBezTo>
                      <a:cubicBezTo>
                        <a:pt x="9356" y="18566"/>
                        <a:pt x="10064" y="18068"/>
                        <a:pt x="10799" y="18069"/>
                      </a:cubicBezTo>
                      <a:cubicBezTo>
                        <a:pt x="11903" y="18067"/>
                        <a:pt x="12941" y="19192"/>
                        <a:pt x="13794" y="21108"/>
                      </a:cubicBezTo>
                      <a:cubicBezTo>
                        <a:pt x="13864" y="21264"/>
                        <a:pt x="13930" y="21433"/>
                        <a:pt x="13998" y="21599"/>
                      </a:cubicBezTo>
                      <a:lnTo>
                        <a:pt x="21600" y="21599"/>
                      </a:lnTo>
                      <a:lnTo>
                        <a:pt x="21600" y="21502"/>
                      </a:lnTo>
                      <a:cubicBezTo>
                        <a:pt x="21600" y="9627"/>
                        <a:pt x="18698" y="0"/>
                        <a:pt x="15119" y="0"/>
                      </a:cubicBezTo>
                      <a:lnTo>
                        <a:pt x="6479" y="0"/>
                      </a:lnTo>
                      <a:cubicBezTo>
                        <a:pt x="2900" y="0"/>
                        <a:pt x="0" y="9627"/>
                        <a:pt x="0" y="21502"/>
                      </a:cubicBezTo>
                      <a:lnTo>
                        <a:pt x="0" y="21599"/>
                      </a:lnTo>
                      <a:cubicBezTo>
                        <a:pt x="0" y="21599"/>
                        <a:pt x="7601" y="21599"/>
                        <a:pt x="7601" y="21599"/>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80" name="Google Shape;280;p1"/>
                <p:cNvSpPr/>
                <p:nvPr/>
              </p:nvSpPr>
              <p:spPr>
                <a:xfrm>
                  <a:off x="0" y="803318383"/>
                  <a:ext cx="2147483647" cy="1344165263"/>
                </a:xfrm>
                <a:custGeom>
                  <a:rect b="b" l="l" r="r" t="t"/>
                  <a:pathLst>
                    <a:path extrusionOk="0" h="21600" w="21600">
                      <a:moveTo>
                        <a:pt x="15318" y="0"/>
                      </a:moveTo>
                      <a:cubicBezTo>
                        <a:pt x="15476" y="392"/>
                        <a:pt x="15616" y="805"/>
                        <a:pt x="15733" y="1239"/>
                      </a:cubicBezTo>
                      <a:cubicBezTo>
                        <a:pt x="16004" y="2253"/>
                        <a:pt x="16154" y="3371"/>
                        <a:pt x="16154" y="4533"/>
                      </a:cubicBezTo>
                      <a:cubicBezTo>
                        <a:pt x="16155" y="6278"/>
                        <a:pt x="15816" y="7918"/>
                        <a:pt x="15239" y="9265"/>
                      </a:cubicBezTo>
                      <a:cubicBezTo>
                        <a:pt x="14662" y="10615"/>
                        <a:pt x="13847" y="11684"/>
                        <a:pt x="12884" y="12329"/>
                      </a:cubicBezTo>
                      <a:cubicBezTo>
                        <a:pt x="12243" y="12758"/>
                        <a:pt x="11535" y="12995"/>
                        <a:pt x="10799" y="12995"/>
                      </a:cubicBezTo>
                      <a:cubicBezTo>
                        <a:pt x="9696" y="12995"/>
                        <a:pt x="8658" y="12460"/>
                        <a:pt x="7805" y="11548"/>
                      </a:cubicBezTo>
                      <a:cubicBezTo>
                        <a:pt x="6951" y="10636"/>
                        <a:pt x="6274" y="9349"/>
                        <a:pt x="5866" y="7827"/>
                      </a:cubicBezTo>
                      <a:cubicBezTo>
                        <a:pt x="5595" y="6814"/>
                        <a:pt x="5445" y="5695"/>
                        <a:pt x="5445" y="4533"/>
                      </a:cubicBezTo>
                      <a:cubicBezTo>
                        <a:pt x="5444" y="2872"/>
                        <a:pt x="5754" y="1309"/>
                        <a:pt x="6281" y="0"/>
                      </a:cubicBezTo>
                      <a:lnTo>
                        <a:pt x="0" y="0"/>
                      </a:lnTo>
                      <a:lnTo>
                        <a:pt x="0" y="11359"/>
                      </a:lnTo>
                      <a:cubicBezTo>
                        <a:pt x="0" y="17015"/>
                        <a:pt x="2900" y="21599"/>
                        <a:pt x="6479" y="21599"/>
                      </a:cubicBezTo>
                      <a:lnTo>
                        <a:pt x="15119" y="21599"/>
                      </a:lnTo>
                      <a:cubicBezTo>
                        <a:pt x="18698" y="21599"/>
                        <a:pt x="21600" y="17015"/>
                        <a:pt x="21600" y="11359"/>
                      </a:cubicBezTo>
                      <a:lnTo>
                        <a:pt x="21600" y="0"/>
                      </a:lnTo>
                      <a:cubicBezTo>
                        <a:pt x="21600" y="0"/>
                        <a:pt x="15318" y="0"/>
                        <a:pt x="15318" y="0"/>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81" name="Google Shape;281;p1"/>
                <p:cNvSpPr/>
                <p:nvPr/>
              </p:nvSpPr>
              <p:spPr>
                <a:xfrm>
                  <a:off x="839618162" y="831156924"/>
                  <a:ext cx="488430156" cy="485172086"/>
                </a:xfrm>
                <a:custGeom>
                  <a:rect b="b" l="l" r="r" t="t"/>
                  <a:pathLst>
                    <a:path extrusionOk="0" h="21600" w="21600">
                      <a:moveTo>
                        <a:pt x="15001" y="846"/>
                      </a:moveTo>
                      <a:cubicBezTo>
                        <a:pt x="13712" y="301"/>
                        <a:pt x="12308" y="0"/>
                        <a:pt x="10799" y="0"/>
                      </a:cubicBezTo>
                      <a:cubicBezTo>
                        <a:pt x="8540" y="2"/>
                        <a:pt x="6497" y="675"/>
                        <a:pt x="4765" y="1840"/>
                      </a:cubicBezTo>
                      <a:cubicBezTo>
                        <a:pt x="3038" y="3007"/>
                        <a:pt x="1660" y="4667"/>
                        <a:pt x="846" y="6599"/>
                      </a:cubicBezTo>
                      <a:cubicBezTo>
                        <a:pt x="302" y="7885"/>
                        <a:pt x="0" y="9291"/>
                        <a:pt x="0" y="10800"/>
                      </a:cubicBezTo>
                      <a:cubicBezTo>
                        <a:pt x="2" y="13058"/>
                        <a:pt x="675" y="15101"/>
                        <a:pt x="1840" y="16831"/>
                      </a:cubicBezTo>
                      <a:cubicBezTo>
                        <a:pt x="3005" y="18560"/>
                        <a:pt x="4667" y="19938"/>
                        <a:pt x="6597" y="20752"/>
                      </a:cubicBezTo>
                      <a:cubicBezTo>
                        <a:pt x="7886" y="21296"/>
                        <a:pt x="9290" y="21597"/>
                        <a:pt x="10799" y="21599"/>
                      </a:cubicBezTo>
                      <a:cubicBezTo>
                        <a:pt x="13058" y="21595"/>
                        <a:pt x="15101" y="20925"/>
                        <a:pt x="16833" y="19759"/>
                      </a:cubicBezTo>
                      <a:cubicBezTo>
                        <a:pt x="18561" y="18592"/>
                        <a:pt x="19938" y="16931"/>
                        <a:pt x="20753" y="15000"/>
                      </a:cubicBezTo>
                      <a:cubicBezTo>
                        <a:pt x="21296" y="13712"/>
                        <a:pt x="21597" y="12307"/>
                        <a:pt x="21599" y="10800"/>
                      </a:cubicBezTo>
                      <a:cubicBezTo>
                        <a:pt x="21596" y="8540"/>
                        <a:pt x="20924" y="6496"/>
                        <a:pt x="19759" y="4765"/>
                      </a:cubicBezTo>
                      <a:cubicBezTo>
                        <a:pt x="18593" y="3039"/>
                        <a:pt x="16931" y="1661"/>
                        <a:pt x="15001" y="846"/>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sp>
            <p:nvSpPr>
              <p:cNvPr id="282" name="Google Shape;282;p1"/>
              <p:cNvSpPr/>
              <p:nvPr/>
            </p:nvSpPr>
            <p:spPr>
              <a:xfrm>
                <a:off x="948290676" y="221943841"/>
                <a:ext cx="103396374" cy="54026875"/>
              </a:xfrm>
              <a:custGeom>
                <a:rect b="b" l="l" r="r" t="t"/>
                <a:pathLst>
                  <a:path extrusionOk="0" h="16690" w="21590">
                    <a:moveTo>
                      <a:pt x="21589" y="2037"/>
                    </a:moveTo>
                    <a:cubicBezTo>
                      <a:pt x="21486" y="2795"/>
                      <a:pt x="20307" y="3555"/>
                      <a:pt x="19592" y="4131"/>
                    </a:cubicBezTo>
                    <a:cubicBezTo>
                      <a:pt x="20297" y="13814"/>
                      <a:pt x="8558" y="19854"/>
                      <a:pt x="0" y="14947"/>
                    </a:cubicBezTo>
                    <a:cubicBezTo>
                      <a:pt x="2399" y="14964"/>
                      <a:pt x="5061" y="14350"/>
                      <a:pt x="6488" y="13086"/>
                    </a:cubicBezTo>
                    <a:cubicBezTo>
                      <a:pt x="4412" y="12773"/>
                      <a:pt x="2941" y="11895"/>
                      <a:pt x="2370" y="10179"/>
                    </a:cubicBezTo>
                    <a:cubicBezTo>
                      <a:pt x="2978" y="10125"/>
                      <a:pt x="3832" y="10300"/>
                      <a:pt x="4242" y="10062"/>
                    </a:cubicBezTo>
                    <a:cubicBezTo>
                      <a:pt x="2343" y="9390"/>
                      <a:pt x="841" y="8347"/>
                      <a:pt x="748" y="5991"/>
                    </a:cubicBezTo>
                    <a:cubicBezTo>
                      <a:pt x="1425" y="6059"/>
                      <a:pt x="1776" y="6429"/>
                      <a:pt x="2620" y="6341"/>
                    </a:cubicBezTo>
                    <a:cubicBezTo>
                      <a:pt x="1392" y="5606"/>
                      <a:pt x="-10" y="2816"/>
                      <a:pt x="1247" y="758"/>
                    </a:cubicBezTo>
                    <a:cubicBezTo>
                      <a:pt x="3477" y="3062"/>
                      <a:pt x="6259" y="4849"/>
                      <a:pt x="10607" y="5178"/>
                    </a:cubicBezTo>
                    <a:cubicBezTo>
                      <a:pt x="9528" y="903"/>
                      <a:pt x="15609" y="-1746"/>
                      <a:pt x="18345" y="1340"/>
                    </a:cubicBezTo>
                    <a:cubicBezTo>
                      <a:pt x="19408" y="1129"/>
                      <a:pt x="20305" y="762"/>
                      <a:pt x="21215" y="409"/>
                    </a:cubicBezTo>
                    <a:cubicBezTo>
                      <a:pt x="20842" y="1379"/>
                      <a:pt x="20085" y="1992"/>
                      <a:pt x="19343" y="2619"/>
                    </a:cubicBezTo>
                    <a:cubicBezTo>
                      <a:pt x="20149" y="2479"/>
                      <a:pt x="21001" y="2380"/>
                      <a:pt x="21589" y="2037"/>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83" name="Google Shape;283;p1"/>
              <p:cNvSpPr/>
              <p:nvPr/>
            </p:nvSpPr>
            <p:spPr>
              <a:xfrm>
                <a:off x="573864863" y="1543429542"/>
                <a:ext cx="109007326" cy="147591651"/>
              </a:xfrm>
              <a:custGeom>
                <a:rect b="b" l="l" r="r" t="t"/>
                <a:pathLst>
                  <a:path extrusionOk="0" h="21437" w="21600">
                    <a:moveTo>
                      <a:pt x="21599" y="5"/>
                    </a:moveTo>
                    <a:cubicBezTo>
                      <a:pt x="21599" y="1241"/>
                      <a:pt x="21599" y="3664"/>
                      <a:pt x="21599" y="3664"/>
                    </a:cubicBezTo>
                    <a:cubicBezTo>
                      <a:pt x="21599" y="3664"/>
                      <a:pt x="15692" y="3515"/>
                      <a:pt x="14815" y="4175"/>
                    </a:cubicBezTo>
                    <a:cubicBezTo>
                      <a:pt x="14094" y="4717"/>
                      <a:pt x="14328" y="5932"/>
                      <a:pt x="14261" y="7052"/>
                    </a:cubicBezTo>
                    <a:cubicBezTo>
                      <a:pt x="16661" y="7052"/>
                      <a:pt x="19199" y="7052"/>
                      <a:pt x="21599" y="7052"/>
                    </a:cubicBezTo>
                    <a:cubicBezTo>
                      <a:pt x="21437" y="8341"/>
                      <a:pt x="21131" y="9564"/>
                      <a:pt x="20769" y="10761"/>
                    </a:cubicBezTo>
                    <a:cubicBezTo>
                      <a:pt x="18692" y="10761"/>
                      <a:pt x="14537" y="10761"/>
                      <a:pt x="14537" y="10761"/>
                    </a:cubicBezTo>
                    <a:lnTo>
                      <a:pt x="14537" y="21436"/>
                    </a:lnTo>
                    <a:cubicBezTo>
                      <a:pt x="14537" y="21436"/>
                      <a:pt x="7937" y="21436"/>
                      <a:pt x="4707" y="21436"/>
                    </a:cubicBezTo>
                    <a:cubicBezTo>
                      <a:pt x="4709" y="18132"/>
                      <a:pt x="4704" y="14277"/>
                      <a:pt x="4707" y="10761"/>
                    </a:cubicBezTo>
                    <a:cubicBezTo>
                      <a:pt x="3137" y="10761"/>
                      <a:pt x="1568" y="10761"/>
                      <a:pt x="0" y="10761"/>
                    </a:cubicBezTo>
                    <a:cubicBezTo>
                      <a:pt x="0" y="9525"/>
                      <a:pt x="0" y="8288"/>
                      <a:pt x="0" y="7052"/>
                    </a:cubicBezTo>
                    <a:cubicBezTo>
                      <a:pt x="1521" y="7052"/>
                      <a:pt x="3045" y="7052"/>
                      <a:pt x="4568" y="7052"/>
                    </a:cubicBezTo>
                    <a:cubicBezTo>
                      <a:pt x="4786" y="4586"/>
                      <a:pt x="4551" y="2479"/>
                      <a:pt x="7200" y="1235"/>
                    </a:cubicBezTo>
                    <a:cubicBezTo>
                      <a:pt x="10176" y="-163"/>
                      <a:pt x="15466" y="7"/>
                      <a:pt x="21599" y="5"/>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grpSp>
          <p:nvGrpSpPr>
            <p:cNvPr id="284" name="Google Shape;284;p1"/>
            <p:cNvGrpSpPr/>
            <p:nvPr/>
          </p:nvGrpSpPr>
          <p:grpSpPr>
            <a:xfrm>
              <a:off x="1425356773" y="722203478"/>
              <a:ext cx="135118197" cy="80324101"/>
              <a:chOff x="0" y="0"/>
              <a:chExt cx="2147483647" cy="2147483647"/>
            </a:xfrm>
          </p:grpSpPr>
          <p:sp>
            <p:nvSpPr>
              <p:cNvPr id="285" name="Google Shape;285;p1"/>
              <p:cNvSpPr/>
              <p:nvPr/>
            </p:nvSpPr>
            <p:spPr>
              <a:xfrm>
                <a:off x="0" y="0"/>
                <a:ext cx="1295474930" cy="2147483647"/>
              </a:xfrm>
              <a:custGeom>
                <a:rect b="b" l="l" r="r" t="t"/>
                <a:pathLst>
                  <a:path extrusionOk="0" h="21481" w="21594">
                    <a:moveTo>
                      <a:pt x="5931" y="14438"/>
                    </a:moveTo>
                    <a:cubicBezTo>
                      <a:pt x="5273" y="14716"/>
                      <a:pt x="4485" y="15132"/>
                      <a:pt x="4051" y="15924"/>
                    </a:cubicBezTo>
                    <a:cubicBezTo>
                      <a:pt x="3759" y="16453"/>
                      <a:pt x="3756" y="17150"/>
                      <a:pt x="3978" y="17683"/>
                    </a:cubicBezTo>
                    <a:cubicBezTo>
                      <a:pt x="4607" y="19197"/>
                      <a:pt x="7231" y="20072"/>
                      <a:pt x="9983" y="20234"/>
                    </a:cubicBezTo>
                    <a:cubicBezTo>
                      <a:pt x="12956" y="20410"/>
                      <a:pt x="15959" y="20095"/>
                      <a:pt x="17253" y="18649"/>
                    </a:cubicBezTo>
                    <a:cubicBezTo>
                      <a:pt x="17955" y="17865"/>
                      <a:pt x="17984" y="16726"/>
                      <a:pt x="17290" y="15949"/>
                    </a:cubicBezTo>
                    <a:cubicBezTo>
                      <a:pt x="16474" y="15036"/>
                      <a:pt x="15361" y="14637"/>
                      <a:pt x="14178" y="14068"/>
                    </a:cubicBezTo>
                    <a:cubicBezTo>
                      <a:pt x="13820" y="13894"/>
                      <a:pt x="13466" y="13608"/>
                      <a:pt x="12985" y="13522"/>
                    </a:cubicBezTo>
                    <a:cubicBezTo>
                      <a:pt x="12654" y="13462"/>
                      <a:pt x="11972" y="13510"/>
                      <a:pt x="11610" y="13522"/>
                    </a:cubicBezTo>
                    <a:cubicBezTo>
                      <a:pt x="9249" y="13599"/>
                      <a:pt x="7368" y="13833"/>
                      <a:pt x="5931" y="14438"/>
                    </a:cubicBezTo>
                    <a:close/>
                    <a:moveTo>
                      <a:pt x="6257" y="2650"/>
                    </a:moveTo>
                    <a:cubicBezTo>
                      <a:pt x="5685" y="3797"/>
                      <a:pt x="6129" y="5339"/>
                      <a:pt x="6727" y="6339"/>
                    </a:cubicBezTo>
                    <a:cubicBezTo>
                      <a:pt x="7377" y="7427"/>
                      <a:pt x="8390" y="8315"/>
                      <a:pt x="9621" y="8717"/>
                    </a:cubicBezTo>
                    <a:cubicBezTo>
                      <a:pt x="11602" y="9364"/>
                      <a:pt x="14232" y="8712"/>
                      <a:pt x="15047" y="7553"/>
                    </a:cubicBezTo>
                    <a:cubicBezTo>
                      <a:pt x="15272" y="7232"/>
                      <a:pt x="15376" y="6760"/>
                      <a:pt x="15408" y="6414"/>
                    </a:cubicBezTo>
                    <a:cubicBezTo>
                      <a:pt x="15622" y="4186"/>
                      <a:pt x="13889" y="2022"/>
                      <a:pt x="11935" y="1263"/>
                    </a:cubicBezTo>
                    <a:cubicBezTo>
                      <a:pt x="11339" y="1029"/>
                      <a:pt x="10391" y="901"/>
                      <a:pt x="9512" y="965"/>
                    </a:cubicBezTo>
                    <a:cubicBezTo>
                      <a:pt x="7789" y="1092"/>
                      <a:pt x="6660" y="1839"/>
                      <a:pt x="6257" y="2650"/>
                    </a:cubicBezTo>
                    <a:close/>
                    <a:moveTo>
                      <a:pt x="18845" y="1015"/>
                    </a:moveTo>
                    <a:cubicBezTo>
                      <a:pt x="18028" y="1015"/>
                      <a:pt x="17239" y="1015"/>
                      <a:pt x="16240" y="1015"/>
                    </a:cubicBezTo>
                    <a:cubicBezTo>
                      <a:pt x="17893" y="1951"/>
                      <a:pt x="19362" y="3150"/>
                      <a:pt x="19243" y="5101"/>
                    </a:cubicBezTo>
                    <a:cubicBezTo>
                      <a:pt x="19121" y="7072"/>
                      <a:pt x="17293" y="7866"/>
                      <a:pt x="15625" y="8792"/>
                    </a:cubicBezTo>
                    <a:cubicBezTo>
                      <a:pt x="15240" y="9005"/>
                      <a:pt x="14650" y="9444"/>
                      <a:pt x="14505" y="9708"/>
                    </a:cubicBezTo>
                    <a:cubicBezTo>
                      <a:pt x="13900" y="10799"/>
                      <a:pt x="15517" y="11415"/>
                      <a:pt x="16349" y="11838"/>
                    </a:cubicBezTo>
                    <a:cubicBezTo>
                      <a:pt x="17110" y="12225"/>
                      <a:pt x="17756" y="12561"/>
                      <a:pt x="18338" y="12903"/>
                    </a:cubicBezTo>
                    <a:cubicBezTo>
                      <a:pt x="19569" y="13625"/>
                      <a:pt x="20734" y="14550"/>
                      <a:pt x="20726" y="16148"/>
                    </a:cubicBezTo>
                    <a:cubicBezTo>
                      <a:pt x="20717" y="17892"/>
                      <a:pt x="19251" y="19109"/>
                      <a:pt x="17614" y="19912"/>
                    </a:cubicBezTo>
                    <a:cubicBezTo>
                      <a:pt x="15972" y="20718"/>
                      <a:pt x="13608" y="21272"/>
                      <a:pt x="11212" y="21423"/>
                    </a:cubicBezTo>
                    <a:cubicBezTo>
                      <a:pt x="8407" y="21600"/>
                      <a:pt x="5762" y="21373"/>
                      <a:pt x="3725" y="20754"/>
                    </a:cubicBezTo>
                    <a:cubicBezTo>
                      <a:pt x="1883" y="20194"/>
                      <a:pt x="-6" y="19159"/>
                      <a:pt x="-1" y="17435"/>
                    </a:cubicBezTo>
                    <a:cubicBezTo>
                      <a:pt x="2" y="16549"/>
                      <a:pt x="593" y="15683"/>
                      <a:pt x="1265" y="15132"/>
                    </a:cubicBezTo>
                    <a:cubicBezTo>
                      <a:pt x="3417" y="13366"/>
                      <a:pt x="7107" y="12933"/>
                      <a:pt x="11575" y="12705"/>
                    </a:cubicBezTo>
                    <a:cubicBezTo>
                      <a:pt x="11335" y="12382"/>
                      <a:pt x="10682" y="11998"/>
                      <a:pt x="10453" y="11516"/>
                    </a:cubicBezTo>
                    <a:cubicBezTo>
                      <a:pt x="10157" y="10897"/>
                      <a:pt x="10340" y="10208"/>
                      <a:pt x="10742" y="9708"/>
                    </a:cubicBezTo>
                    <a:cubicBezTo>
                      <a:pt x="7883" y="9960"/>
                      <a:pt x="5600" y="9393"/>
                      <a:pt x="4086" y="8395"/>
                    </a:cubicBezTo>
                    <a:cubicBezTo>
                      <a:pt x="2795" y="7543"/>
                      <a:pt x="1798" y="6101"/>
                      <a:pt x="2313" y="4432"/>
                    </a:cubicBezTo>
                    <a:cubicBezTo>
                      <a:pt x="2755" y="3006"/>
                      <a:pt x="3989" y="1977"/>
                      <a:pt x="5534" y="1263"/>
                    </a:cubicBezTo>
                    <a:cubicBezTo>
                      <a:pt x="7147" y="516"/>
                      <a:pt x="9116" y="0"/>
                      <a:pt x="11683" y="0"/>
                    </a:cubicBezTo>
                    <a:cubicBezTo>
                      <a:pt x="14847" y="0"/>
                      <a:pt x="18228" y="0"/>
                      <a:pt x="21594" y="0"/>
                    </a:cubicBezTo>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86" name="Google Shape;286;p1"/>
              <p:cNvSpPr/>
              <p:nvPr/>
            </p:nvSpPr>
            <p:spPr>
              <a:xfrm>
                <a:off x="1326900223" y="351261034"/>
                <a:ext cx="820583423" cy="938025969"/>
              </a:xfrm>
              <a:custGeom>
                <a:rect b="b" l="l" r="r" t="t"/>
                <a:pathLst>
                  <a:path extrusionOk="0" h="21600" w="21600">
                    <a:moveTo>
                      <a:pt x="9382" y="0"/>
                    </a:moveTo>
                    <a:cubicBezTo>
                      <a:pt x="10334" y="0"/>
                      <a:pt x="11332" y="0"/>
                      <a:pt x="12284" y="0"/>
                    </a:cubicBezTo>
                    <a:cubicBezTo>
                      <a:pt x="12284" y="3055"/>
                      <a:pt x="12284" y="6154"/>
                      <a:pt x="12284" y="9209"/>
                    </a:cubicBezTo>
                    <a:cubicBezTo>
                      <a:pt x="15184" y="9209"/>
                      <a:pt x="18513" y="9209"/>
                      <a:pt x="21600" y="9209"/>
                    </a:cubicBezTo>
                    <a:cubicBezTo>
                      <a:pt x="21600" y="10203"/>
                      <a:pt x="21600" y="11224"/>
                      <a:pt x="21600" y="12217"/>
                    </a:cubicBezTo>
                    <a:cubicBezTo>
                      <a:pt x="18422" y="12217"/>
                      <a:pt x="15390" y="12217"/>
                      <a:pt x="12284" y="12217"/>
                    </a:cubicBezTo>
                    <a:cubicBezTo>
                      <a:pt x="12284" y="15350"/>
                      <a:pt x="12284" y="18466"/>
                      <a:pt x="12284" y="21600"/>
                    </a:cubicBezTo>
                    <a:cubicBezTo>
                      <a:pt x="11313" y="21600"/>
                      <a:pt x="10354" y="21600"/>
                      <a:pt x="9382" y="21600"/>
                    </a:cubicBezTo>
                    <a:cubicBezTo>
                      <a:pt x="9382" y="18486"/>
                      <a:pt x="9382" y="15331"/>
                      <a:pt x="9382" y="12217"/>
                    </a:cubicBezTo>
                    <a:cubicBezTo>
                      <a:pt x="6247" y="12217"/>
                      <a:pt x="3124" y="12217"/>
                      <a:pt x="0" y="12217"/>
                    </a:cubicBezTo>
                    <a:cubicBezTo>
                      <a:pt x="0" y="11224"/>
                      <a:pt x="0" y="10203"/>
                      <a:pt x="0" y="9209"/>
                    </a:cubicBezTo>
                    <a:cubicBezTo>
                      <a:pt x="3123" y="9209"/>
                      <a:pt x="6258" y="9209"/>
                      <a:pt x="9382" y="9209"/>
                    </a:cubicBezTo>
                    <a:cubicBezTo>
                      <a:pt x="9382" y="6192"/>
                      <a:pt x="9382" y="3190"/>
                      <a:pt x="9382" y="171"/>
                    </a:cubicBezTo>
                    <a:cubicBezTo>
                      <a:pt x="9378" y="90"/>
                      <a:pt x="9315" y="10"/>
                      <a:pt x="9382" y="0"/>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gr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89" name="Shape 289"/>
        <p:cNvGrpSpPr/>
        <p:nvPr/>
      </p:nvGrpSpPr>
      <p:grpSpPr>
        <a:xfrm>
          <a:off x="0" y="0"/>
          <a:ext cx="0" cy="0"/>
          <a:chOff x="0" y="0"/>
          <a:chExt cx="0" cy="0"/>
        </a:xfrm>
      </p:grpSpPr>
      <p:grpSp>
        <p:nvGrpSpPr>
          <p:cNvPr id="290" name="Google Shape;290;p3"/>
          <p:cNvGrpSpPr/>
          <p:nvPr/>
        </p:nvGrpSpPr>
        <p:grpSpPr>
          <a:xfrm>
            <a:off x="-2633937" y="-2125232"/>
            <a:ext cx="9148184" cy="8011796"/>
            <a:chOff x="0" y="0"/>
            <a:chExt cx="2147483647" cy="2147483647"/>
          </a:xfrm>
        </p:grpSpPr>
        <p:sp>
          <p:nvSpPr>
            <p:cNvPr id="291" name="Google Shape;291;p3"/>
            <p:cNvSpPr/>
            <p:nvPr/>
          </p:nvSpPr>
          <p:spPr>
            <a:xfrm rot="-2400000">
              <a:off x="311191707" y="1136746124"/>
              <a:ext cx="280802337" cy="7932033"/>
            </a:xfrm>
            <a:custGeom>
              <a:rect b="b" l="l" r="r" t="t"/>
              <a:pathLst>
                <a:path extrusionOk="0" h="21600" w="21600">
                  <a:moveTo>
                    <a:pt x="21599" y="21600"/>
                  </a:moveTo>
                  <a:lnTo>
                    <a:pt x="0" y="21600"/>
                  </a:lnTo>
                  <a:lnTo>
                    <a:pt x="0" y="0"/>
                  </a:lnTo>
                  <a:lnTo>
                    <a:pt x="21599" y="0"/>
                  </a:lnTo>
                  <a:cubicBezTo>
                    <a:pt x="21599" y="0"/>
                    <a:pt x="21599" y="21600"/>
                    <a:pt x="215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92" name="Google Shape;292;p3"/>
            <p:cNvSpPr/>
            <p:nvPr/>
          </p:nvSpPr>
          <p:spPr>
            <a:xfrm rot="-2400000">
              <a:off x="806148894" y="606347096"/>
              <a:ext cx="500742285" cy="181911676"/>
            </a:xfrm>
            <a:custGeom>
              <a:rect b="b" l="l" r="r" t="t"/>
              <a:pathLst>
                <a:path extrusionOk="0" h="21600" w="21600">
                  <a:moveTo>
                    <a:pt x="21499" y="21600"/>
                  </a:moveTo>
                  <a:lnTo>
                    <a:pt x="0" y="940"/>
                  </a:lnTo>
                  <a:lnTo>
                    <a:pt x="100" y="0"/>
                  </a:lnTo>
                  <a:lnTo>
                    <a:pt x="21600" y="20659"/>
                  </a:lnTo>
                  <a:cubicBezTo>
                    <a:pt x="21600" y="20659"/>
                    <a:pt x="21499" y="21600"/>
                    <a:pt x="214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93" name="Google Shape;293;p3"/>
            <p:cNvSpPr/>
            <p:nvPr/>
          </p:nvSpPr>
          <p:spPr>
            <a:xfrm rot="-2400000">
              <a:off x="1537574055" y="416203728"/>
              <a:ext cx="285382940" cy="365953516"/>
            </a:xfrm>
            <a:custGeom>
              <a:rect b="b" l="l" r="r" t="t"/>
              <a:pathLst>
                <a:path extrusionOk="0" h="21600" w="21600">
                  <a:moveTo>
                    <a:pt x="21235" y="21599"/>
                  </a:moveTo>
                  <a:lnTo>
                    <a:pt x="0" y="288"/>
                  </a:lnTo>
                  <a:lnTo>
                    <a:pt x="364" y="0"/>
                  </a:lnTo>
                  <a:lnTo>
                    <a:pt x="21599" y="21311"/>
                  </a:lnTo>
                  <a:cubicBezTo>
                    <a:pt x="21599" y="21311"/>
                    <a:pt x="21235" y="21599"/>
                    <a:pt x="21235"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94" name="Google Shape;294;p3"/>
            <p:cNvSpPr/>
            <p:nvPr/>
          </p:nvSpPr>
          <p:spPr>
            <a:xfrm rot="-2400000">
              <a:off x="890801628" y="858948826"/>
              <a:ext cx="198648005" cy="304696836"/>
            </a:xfrm>
            <a:custGeom>
              <a:rect b="b" l="l" r="r" t="t"/>
              <a:pathLst>
                <a:path extrusionOk="0" h="21600" w="21600">
                  <a:moveTo>
                    <a:pt x="21036" y="21600"/>
                  </a:moveTo>
                  <a:lnTo>
                    <a:pt x="0" y="310"/>
                  </a:lnTo>
                  <a:lnTo>
                    <a:pt x="564" y="0"/>
                  </a:lnTo>
                  <a:lnTo>
                    <a:pt x="21600" y="21289"/>
                  </a:lnTo>
                  <a:cubicBezTo>
                    <a:pt x="21600" y="21289"/>
                    <a:pt x="21036" y="21600"/>
                    <a:pt x="2103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95" name="Google Shape;295;p3"/>
            <p:cNvSpPr/>
            <p:nvPr/>
          </p:nvSpPr>
          <p:spPr>
            <a:xfrm rot="-2400000">
              <a:off x="605266344" y="1137492922"/>
              <a:ext cx="148341916" cy="185767522"/>
            </a:xfrm>
            <a:custGeom>
              <a:rect b="b" l="l" r="r" t="t"/>
              <a:pathLst>
                <a:path extrusionOk="0" h="21600" w="21600">
                  <a:moveTo>
                    <a:pt x="694" y="21600"/>
                  </a:moveTo>
                  <a:lnTo>
                    <a:pt x="0" y="21023"/>
                  </a:lnTo>
                  <a:lnTo>
                    <a:pt x="20905" y="0"/>
                  </a:lnTo>
                  <a:lnTo>
                    <a:pt x="21599" y="576"/>
                  </a:lnTo>
                  <a:cubicBezTo>
                    <a:pt x="21599" y="576"/>
                    <a:pt x="694" y="21600"/>
                    <a:pt x="69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96" name="Google Shape;296;p3"/>
            <p:cNvSpPr/>
            <p:nvPr/>
          </p:nvSpPr>
          <p:spPr>
            <a:xfrm rot="-2400000">
              <a:off x="404152326" y="1349286664"/>
              <a:ext cx="67065784" cy="196917997"/>
            </a:xfrm>
            <a:custGeom>
              <a:rect b="b" l="l" r="r" t="t"/>
              <a:pathLst>
                <a:path extrusionOk="0" h="21600" w="21600">
                  <a:moveTo>
                    <a:pt x="19646" y="21600"/>
                  </a:moveTo>
                  <a:lnTo>
                    <a:pt x="0" y="273"/>
                  </a:lnTo>
                  <a:lnTo>
                    <a:pt x="1952" y="0"/>
                  </a:lnTo>
                  <a:lnTo>
                    <a:pt x="21600" y="21326"/>
                  </a:lnTo>
                  <a:cubicBezTo>
                    <a:pt x="21600" y="21326"/>
                    <a:pt x="19646" y="21600"/>
                    <a:pt x="1964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97" name="Google Shape;297;p3"/>
            <p:cNvSpPr/>
            <p:nvPr/>
          </p:nvSpPr>
          <p:spPr>
            <a:xfrm rot="-2400000">
              <a:off x="1206358353" y="707414885"/>
              <a:ext cx="209741167" cy="181464301"/>
            </a:xfrm>
            <a:custGeom>
              <a:rect b="b" l="l" r="r" t="t"/>
              <a:pathLst>
                <a:path extrusionOk="0" h="21600" w="21600">
                  <a:moveTo>
                    <a:pt x="492" y="21600"/>
                  </a:moveTo>
                  <a:lnTo>
                    <a:pt x="0" y="20794"/>
                  </a:lnTo>
                  <a:lnTo>
                    <a:pt x="21107" y="0"/>
                  </a:lnTo>
                  <a:lnTo>
                    <a:pt x="21600" y="805"/>
                  </a:lnTo>
                  <a:cubicBezTo>
                    <a:pt x="21600" y="805"/>
                    <a:pt x="492" y="21600"/>
                    <a:pt x="49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98" name="Google Shape;298;p3"/>
            <p:cNvSpPr/>
            <p:nvPr/>
          </p:nvSpPr>
          <p:spPr>
            <a:xfrm rot="-2400000">
              <a:off x="1327276974" y="811954383"/>
              <a:ext cx="609461180" cy="149379937"/>
            </a:xfrm>
            <a:custGeom>
              <a:rect b="b" l="l" r="r" t="t"/>
              <a:pathLst>
                <a:path extrusionOk="0" h="21600" w="21600">
                  <a:moveTo>
                    <a:pt x="21554" y="21599"/>
                  </a:moveTo>
                  <a:lnTo>
                    <a:pt x="0" y="1043"/>
                  </a:lnTo>
                  <a:lnTo>
                    <a:pt x="45" y="0"/>
                  </a:lnTo>
                  <a:lnTo>
                    <a:pt x="21600" y="20556"/>
                  </a:lnTo>
                  <a:cubicBezTo>
                    <a:pt x="21600" y="20556"/>
                    <a:pt x="21554" y="21599"/>
                    <a:pt x="2155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299" name="Google Shape;299;p3"/>
            <p:cNvSpPr/>
            <p:nvPr/>
          </p:nvSpPr>
          <p:spPr>
            <a:xfrm rot="-2400000">
              <a:off x="818309673" y="1309343695"/>
              <a:ext cx="400520243" cy="10935763"/>
            </a:xfrm>
            <a:custGeom>
              <a:rect b="b" l="l" r="r" t="t"/>
              <a:pathLst>
                <a:path extrusionOk="0" h="21600" w="21600">
                  <a:moveTo>
                    <a:pt x="2" y="21599"/>
                  </a:moveTo>
                  <a:lnTo>
                    <a:pt x="0" y="7041"/>
                  </a:lnTo>
                  <a:lnTo>
                    <a:pt x="21597" y="0"/>
                  </a:lnTo>
                  <a:lnTo>
                    <a:pt x="21600" y="14558"/>
                  </a:lnTo>
                  <a:cubicBezTo>
                    <a:pt x="21600" y="14558"/>
                    <a:pt x="2" y="21599"/>
                    <a:pt x="2"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00" name="Google Shape;300;p3"/>
            <p:cNvSpPr/>
            <p:nvPr/>
          </p:nvSpPr>
          <p:spPr>
            <a:xfrm rot="-2400000">
              <a:off x="289971600" y="1639632530"/>
              <a:ext cx="224426413" cy="115478478"/>
            </a:xfrm>
            <a:custGeom>
              <a:rect b="b" l="l" r="r" t="t"/>
              <a:pathLst>
                <a:path extrusionOk="0" h="21600" w="21600">
                  <a:moveTo>
                    <a:pt x="21355" y="21599"/>
                  </a:moveTo>
                  <a:lnTo>
                    <a:pt x="0" y="1266"/>
                  </a:lnTo>
                  <a:lnTo>
                    <a:pt x="243" y="0"/>
                  </a:lnTo>
                  <a:lnTo>
                    <a:pt x="21600" y="20333"/>
                  </a:lnTo>
                  <a:cubicBezTo>
                    <a:pt x="21600" y="20333"/>
                    <a:pt x="21355" y="21599"/>
                    <a:pt x="21355"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01" name="Google Shape;301;p3"/>
            <p:cNvSpPr/>
            <p:nvPr/>
          </p:nvSpPr>
          <p:spPr>
            <a:xfrm rot="-2400000">
              <a:off x="173876052" y="1628802940"/>
              <a:ext cx="69696347" cy="155680911"/>
            </a:xfrm>
            <a:custGeom>
              <a:rect b="b" l="l" r="r" t="t"/>
              <a:pathLst>
                <a:path extrusionOk="0" h="21600" w="21600">
                  <a:moveTo>
                    <a:pt x="19799" y="21599"/>
                  </a:moveTo>
                  <a:lnTo>
                    <a:pt x="0" y="442"/>
                  </a:lnTo>
                  <a:lnTo>
                    <a:pt x="1800" y="0"/>
                  </a:lnTo>
                  <a:lnTo>
                    <a:pt x="21599" y="21157"/>
                  </a:lnTo>
                  <a:cubicBezTo>
                    <a:pt x="21599" y="21157"/>
                    <a:pt x="19799" y="21599"/>
                    <a:pt x="19799" y="21599"/>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02" name="Google Shape;302;p3"/>
            <p:cNvSpPr/>
            <p:nvPr/>
          </p:nvSpPr>
          <p:spPr>
            <a:xfrm rot="-2400000">
              <a:off x="202920696" y="1782915183"/>
              <a:ext cx="80145600" cy="58241960"/>
            </a:xfrm>
            <a:custGeom>
              <a:rect b="b" l="l" r="r" t="t"/>
              <a:pathLst>
                <a:path extrusionOk="0" h="21600" w="21600">
                  <a:moveTo>
                    <a:pt x="882" y="21600"/>
                  </a:moveTo>
                  <a:lnTo>
                    <a:pt x="0" y="19245"/>
                  </a:lnTo>
                  <a:lnTo>
                    <a:pt x="20717" y="0"/>
                  </a:lnTo>
                  <a:lnTo>
                    <a:pt x="21600" y="2354"/>
                  </a:lnTo>
                  <a:cubicBezTo>
                    <a:pt x="21600" y="2354"/>
                    <a:pt x="882" y="21600"/>
                    <a:pt x="882" y="21600"/>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03" name="Google Shape;303;p3"/>
            <p:cNvSpPr/>
            <p:nvPr/>
          </p:nvSpPr>
          <p:spPr>
            <a:xfrm rot="-2400000">
              <a:off x="308149876" y="1432326678"/>
              <a:ext cx="30225202" cy="92441216"/>
            </a:xfrm>
            <a:custGeom>
              <a:rect b="b" l="l" r="r" t="t"/>
              <a:pathLst>
                <a:path extrusionOk="0" h="21600" w="21600">
                  <a:moveTo>
                    <a:pt x="4404" y="21599"/>
                  </a:moveTo>
                  <a:lnTo>
                    <a:pt x="0" y="21096"/>
                  </a:lnTo>
                  <a:lnTo>
                    <a:pt x="17196" y="0"/>
                  </a:lnTo>
                  <a:lnTo>
                    <a:pt x="21599" y="503"/>
                  </a:lnTo>
                  <a:cubicBezTo>
                    <a:pt x="21599" y="503"/>
                    <a:pt x="4404" y="21599"/>
                    <a:pt x="440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04" name="Google Shape;304;p3"/>
            <p:cNvSpPr/>
            <p:nvPr/>
          </p:nvSpPr>
          <p:spPr>
            <a:xfrm rot="-2400000">
              <a:off x="1308911138" y="231946927"/>
              <a:ext cx="186125237" cy="126286382"/>
            </a:xfrm>
            <a:custGeom>
              <a:rect b="b" l="l" r="r" t="t"/>
              <a:pathLst>
                <a:path extrusionOk="0" h="21600" w="21600">
                  <a:moveTo>
                    <a:pt x="371" y="21600"/>
                  </a:moveTo>
                  <a:lnTo>
                    <a:pt x="0" y="20505"/>
                  </a:lnTo>
                  <a:lnTo>
                    <a:pt x="21228" y="0"/>
                  </a:lnTo>
                  <a:lnTo>
                    <a:pt x="21599" y="1094"/>
                  </a:lnTo>
                  <a:cubicBezTo>
                    <a:pt x="21599" y="1094"/>
                    <a:pt x="371" y="21600"/>
                    <a:pt x="371"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05" name="Google Shape;305;p3"/>
            <p:cNvSpPr/>
            <p:nvPr/>
          </p:nvSpPr>
          <p:spPr>
            <a:xfrm rot="-2400000">
              <a:off x="1551370065" y="49479042"/>
              <a:ext cx="151681415" cy="340813151"/>
            </a:xfrm>
            <a:custGeom>
              <a:rect b="b" l="l" r="r" t="t"/>
              <a:pathLst>
                <a:path extrusionOk="0" h="21600" w="21600">
                  <a:moveTo>
                    <a:pt x="20777" y="21599"/>
                  </a:moveTo>
                  <a:lnTo>
                    <a:pt x="0" y="207"/>
                  </a:lnTo>
                  <a:lnTo>
                    <a:pt x="822" y="0"/>
                  </a:lnTo>
                  <a:lnTo>
                    <a:pt x="21599" y="21392"/>
                  </a:lnTo>
                  <a:cubicBezTo>
                    <a:pt x="21599" y="21392"/>
                    <a:pt x="20777" y="21599"/>
                    <a:pt x="2077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06" name="Google Shape;306;p3"/>
            <p:cNvSpPr/>
            <p:nvPr/>
          </p:nvSpPr>
          <p:spPr>
            <a:xfrm rot="-2400000">
              <a:off x="1770541737" y="214462242"/>
              <a:ext cx="79649344" cy="59268043"/>
            </a:xfrm>
            <a:custGeom>
              <a:rect b="b" l="l" r="r" t="t"/>
              <a:pathLst>
                <a:path extrusionOk="0" h="21600" w="21600">
                  <a:moveTo>
                    <a:pt x="906" y="21600"/>
                  </a:moveTo>
                  <a:lnTo>
                    <a:pt x="0" y="19304"/>
                  </a:lnTo>
                  <a:lnTo>
                    <a:pt x="20694" y="0"/>
                  </a:lnTo>
                  <a:lnTo>
                    <a:pt x="21599" y="2295"/>
                  </a:lnTo>
                  <a:cubicBezTo>
                    <a:pt x="21599" y="2295"/>
                    <a:pt x="906" y="21600"/>
                    <a:pt x="90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07" name="Google Shape;307;p3"/>
            <p:cNvSpPr/>
            <p:nvPr/>
          </p:nvSpPr>
          <p:spPr>
            <a:xfrm rot="-2400000">
              <a:off x="2039762305" y="303307609"/>
              <a:ext cx="65556131" cy="79735541"/>
            </a:xfrm>
            <a:custGeom>
              <a:rect b="b" l="l" r="r" t="t"/>
              <a:pathLst>
                <a:path extrusionOk="0" h="21600" w="21600">
                  <a:moveTo>
                    <a:pt x="20047" y="21600"/>
                  </a:moveTo>
                  <a:lnTo>
                    <a:pt x="0" y="1360"/>
                  </a:lnTo>
                  <a:lnTo>
                    <a:pt x="1552" y="0"/>
                  </a:lnTo>
                  <a:lnTo>
                    <a:pt x="21600" y="20239"/>
                  </a:lnTo>
                  <a:cubicBezTo>
                    <a:pt x="21600" y="20239"/>
                    <a:pt x="20047" y="21600"/>
                    <a:pt x="20047"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08" name="Google Shape;308;p3"/>
            <p:cNvSpPr/>
            <p:nvPr/>
          </p:nvSpPr>
          <p:spPr>
            <a:xfrm rot="-2400000">
              <a:off x="275761716" y="1848224027"/>
              <a:ext cx="28908511" cy="172521466"/>
            </a:xfrm>
            <a:custGeom>
              <a:rect b="b" l="l" r="r" t="t"/>
              <a:pathLst>
                <a:path extrusionOk="0" h="21600" w="21600">
                  <a:moveTo>
                    <a:pt x="16840" y="21599"/>
                  </a:moveTo>
                  <a:lnTo>
                    <a:pt x="0" y="136"/>
                  </a:lnTo>
                  <a:lnTo>
                    <a:pt x="4759" y="0"/>
                  </a:lnTo>
                  <a:lnTo>
                    <a:pt x="21599" y="21463"/>
                  </a:lnTo>
                  <a:cubicBezTo>
                    <a:pt x="21599" y="21463"/>
                    <a:pt x="16840" y="21599"/>
                    <a:pt x="16840" y="21599"/>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09" name="Google Shape;309;p3"/>
            <p:cNvSpPr/>
            <p:nvPr/>
          </p:nvSpPr>
          <p:spPr>
            <a:xfrm rot="-2400000">
              <a:off x="327893886" y="1867390059"/>
              <a:ext cx="204734971" cy="55610011"/>
            </a:xfrm>
            <a:custGeom>
              <a:rect b="b" l="l" r="r" t="t"/>
              <a:pathLst>
                <a:path extrusionOk="0" h="21600" w="21600">
                  <a:moveTo>
                    <a:pt x="138" y="21599"/>
                  </a:moveTo>
                  <a:lnTo>
                    <a:pt x="0" y="18795"/>
                  </a:lnTo>
                  <a:lnTo>
                    <a:pt x="21461" y="0"/>
                  </a:lnTo>
                  <a:lnTo>
                    <a:pt x="21600" y="2804"/>
                  </a:lnTo>
                  <a:cubicBezTo>
                    <a:pt x="21600" y="2804"/>
                    <a:pt x="138" y="21599"/>
                    <a:pt x="13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10" name="Google Shape;310;p3"/>
            <p:cNvSpPr/>
            <p:nvPr/>
          </p:nvSpPr>
          <p:spPr>
            <a:xfrm rot="-2400000">
              <a:off x="535734080" y="1785234683"/>
              <a:ext cx="12372057" cy="114452128"/>
            </a:xfrm>
            <a:custGeom>
              <a:rect b="b" l="l" r="r" t="t"/>
              <a:pathLst>
                <a:path extrusionOk="0" h="21600" w="21600">
                  <a:moveTo>
                    <a:pt x="11224" y="21599"/>
                  </a:moveTo>
                  <a:lnTo>
                    <a:pt x="0" y="21517"/>
                  </a:lnTo>
                  <a:lnTo>
                    <a:pt x="10375" y="0"/>
                  </a:lnTo>
                  <a:lnTo>
                    <a:pt x="21599" y="82"/>
                  </a:lnTo>
                  <a:cubicBezTo>
                    <a:pt x="21599" y="82"/>
                    <a:pt x="11224" y="21599"/>
                    <a:pt x="1122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11" name="Google Shape;311;p3"/>
            <p:cNvSpPr/>
            <p:nvPr/>
          </p:nvSpPr>
          <p:spPr>
            <a:xfrm rot="-2400000">
              <a:off x="467229070" y="1924317048"/>
              <a:ext cx="111963553" cy="27551434"/>
            </a:xfrm>
            <a:custGeom>
              <a:rect b="b" l="l" r="r" t="t"/>
              <a:pathLst>
                <a:path extrusionOk="0" h="21600" w="21600">
                  <a:moveTo>
                    <a:pt x="21404" y="21600"/>
                  </a:moveTo>
                  <a:lnTo>
                    <a:pt x="0" y="5704"/>
                  </a:lnTo>
                  <a:lnTo>
                    <a:pt x="195" y="0"/>
                  </a:lnTo>
                  <a:lnTo>
                    <a:pt x="21600" y="15894"/>
                  </a:lnTo>
                  <a:cubicBezTo>
                    <a:pt x="21600" y="15894"/>
                    <a:pt x="21404" y="21600"/>
                    <a:pt x="2140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12" name="Google Shape;312;p3"/>
            <p:cNvSpPr/>
            <p:nvPr/>
          </p:nvSpPr>
          <p:spPr>
            <a:xfrm rot="-2400000">
              <a:off x="559034744" y="1841292521"/>
              <a:ext cx="189435863" cy="165410193"/>
            </a:xfrm>
            <a:custGeom>
              <a:rect b="b" l="l" r="r" t="t"/>
              <a:pathLst>
                <a:path extrusionOk="0" h="21600" w="21600">
                  <a:moveTo>
                    <a:pt x="441" y="21600"/>
                  </a:moveTo>
                  <a:lnTo>
                    <a:pt x="0" y="20830"/>
                  </a:lnTo>
                  <a:lnTo>
                    <a:pt x="21158" y="0"/>
                  </a:lnTo>
                  <a:lnTo>
                    <a:pt x="21599" y="769"/>
                  </a:lnTo>
                  <a:cubicBezTo>
                    <a:pt x="21599" y="769"/>
                    <a:pt x="441" y="21600"/>
                    <a:pt x="441"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13" name="Google Shape;313;p3"/>
            <p:cNvSpPr/>
            <p:nvPr/>
          </p:nvSpPr>
          <p:spPr>
            <a:xfrm rot="-2400000">
              <a:off x="608222500" y="1952501808"/>
              <a:ext cx="178142001" cy="82036186"/>
            </a:xfrm>
            <a:custGeom>
              <a:rect b="b" l="l" r="r" t="t"/>
              <a:pathLst>
                <a:path extrusionOk="0" h="21600" w="21600">
                  <a:moveTo>
                    <a:pt x="272" y="21600"/>
                  </a:moveTo>
                  <a:lnTo>
                    <a:pt x="0" y="19782"/>
                  </a:lnTo>
                  <a:lnTo>
                    <a:pt x="21327" y="0"/>
                  </a:lnTo>
                  <a:lnTo>
                    <a:pt x="21599" y="1817"/>
                  </a:lnTo>
                  <a:cubicBezTo>
                    <a:pt x="21599" y="1817"/>
                    <a:pt x="272" y="21600"/>
                    <a:pt x="27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14" name="Google Shape;314;p3"/>
            <p:cNvSpPr/>
            <p:nvPr/>
          </p:nvSpPr>
          <p:spPr>
            <a:xfrm rot="-2400000">
              <a:off x="755433171" y="1828494952"/>
              <a:ext cx="155987834" cy="87167939"/>
            </a:xfrm>
            <a:custGeom>
              <a:rect b="b" l="l" r="r" t="t"/>
              <a:pathLst>
                <a:path extrusionOk="0" h="21600" w="21600">
                  <a:moveTo>
                    <a:pt x="21228" y="21599"/>
                  </a:moveTo>
                  <a:lnTo>
                    <a:pt x="0" y="1660"/>
                  </a:lnTo>
                  <a:lnTo>
                    <a:pt x="371" y="0"/>
                  </a:lnTo>
                  <a:lnTo>
                    <a:pt x="21599" y="19939"/>
                  </a:lnTo>
                  <a:cubicBezTo>
                    <a:pt x="21599" y="19939"/>
                    <a:pt x="21228" y="21599"/>
                    <a:pt x="2122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15" name="Google Shape;315;p3"/>
            <p:cNvSpPr/>
            <p:nvPr/>
          </p:nvSpPr>
          <p:spPr>
            <a:xfrm rot="-2400000">
              <a:off x="854976778" y="1580313552"/>
              <a:ext cx="226207203" cy="184500732"/>
            </a:xfrm>
            <a:custGeom>
              <a:rect b="b" l="l" r="r" t="t"/>
              <a:pathLst>
                <a:path extrusionOk="0" h="21600" w="21600">
                  <a:moveTo>
                    <a:pt x="353" y="21600"/>
                  </a:moveTo>
                  <a:lnTo>
                    <a:pt x="0" y="20894"/>
                  </a:lnTo>
                  <a:lnTo>
                    <a:pt x="21246" y="0"/>
                  </a:lnTo>
                  <a:lnTo>
                    <a:pt x="21599" y="705"/>
                  </a:lnTo>
                  <a:cubicBezTo>
                    <a:pt x="21599" y="705"/>
                    <a:pt x="353" y="21600"/>
                    <a:pt x="35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16" name="Google Shape;316;p3"/>
            <p:cNvSpPr/>
            <p:nvPr/>
          </p:nvSpPr>
          <p:spPr>
            <a:xfrm rot="-2400000">
              <a:off x="1019165697" y="1452644055"/>
              <a:ext cx="141276068" cy="108892573"/>
            </a:xfrm>
            <a:custGeom>
              <a:rect b="b" l="l" r="r" t="t"/>
              <a:pathLst>
                <a:path extrusionOk="0" h="21600" w="21600">
                  <a:moveTo>
                    <a:pt x="21062" y="21600"/>
                  </a:moveTo>
                  <a:lnTo>
                    <a:pt x="0" y="1225"/>
                  </a:lnTo>
                  <a:lnTo>
                    <a:pt x="537" y="0"/>
                  </a:lnTo>
                  <a:lnTo>
                    <a:pt x="21600" y="20374"/>
                  </a:lnTo>
                  <a:cubicBezTo>
                    <a:pt x="21600" y="20374"/>
                    <a:pt x="21062" y="21600"/>
                    <a:pt x="2106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17" name="Google Shape;317;p3"/>
            <p:cNvSpPr/>
            <p:nvPr/>
          </p:nvSpPr>
          <p:spPr>
            <a:xfrm rot="-2400000">
              <a:off x="800882826" y="1357663151"/>
              <a:ext cx="149067993" cy="7932301"/>
            </a:xfrm>
            <a:custGeom>
              <a:rect b="b" l="l" r="r" t="t"/>
              <a:pathLst>
                <a:path extrusionOk="0" h="21600" w="21600">
                  <a:moveTo>
                    <a:pt x="21600" y="21600"/>
                  </a:moveTo>
                  <a:lnTo>
                    <a:pt x="0" y="21600"/>
                  </a:lnTo>
                  <a:lnTo>
                    <a:pt x="0" y="0"/>
                  </a:lnTo>
                  <a:lnTo>
                    <a:pt x="21600" y="0"/>
                  </a:lnTo>
                  <a:cubicBezTo>
                    <a:pt x="21600" y="0"/>
                    <a:pt x="21600" y="21600"/>
                    <a:pt x="21600"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18" name="Google Shape;318;p3"/>
            <p:cNvSpPr/>
            <p:nvPr/>
          </p:nvSpPr>
          <p:spPr>
            <a:xfrm rot="-2400000">
              <a:off x="754408042" y="1034491432"/>
              <a:ext cx="96031807" cy="314780468"/>
            </a:xfrm>
            <a:custGeom>
              <a:rect b="b" l="l" r="r" t="t"/>
              <a:pathLst>
                <a:path extrusionOk="0" h="21600" w="21600">
                  <a:moveTo>
                    <a:pt x="20306" y="21599"/>
                  </a:moveTo>
                  <a:lnTo>
                    <a:pt x="0" y="7530"/>
                  </a:lnTo>
                  <a:lnTo>
                    <a:pt x="13409" y="0"/>
                  </a:lnTo>
                  <a:lnTo>
                    <a:pt x="14639" y="267"/>
                  </a:lnTo>
                  <a:lnTo>
                    <a:pt x="1659" y="7556"/>
                  </a:lnTo>
                  <a:lnTo>
                    <a:pt x="21599" y="21372"/>
                  </a:lnTo>
                  <a:cubicBezTo>
                    <a:pt x="21599" y="21372"/>
                    <a:pt x="20306" y="21599"/>
                    <a:pt x="2030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19" name="Google Shape;319;p3"/>
            <p:cNvSpPr/>
            <p:nvPr/>
          </p:nvSpPr>
          <p:spPr>
            <a:xfrm rot="-2400000">
              <a:off x="890566189" y="1136057233"/>
              <a:ext cx="268484732" cy="66505300"/>
            </a:xfrm>
            <a:custGeom>
              <a:rect b="b" l="l" r="r" t="t"/>
              <a:pathLst>
                <a:path extrusionOk="0" h="21600" w="21600">
                  <a:moveTo>
                    <a:pt x="131" y="21599"/>
                  </a:moveTo>
                  <a:lnTo>
                    <a:pt x="0" y="19286"/>
                  </a:lnTo>
                  <a:lnTo>
                    <a:pt x="15919" y="0"/>
                  </a:lnTo>
                  <a:lnTo>
                    <a:pt x="21600" y="17450"/>
                  </a:lnTo>
                  <a:lnTo>
                    <a:pt x="21313" y="19444"/>
                  </a:lnTo>
                  <a:lnTo>
                    <a:pt x="15826" y="2587"/>
                  </a:lnTo>
                  <a:cubicBezTo>
                    <a:pt x="15826" y="2587"/>
                    <a:pt x="131" y="21599"/>
                    <a:pt x="131" y="21599"/>
                  </a:cubicBezTo>
                  <a:close/>
                </a:path>
              </a:pathLst>
            </a:custGeom>
            <a:solidFill>
              <a:schemeClr val="l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20" name="Google Shape;320;p3"/>
            <p:cNvSpPr/>
            <p:nvPr/>
          </p:nvSpPr>
          <p:spPr>
            <a:xfrm rot="-2400000">
              <a:off x="897207362" y="614849273"/>
              <a:ext cx="540479412" cy="458894373"/>
            </a:xfrm>
            <a:custGeom>
              <a:rect b="b" l="l" r="r" t="t"/>
              <a:pathLst>
                <a:path extrusionOk="0" h="21600" w="21600">
                  <a:moveTo>
                    <a:pt x="11748" y="21600"/>
                  </a:moveTo>
                  <a:lnTo>
                    <a:pt x="11685" y="21263"/>
                  </a:lnTo>
                  <a:lnTo>
                    <a:pt x="21141" y="18043"/>
                  </a:lnTo>
                  <a:lnTo>
                    <a:pt x="14472" y="7191"/>
                  </a:lnTo>
                  <a:lnTo>
                    <a:pt x="0" y="327"/>
                  </a:lnTo>
                  <a:lnTo>
                    <a:pt x="85" y="0"/>
                  </a:lnTo>
                  <a:lnTo>
                    <a:pt x="14624" y="6896"/>
                  </a:lnTo>
                  <a:lnTo>
                    <a:pt x="14647" y="6933"/>
                  </a:lnTo>
                  <a:lnTo>
                    <a:pt x="21600" y="18245"/>
                  </a:lnTo>
                  <a:cubicBezTo>
                    <a:pt x="21600" y="18245"/>
                    <a:pt x="11748" y="21600"/>
                    <a:pt x="1174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21" name="Google Shape;321;p3"/>
            <p:cNvSpPr/>
            <p:nvPr/>
          </p:nvSpPr>
          <p:spPr>
            <a:xfrm rot="-2400000">
              <a:off x="644209770" y="432825851"/>
              <a:ext cx="703128389" cy="632221302"/>
            </a:xfrm>
            <a:custGeom>
              <a:rect b="b" l="l" r="r" t="t"/>
              <a:pathLst>
                <a:path extrusionOk="0" h="21600" w="21600">
                  <a:moveTo>
                    <a:pt x="10632" y="21600"/>
                  </a:moveTo>
                  <a:lnTo>
                    <a:pt x="10102" y="17875"/>
                  </a:lnTo>
                  <a:lnTo>
                    <a:pt x="13914" y="5372"/>
                  </a:lnTo>
                  <a:lnTo>
                    <a:pt x="13972" y="5362"/>
                  </a:lnTo>
                  <a:lnTo>
                    <a:pt x="20569" y="4251"/>
                  </a:lnTo>
                  <a:lnTo>
                    <a:pt x="8542" y="273"/>
                  </a:lnTo>
                  <a:lnTo>
                    <a:pt x="116" y="8047"/>
                  </a:lnTo>
                  <a:lnTo>
                    <a:pt x="0" y="7843"/>
                  </a:lnTo>
                  <a:lnTo>
                    <a:pt x="8502" y="0"/>
                  </a:lnTo>
                  <a:lnTo>
                    <a:pt x="8547" y="15"/>
                  </a:lnTo>
                  <a:lnTo>
                    <a:pt x="21600" y="4331"/>
                  </a:lnTo>
                  <a:lnTo>
                    <a:pt x="14056" y="5602"/>
                  </a:lnTo>
                  <a:lnTo>
                    <a:pt x="10306" y="17900"/>
                  </a:lnTo>
                  <a:lnTo>
                    <a:pt x="10826" y="21555"/>
                  </a:lnTo>
                  <a:cubicBezTo>
                    <a:pt x="10826" y="21555"/>
                    <a:pt x="10632" y="21600"/>
                    <a:pt x="1063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22" name="Google Shape;322;p3"/>
            <p:cNvSpPr/>
            <p:nvPr/>
          </p:nvSpPr>
          <p:spPr>
            <a:xfrm rot="-2400000">
              <a:off x="31477630" y="1336036884"/>
              <a:ext cx="218408933" cy="80764036"/>
            </a:xfrm>
            <a:custGeom>
              <a:rect b="b" l="l" r="r" t="t"/>
              <a:pathLst>
                <a:path extrusionOk="0" h="21600" w="21600">
                  <a:moveTo>
                    <a:pt x="21418" y="21600"/>
                  </a:moveTo>
                  <a:lnTo>
                    <a:pt x="0" y="1889"/>
                  </a:lnTo>
                  <a:lnTo>
                    <a:pt x="181" y="0"/>
                  </a:lnTo>
                  <a:lnTo>
                    <a:pt x="21600" y="19710"/>
                  </a:lnTo>
                  <a:cubicBezTo>
                    <a:pt x="21600" y="19710"/>
                    <a:pt x="21418" y="21600"/>
                    <a:pt x="21418" y="21600"/>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23" name="Google Shape;323;p3"/>
            <p:cNvSpPr/>
            <p:nvPr/>
          </p:nvSpPr>
          <p:spPr>
            <a:xfrm rot="-2400000">
              <a:off x="1417620444" y="360979433"/>
              <a:ext cx="322341819" cy="590110666"/>
            </a:xfrm>
            <a:custGeom>
              <a:rect b="b" l="l" r="r" t="t"/>
              <a:pathLst>
                <a:path extrusionOk="0" h="21600" w="21600">
                  <a:moveTo>
                    <a:pt x="6399" y="21600"/>
                  </a:moveTo>
                  <a:lnTo>
                    <a:pt x="0" y="10843"/>
                  </a:lnTo>
                  <a:lnTo>
                    <a:pt x="404" y="10749"/>
                  </a:lnTo>
                  <a:lnTo>
                    <a:pt x="6523" y="21034"/>
                  </a:lnTo>
                  <a:lnTo>
                    <a:pt x="21108" y="8485"/>
                  </a:lnTo>
                  <a:lnTo>
                    <a:pt x="15602" y="282"/>
                  </a:lnTo>
                  <a:lnTo>
                    <a:pt x="9836" y="524"/>
                  </a:lnTo>
                  <a:lnTo>
                    <a:pt x="9807" y="254"/>
                  </a:lnTo>
                  <a:lnTo>
                    <a:pt x="15881" y="0"/>
                  </a:lnTo>
                  <a:lnTo>
                    <a:pt x="21600" y="8521"/>
                  </a:lnTo>
                  <a:lnTo>
                    <a:pt x="21528" y="8582"/>
                  </a:lnTo>
                  <a:cubicBezTo>
                    <a:pt x="21528" y="8582"/>
                    <a:pt x="6399" y="21600"/>
                    <a:pt x="63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24" name="Google Shape;324;p3"/>
            <p:cNvSpPr/>
            <p:nvPr/>
          </p:nvSpPr>
          <p:spPr>
            <a:xfrm rot="-2400000">
              <a:off x="1891595278" y="397081830"/>
              <a:ext cx="231097185" cy="184123330"/>
            </a:xfrm>
            <a:custGeom>
              <a:rect b="b" l="l" r="r" t="t"/>
              <a:pathLst>
                <a:path extrusionOk="0" h="21600" w="21600">
                  <a:moveTo>
                    <a:pt x="339" y="21600"/>
                  </a:moveTo>
                  <a:lnTo>
                    <a:pt x="0" y="20886"/>
                  </a:lnTo>
                  <a:lnTo>
                    <a:pt x="21260" y="0"/>
                  </a:lnTo>
                  <a:lnTo>
                    <a:pt x="21600" y="713"/>
                  </a:lnTo>
                  <a:cubicBezTo>
                    <a:pt x="21600" y="713"/>
                    <a:pt x="339" y="21600"/>
                    <a:pt x="33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25" name="Google Shape;325;p3"/>
            <p:cNvSpPr/>
            <p:nvPr/>
          </p:nvSpPr>
          <p:spPr>
            <a:xfrm rot="-2400000">
              <a:off x="1901910048" y="500994900"/>
              <a:ext cx="16087619" cy="155291974"/>
            </a:xfrm>
            <a:custGeom>
              <a:rect b="b" l="l" r="r" t="t"/>
              <a:pathLst>
                <a:path extrusionOk="0" h="21600" w="21600">
                  <a:moveTo>
                    <a:pt x="8627" y="21599"/>
                  </a:moveTo>
                  <a:lnTo>
                    <a:pt x="0" y="21527"/>
                  </a:lnTo>
                  <a:lnTo>
                    <a:pt x="12972" y="0"/>
                  </a:lnTo>
                  <a:lnTo>
                    <a:pt x="21600" y="73"/>
                  </a:lnTo>
                  <a:cubicBezTo>
                    <a:pt x="21600" y="73"/>
                    <a:pt x="8627" y="21599"/>
                    <a:pt x="8627" y="21599"/>
                  </a:cubicBezTo>
                  <a:close/>
                </a:path>
              </a:pathLst>
            </a:custGeom>
            <a:solidFill>
              <a:srgbClr val="302D5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26" name="Google Shape;326;p3"/>
            <p:cNvSpPr/>
            <p:nvPr/>
          </p:nvSpPr>
          <p:spPr>
            <a:xfrm rot="-2400000">
              <a:off x="1361555761" y="1035936197"/>
              <a:ext cx="91169980" cy="108595847"/>
            </a:xfrm>
            <a:custGeom>
              <a:rect b="b" l="l" r="r" t="t"/>
              <a:pathLst>
                <a:path extrusionOk="0" h="21600" w="21600">
                  <a:moveTo>
                    <a:pt x="20496" y="21599"/>
                  </a:moveTo>
                  <a:lnTo>
                    <a:pt x="0" y="1013"/>
                  </a:lnTo>
                  <a:lnTo>
                    <a:pt x="1102" y="0"/>
                  </a:lnTo>
                  <a:lnTo>
                    <a:pt x="21599" y="20586"/>
                  </a:lnTo>
                  <a:cubicBezTo>
                    <a:pt x="21599" y="20586"/>
                    <a:pt x="20496" y="21599"/>
                    <a:pt x="2049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27" name="Google Shape;327;p3"/>
            <p:cNvSpPr/>
            <p:nvPr/>
          </p:nvSpPr>
          <p:spPr>
            <a:xfrm rot="-2400000">
              <a:off x="1125156404" y="1233294365"/>
              <a:ext cx="180691576" cy="203624255"/>
            </a:xfrm>
            <a:custGeom>
              <a:rect b="b" l="l" r="r" t="t"/>
              <a:pathLst>
                <a:path extrusionOk="0" h="21600" w="21600">
                  <a:moveTo>
                    <a:pt x="540" y="21599"/>
                  </a:moveTo>
                  <a:lnTo>
                    <a:pt x="0" y="21042"/>
                  </a:lnTo>
                  <a:lnTo>
                    <a:pt x="21059" y="0"/>
                  </a:lnTo>
                  <a:lnTo>
                    <a:pt x="21599" y="557"/>
                  </a:lnTo>
                  <a:cubicBezTo>
                    <a:pt x="21599" y="557"/>
                    <a:pt x="540" y="21599"/>
                    <a:pt x="54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28" name="Google Shape;328;p3"/>
            <p:cNvSpPr/>
            <p:nvPr/>
          </p:nvSpPr>
          <p:spPr>
            <a:xfrm rot="-2400000">
              <a:off x="1206417724" y="1445570875"/>
              <a:ext cx="82215591" cy="66547651"/>
            </a:xfrm>
            <a:custGeom>
              <a:rect b="b" l="l" r="r" t="t"/>
              <a:pathLst>
                <a:path extrusionOk="0" h="21600" w="21600">
                  <a:moveTo>
                    <a:pt x="20656" y="21599"/>
                  </a:moveTo>
                  <a:lnTo>
                    <a:pt x="0" y="1985"/>
                  </a:lnTo>
                  <a:lnTo>
                    <a:pt x="943" y="0"/>
                  </a:lnTo>
                  <a:lnTo>
                    <a:pt x="21599" y="19614"/>
                  </a:lnTo>
                  <a:cubicBezTo>
                    <a:pt x="21599" y="19614"/>
                    <a:pt x="20656" y="21599"/>
                    <a:pt x="2065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29" name="Google Shape;329;p3"/>
            <p:cNvSpPr/>
            <p:nvPr/>
          </p:nvSpPr>
          <p:spPr>
            <a:xfrm rot="-2400000">
              <a:off x="1195432329" y="326947983"/>
              <a:ext cx="20278775" cy="164073984"/>
            </a:xfrm>
            <a:custGeom>
              <a:rect b="b" l="l" r="r" t="t"/>
              <a:pathLst>
                <a:path extrusionOk="0" h="21600" w="21600">
                  <a:moveTo>
                    <a:pt x="14773" y="21600"/>
                  </a:moveTo>
                  <a:lnTo>
                    <a:pt x="0" y="93"/>
                  </a:lnTo>
                  <a:lnTo>
                    <a:pt x="6829" y="0"/>
                  </a:lnTo>
                  <a:lnTo>
                    <a:pt x="21600" y="21506"/>
                  </a:lnTo>
                  <a:cubicBezTo>
                    <a:pt x="21600" y="21506"/>
                    <a:pt x="14773" y="21600"/>
                    <a:pt x="1477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30" name="Google Shape;330;p3"/>
            <p:cNvSpPr/>
            <p:nvPr/>
          </p:nvSpPr>
          <p:spPr>
            <a:xfrm rot="-2400000">
              <a:off x="448966060" y="880069559"/>
              <a:ext cx="69091875" cy="84321014"/>
            </a:xfrm>
            <a:custGeom>
              <a:rect b="b" l="l" r="r" t="t"/>
              <a:pathLst>
                <a:path extrusionOk="0" h="21600" w="21600">
                  <a:moveTo>
                    <a:pt x="20124" y="21600"/>
                  </a:moveTo>
                  <a:lnTo>
                    <a:pt x="0" y="1284"/>
                  </a:lnTo>
                  <a:lnTo>
                    <a:pt x="1475" y="0"/>
                  </a:lnTo>
                  <a:lnTo>
                    <a:pt x="21599" y="20315"/>
                  </a:lnTo>
                  <a:cubicBezTo>
                    <a:pt x="21599" y="20315"/>
                    <a:pt x="20124" y="21600"/>
                    <a:pt x="2012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31" name="Google Shape;331;p3"/>
            <p:cNvSpPr/>
            <p:nvPr/>
          </p:nvSpPr>
          <p:spPr>
            <a:xfrm rot="-2400000">
              <a:off x="1659227147" y="277018408"/>
              <a:ext cx="375066732" cy="223562626"/>
            </a:xfrm>
            <a:custGeom>
              <a:rect b="b" l="l" r="r" t="t"/>
              <a:pathLst>
                <a:path extrusionOk="0" h="21600" w="21600">
                  <a:moveTo>
                    <a:pt x="21600" y="21599"/>
                  </a:moveTo>
                  <a:lnTo>
                    <a:pt x="7314" y="21427"/>
                  </a:lnTo>
                  <a:lnTo>
                    <a:pt x="10068" y="2002"/>
                  </a:lnTo>
                  <a:lnTo>
                    <a:pt x="74" y="5922"/>
                  </a:lnTo>
                  <a:lnTo>
                    <a:pt x="0" y="5225"/>
                  </a:lnTo>
                  <a:lnTo>
                    <a:pt x="10584" y="1073"/>
                  </a:lnTo>
                  <a:lnTo>
                    <a:pt x="7798" y="20721"/>
                  </a:lnTo>
                  <a:lnTo>
                    <a:pt x="20780" y="20878"/>
                  </a:lnTo>
                  <a:lnTo>
                    <a:pt x="11519" y="467"/>
                  </a:lnTo>
                  <a:lnTo>
                    <a:pt x="11799" y="0"/>
                  </a:lnTo>
                  <a:cubicBezTo>
                    <a:pt x="11799" y="0"/>
                    <a:pt x="21600" y="21599"/>
                    <a:pt x="2160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32" name="Google Shape;332;p3"/>
            <p:cNvSpPr/>
            <p:nvPr/>
          </p:nvSpPr>
          <p:spPr>
            <a:xfrm rot="-2400000">
              <a:off x="1237102586" y="611618524"/>
              <a:ext cx="198461614" cy="239535519"/>
            </a:xfrm>
            <a:custGeom>
              <a:rect b="b" l="l" r="r" t="t"/>
              <a:pathLst>
                <a:path extrusionOk="0" h="21600" w="21600">
                  <a:moveTo>
                    <a:pt x="18895" y="21600"/>
                  </a:moveTo>
                  <a:lnTo>
                    <a:pt x="18198" y="21566"/>
                  </a:lnTo>
                  <a:lnTo>
                    <a:pt x="20810" y="715"/>
                  </a:lnTo>
                  <a:lnTo>
                    <a:pt x="0" y="715"/>
                  </a:lnTo>
                  <a:lnTo>
                    <a:pt x="0" y="0"/>
                  </a:lnTo>
                  <a:lnTo>
                    <a:pt x="21599" y="0"/>
                  </a:lnTo>
                  <a:cubicBezTo>
                    <a:pt x="21599" y="0"/>
                    <a:pt x="18895" y="21600"/>
                    <a:pt x="18895"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33" name="Google Shape;333;p3"/>
            <p:cNvSpPr/>
            <p:nvPr/>
          </p:nvSpPr>
          <p:spPr>
            <a:xfrm rot="-2400000">
              <a:off x="412737937" y="1206249004"/>
              <a:ext cx="201970837" cy="277732152"/>
            </a:xfrm>
            <a:custGeom>
              <a:rect b="b" l="l" r="r" t="t"/>
              <a:pathLst>
                <a:path extrusionOk="0" h="21600" w="21600">
                  <a:moveTo>
                    <a:pt x="17589" y="21600"/>
                  </a:moveTo>
                  <a:lnTo>
                    <a:pt x="10665" y="19954"/>
                  </a:lnTo>
                  <a:lnTo>
                    <a:pt x="8225" y="4807"/>
                  </a:lnTo>
                  <a:lnTo>
                    <a:pt x="0" y="484"/>
                  </a:lnTo>
                  <a:lnTo>
                    <a:pt x="368" y="0"/>
                  </a:lnTo>
                  <a:lnTo>
                    <a:pt x="8865" y="4465"/>
                  </a:lnTo>
                  <a:lnTo>
                    <a:pt x="11288" y="19506"/>
                  </a:lnTo>
                  <a:lnTo>
                    <a:pt x="17225" y="20917"/>
                  </a:lnTo>
                  <a:lnTo>
                    <a:pt x="20981" y="14540"/>
                  </a:lnTo>
                  <a:lnTo>
                    <a:pt x="21599" y="14793"/>
                  </a:lnTo>
                  <a:cubicBezTo>
                    <a:pt x="21599" y="14793"/>
                    <a:pt x="17589" y="21600"/>
                    <a:pt x="1758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34" name="Google Shape;334;p3"/>
            <p:cNvSpPr/>
            <p:nvPr/>
          </p:nvSpPr>
          <p:spPr>
            <a:xfrm rot="-2400000">
              <a:off x="562711102" y="1710000737"/>
              <a:ext cx="121717251" cy="268609192"/>
            </a:xfrm>
            <a:custGeom>
              <a:rect b="b" l="l" r="r" t="t"/>
              <a:pathLst>
                <a:path extrusionOk="0" h="21600" w="21600">
                  <a:moveTo>
                    <a:pt x="20577" y="21599"/>
                  </a:moveTo>
                  <a:lnTo>
                    <a:pt x="0" y="265"/>
                  </a:lnTo>
                  <a:lnTo>
                    <a:pt x="1022" y="0"/>
                  </a:lnTo>
                  <a:lnTo>
                    <a:pt x="21600" y="21334"/>
                  </a:lnTo>
                  <a:cubicBezTo>
                    <a:pt x="21600" y="21334"/>
                    <a:pt x="20577" y="21599"/>
                    <a:pt x="2057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35" name="Google Shape;335;p3"/>
            <p:cNvSpPr/>
            <p:nvPr/>
          </p:nvSpPr>
          <p:spPr>
            <a:xfrm rot="-2400000">
              <a:off x="949394473" y="1246118481"/>
              <a:ext cx="170832938" cy="343789809"/>
            </a:xfrm>
            <a:custGeom>
              <a:rect b="b" l="l" r="r" t="t"/>
              <a:pathLst>
                <a:path extrusionOk="0" h="21600" w="21600">
                  <a:moveTo>
                    <a:pt x="20816" y="21600"/>
                  </a:moveTo>
                  <a:lnTo>
                    <a:pt x="10201" y="498"/>
                  </a:lnTo>
                  <a:lnTo>
                    <a:pt x="9668" y="498"/>
                  </a:lnTo>
                  <a:lnTo>
                    <a:pt x="766" y="14438"/>
                  </a:lnTo>
                  <a:lnTo>
                    <a:pt x="0" y="14277"/>
                  </a:lnTo>
                  <a:lnTo>
                    <a:pt x="9097" y="0"/>
                  </a:lnTo>
                  <a:lnTo>
                    <a:pt x="10816" y="0"/>
                  </a:lnTo>
                  <a:lnTo>
                    <a:pt x="21599" y="21470"/>
                  </a:lnTo>
                  <a:cubicBezTo>
                    <a:pt x="21599" y="21470"/>
                    <a:pt x="20816" y="21600"/>
                    <a:pt x="2081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36" name="Google Shape;336;p3"/>
            <p:cNvSpPr/>
            <p:nvPr/>
          </p:nvSpPr>
          <p:spPr>
            <a:xfrm rot="-2400000">
              <a:off x="924378058" y="1530225592"/>
              <a:ext cx="208331751" cy="234800746"/>
            </a:xfrm>
            <a:custGeom>
              <a:rect b="b" l="l" r="r" t="t"/>
              <a:pathLst>
                <a:path extrusionOk="0" h="21600" w="21600">
                  <a:moveTo>
                    <a:pt x="21131" y="21599"/>
                  </a:moveTo>
                  <a:lnTo>
                    <a:pt x="0" y="483"/>
                  </a:lnTo>
                  <a:lnTo>
                    <a:pt x="468" y="0"/>
                  </a:lnTo>
                  <a:lnTo>
                    <a:pt x="21599" y="21116"/>
                  </a:lnTo>
                  <a:cubicBezTo>
                    <a:pt x="21599" y="21116"/>
                    <a:pt x="21131" y="21599"/>
                    <a:pt x="2113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37" name="Google Shape;337;p3"/>
            <p:cNvSpPr/>
            <p:nvPr/>
          </p:nvSpPr>
          <p:spPr>
            <a:xfrm rot="-2400000">
              <a:off x="898123830" y="997193013"/>
              <a:ext cx="297235259" cy="686231359"/>
            </a:xfrm>
            <a:custGeom>
              <a:rect b="b" l="l" r="r" t="t"/>
              <a:pathLst>
                <a:path extrusionOk="0" h="21600" w="21600">
                  <a:moveTo>
                    <a:pt x="6105" y="21600"/>
                  </a:moveTo>
                  <a:lnTo>
                    <a:pt x="5762" y="21441"/>
                  </a:lnTo>
                  <a:lnTo>
                    <a:pt x="12541" y="17836"/>
                  </a:lnTo>
                  <a:lnTo>
                    <a:pt x="21025" y="5351"/>
                  </a:lnTo>
                  <a:lnTo>
                    <a:pt x="493" y="377"/>
                  </a:lnTo>
                  <a:lnTo>
                    <a:pt x="1416" y="14219"/>
                  </a:lnTo>
                  <a:lnTo>
                    <a:pt x="949" y="14227"/>
                  </a:lnTo>
                  <a:lnTo>
                    <a:pt x="0" y="0"/>
                  </a:lnTo>
                  <a:lnTo>
                    <a:pt x="21600" y="5232"/>
                  </a:lnTo>
                  <a:lnTo>
                    <a:pt x="12952" y="17957"/>
                  </a:lnTo>
                  <a:lnTo>
                    <a:pt x="12918" y="17975"/>
                  </a:lnTo>
                  <a:cubicBezTo>
                    <a:pt x="12918" y="17975"/>
                    <a:pt x="6105" y="21600"/>
                    <a:pt x="6105"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38" name="Google Shape;338;p3"/>
            <p:cNvSpPr/>
            <p:nvPr/>
          </p:nvSpPr>
          <p:spPr>
            <a:xfrm rot="-2400000">
              <a:off x="1112648404" y="1243477988"/>
              <a:ext cx="434777438" cy="105505540"/>
            </a:xfrm>
            <a:custGeom>
              <a:rect b="b" l="l" r="r" t="t"/>
              <a:pathLst>
                <a:path extrusionOk="0" h="21600" w="21600">
                  <a:moveTo>
                    <a:pt x="62" y="21599"/>
                  </a:moveTo>
                  <a:lnTo>
                    <a:pt x="0" y="20120"/>
                  </a:lnTo>
                  <a:lnTo>
                    <a:pt x="21537" y="0"/>
                  </a:lnTo>
                  <a:lnTo>
                    <a:pt x="21599" y="1479"/>
                  </a:lnTo>
                  <a:cubicBezTo>
                    <a:pt x="21599" y="1479"/>
                    <a:pt x="62" y="21599"/>
                    <a:pt x="62"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39" name="Google Shape;339;p3"/>
            <p:cNvSpPr/>
            <p:nvPr/>
          </p:nvSpPr>
          <p:spPr>
            <a:xfrm rot="-2400000">
              <a:off x="793790219" y="251229658"/>
              <a:ext cx="87247605" cy="777062708"/>
            </a:xfrm>
            <a:custGeom>
              <a:rect b="b" l="l" r="r" t="t"/>
              <a:pathLst>
                <a:path extrusionOk="0" h="21600" w="21600">
                  <a:moveTo>
                    <a:pt x="19342" y="21600"/>
                  </a:moveTo>
                  <a:lnTo>
                    <a:pt x="0" y="39"/>
                  </a:lnTo>
                  <a:lnTo>
                    <a:pt x="2257" y="0"/>
                  </a:lnTo>
                  <a:lnTo>
                    <a:pt x="21600" y="21560"/>
                  </a:lnTo>
                  <a:cubicBezTo>
                    <a:pt x="21600" y="21560"/>
                    <a:pt x="19342" y="21600"/>
                    <a:pt x="1934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40" name="Google Shape;340;p3"/>
            <p:cNvSpPr/>
            <p:nvPr/>
          </p:nvSpPr>
          <p:spPr>
            <a:xfrm rot="-2400000">
              <a:off x="737224159" y="1008415119"/>
              <a:ext cx="431056949" cy="168805265"/>
            </a:xfrm>
            <a:custGeom>
              <a:rect b="b" l="l" r="r" t="t"/>
              <a:pathLst>
                <a:path extrusionOk="0" h="21600" w="21600">
                  <a:moveTo>
                    <a:pt x="14637" y="21599"/>
                  </a:moveTo>
                  <a:lnTo>
                    <a:pt x="14451" y="20830"/>
                  </a:lnTo>
                  <a:lnTo>
                    <a:pt x="20723" y="7868"/>
                  </a:lnTo>
                  <a:lnTo>
                    <a:pt x="0" y="936"/>
                  </a:lnTo>
                  <a:lnTo>
                    <a:pt x="36" y="0"/>
                  </a:lnTo>
                  <a:lnTo>
                    <a:pt x="21599" y="7213"/>
                  </a:lnTo>
                  <a:cubicBezTo>
                    <a:pt x="21599" y="7213"/>
                    <a:pt x="14637" y="21599"/>
                    <a:pt x="1463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41" name="Google Shape;341;p3"/>
            <p:cNvSpPr/>
            <p:nvPr/>
          </p:nvSpPr>
          <p:spPr>
            <a:xfrm rot="-2400000">
              <a:off x="1372150838" y="804643938"/>
              <a:ext cx="182245361" cy="266141823"/>
            </a:xfrm>
            <a:custGeom>
              <a:rect b="b" l="l" r="r" t="t"/>
              <a:pathLst>
                <a:path extrusionOk="0" h="21600" w="21600">
                  <a:moveTo>
                    <a:pt x="603" y="21600"/>
                  </a:moveTo>
                  <a:lnTo>
                    <a:pt x="0" y="21233"/>
                  </a:lnTo>
                  <a:lnTo>
                    <a:pt x="20996" y="0"/>
                  </a:lnTo>
                  <a:lnTo>
                    <a:pt x="21600" y="366"/>
                  </a:lnTo>
                  <a:cubicBezTo>
                    <a:pt x="21600" y="366"/>
                    <a:pt x="603" y="21600"/>
                    <a:pt x="60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42" name="Google Shape;342;p3"/>
            <p:cNvSpPr/>
            <p:nvPr/>
          </p:nvSpPr>
          <p:spPr>
            <a:xfrm rot="-2400000">
              <a:off x="1681329680" y="774621652"/>
              <a:ext cx="360668581" cy="121695014"/>
            </a:xfrm>
            <a:custGeom>
              <a:rect b="b" l="l" r="r" t="t"/>
              <a:pathLst>
                <a:path extrusionOk="0" h="21600" w="21600">
                  <a:moveTo>
                    <a:pt x="10448" y="21600"/>
                  </a:moveTo>
                  <a:lnTo>
                    <a:pt x="0" y="1141"/>
                  </a:lnTo>
                  <a:lnTo>
                    <a:pt x="192" y="8"/>
                  </a:lnTo>
                  <a:lnTo>
                    <a:pt x="10454" y="20101"/>
                  </a:lnTo>
                  <a:lnTo>
                    <a:pt x="21416" y="0"/>
                  </a:lnTo>
                  <a:lnTo>
                    <a:pt x="21599" y="1150"/>
                  </a:lnTo>
                  <a:cubicBezTo>
                    <a:pt x="21599" y="1150"/>
                    <a:pt x="10448" y="21600"/>
                    <a:pt x="1044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43" name="Google Shape;343;p3"/>
            <p:cNvSpPr/>
            <p:nvPr/>
          </p:nvSpPr>
          <p:spPr>
            <a:xfrm rot="-2400000">
              <a:off x="1029972027" y="463735893"/>
              <a:ext cx="195851478" cy="168065461"/>
            </a:xfrm>
            <a:custGeom>
              <a:rect b="b" l="l" r="r" t="t"/>
              <a:pathLst>
                <a:path extrusionOk="0" h="21600" w="21600">
                  <a:moveTo>
                    <a:pt x="21178" y="21599"/>
                  </a:moveTo>
                  <a:lnTo>
                    <a:pt x="0" y="762"/>
                  </a:lnTo>
                  <a:lnTo>
                    <a:pt x="421" y="0"/>
                  </a:lnTo>
                  <a:lnTo>
                    <a:pt x="21599" y="20837"/>
                  </a:lnTo>
                  <a:cubicBezTo>
                    <a:pt x="21599" y="20837"/>
                    <a:pt x="21178" y="21599"/>
                    <a:pt x="2117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44" name="Google Shape;344;p3"/>
            <p:cNvSpPr/>
            <p:nvPr/>
          </p:nvSpPr>
          <p:spPr>
            <a:xfrm rot="-2400000">
              <a:off x="400282299" y="1107677824"/>
              <a:ext cx="295150023" cy="81310046"/>
            </a:xfrm>
            <a:custGeom>
              <a:rect b="b" l="l" r="r" t="t"/>
              <a:pathLst>
                <a:path extrusionOk="0" h="21600" w="21600">
                  <a:moveTo>
                    <a:pt x="101" y="21599"/>
                  </a:moveTo>
                  <a:lnTo>
                    <a:pt x="0" y="19687"/>
                  </a:lnTo>
                  <a:lnTo>
                    <a:pt x="21498" y="0"/>
                  </a:lnTo>
                  <a:lnTo>
                    <a:pt x="21600" y="1911"/>
                  </a:lnTo>
                  <a:cubicBezTo>
                    <a:pt x="21600" y="1911"/>
                    <a:pt x="101" y="21599"/>
                    <a:pt x="10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45" name="Google Shape;345;p3"/>
            <p:cNvSpPr/>
            <p:nvPr/>
          </p:nvSpPr>
          <p:spPr>
            <a:xfrm rot="-2400000">
              <a:off x="1397504341" y="16264054"/>
              <a:ext cx="14131010" cy="118003743"/>
            </a:xfrm>
            <a:custGeom>
              <a:rect b="b" l="l" r="r" t="t"/>
              <a:pathLst>
                <a:path extrusionOk="0" h="21600" w="21600">
                  <a:moveTo>
                    <a:pt x="9816" y="21600"/>
                  </a:moveTo>
                  <a:lnTo>
                    <a:pt x="0" y="21498"/>
                  </a:lnTo>
                  <a:lnTo>
                    <a:pt x="11783" y="0"/>
                  </a:lnTo>
                  <a:lnTo>
                    <a:pt x="21599" y="101"/>
                  </a:lnTo>
                  <a:cubicBezTo>
                    <a:pt x="21599" y="101"/>
                    <a:pt x="9816" y="21600"/>
                    <a:pt x="9816" y="21600"/>
                  </a:cubicBezTo>
                  <a:close/>
                </a:path>
              </a:pathLst>
            </a:custGeom>
            <a:solidFill>
              <a:srgbClr val="302D5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46" name="Google Shape;346;p3"/>
            <p:cNvSpPr/>
            <p:nvPr/>
          </p:nvSpPr>
          <p:spPr>
            <a:xfrm rot="-2400000">
              <a:off x="1423041187" y="100060519"/>
              <a:ext cx="103032639" cy="20353043"/>
            </a:xfrm>
            <a:custGeom>
              <a:rect b="b" l="l" r="r" t="t"/>
              <a:pathLst>
                <a:path extrusionOk="0" h="21600" w="21600">
                  <a:moveTo>
                    <a:pt x="21450" y="21599"/>
                  </a:moveTo>
                  <a:lnTo>
                    <a:pt x="0" y="7774"/>
                  </a:lnTo>
                  <a:lnTo>
                    <a:pt x="149" y="0"/>
                  </a:lnTo>
                  <a:lnTo>
                    <a:pt x="21600" y="13825"/>
                  </a:lnTo>
                  <a:cubicBezTo>
                    <a:pt x="21600" y="13825"/>
                    <a:pt x="21450" y="21599"/>
                    <a:pt x="2145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47" name="Google Shape;347;p3"/>
            <p:cNvSpPr/>
            <p:nvPr/>
          </p:nvSpPr>
          <p:spPr>
            <a:xfrm rot="-2400000">
              <a:off x="2022572579" y="281023557"/>
              <a:ext cx="62593872" cy="53888617"/>
            </a:xfrm>
            <a:custGeom>
              <a:rect b="b" l="l" r="r" t="t"/>
              <a:pathLst>
                <a:path extrusionOk="0" h="21600" w="21600">
                  <a:moveTo>
                    <a:pt x="1288" y="21600"/>
                  </a:moveTo>
                  <a:lnTo>
                    <a:pt x="0" y="19190"/>
                  </a:lnTo>
                  <a:lnTo>
                    <a:pt x="20312" y="0"/>
                  </a:lnTo>
                  <a:lnTo>
                    <a:pt x="21599" y="2408"/>
                  </a:lnTo>
                  <a:cubicBezTo>
                    <a:pt x="21599" y="2408"/>
                    <a:pt x="1288" y="21600"/>
                    <a:pt x="128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48" name="Google Shape;348;p3"/>
            <p:cNvSpPr/>
            <p:nvPr/>
          </p:nvSpPr>
          <p:spPr>
            <a:xfrm rot="-2400000">
              <a:off x="1444803819" y="268401251"/>
              <a:ext cx="189747610" cy="40448763"/>
            </a:xfrm>
            <a:custGeom>
              <a:rect b="b" l="l" r="r" t="t"/>
              <a:pathLst>
                <a:path extrusionOk="0" h="21600" w="21600">
                  <a:moveTo>
                    <a:pt x="111" y="21599"/>
                  </a:moveTo>
                  <a:lnTo>
                    <a:pt x="0" y="17710"/>
                  </a:lnTo>
                  <a:lnTo>
                    <a:pt x="21488" y="0"/>
                  </a:lnTo>
                  <a:lnTo>
                    <a:pt x="21600" y="3890"/>
                  </a:lnTo>
                  <a:cubicBezTo>
                    <a:pt x="21600" y="3890"/>
                    <a:pt x="111" y="21599"/>
                    <a:pt x="11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49" name="Google Shape;349;p3"/>
            <p:cNvSpPr/>
            <p:nvPr/>
          </p:nvSpPr>
          <p:spPr>
            <a:xfrm rot="-2400000">
              <a:off x="1120249491" y="934818913"/>
              <a:ext cx="244260107" cy="279442020"/>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50" name="Google Shape;350;p3"/>
            <p:cNvSpPr/>
            <p:nvPr/>
          </p:nvSpPr>
          <p:spPr>
            <a:xfrm rot="-2400000">
              <a:off x="495785459" y="1349275450"/>
              <a:ext cx="399854989" cy="457451470"/>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51" name="Google Shape;351;p3"/>
            <p:cNvSpPr/>
            <p:nvPr/>
          </p:nvSpPr>
          <p:spPr>
            <a:xfrm rot="-2400000">
              <a:off x="1408611361" y="95248268"/>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FCA8B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52" name="Google Shape;352;p3"/>
            <p:cNvSpPr/>
            <p:nvPr/>
          </p:nvSpPr>
          <p:spPr>
            <a:xfrm rot="-2400000">
              <a:off x="341032859" y="1977592077"/>
              <a:ext cx="43013933" cy="49207720"/>
            </a:xfrm>
            <a:custGeom>
              <a:rect b="b" l="l" r="r" t="t"/>
              <a:pathLst>
                <a:path extrusionOk="0" h="21600" w="21600">
                  <a:moveTo>
                    <a:pt x="21600" y="10800"/>
                  </a:moveTo>
                  <a:cubicBezTo>
                    <a:pt x="21600" y="16764"/>
                    <a:pt x="16765" y="21600"/>
                    <a:pt x="10800" y="21600"/>
                  </a:cubicBezTo>
                  <a:cubicBezTo>
                    <a:pt x="4835" y="21600"/>
                    <a:pt x="0" y="16764"/>
                    <a:pt x="0" y="10800"/>
                  </a:cubicBezTo>
                  <a:cubicBezTo>
                    <a:pt x="0" y="4835"/>
                    <a:pt x="4835" y="0"/>
                    <a:pt x="10800" y="0"/>
                  </a:cubicBezTo>
                  <a:cubicBezTo>
                    <a:pt x="16765" y="0"/>
                    <a:pt x="21600" y="4835"/>
                    <a:pt x="21600" y="10800"/>
                  </a:cubicBezTo>
                  <a:close/>
                </a:path>
              </a:pathLst>
            </a:custGeom>
            <a:solidFill>
              <a:srgbClr val="B1CC1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53" name="Google Shape;353;p3"/>
            <p:cNvSpPr/>
            <p:nvPr/>
          </p:nvSpPr>
          <p:spPr>
            <a:xfrm rot="-2400000">
              <a:off x="230538591" y="1695444122"/>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D6D9E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54" name="Google Shape;354;p3"/>
            <p:cNvSpPr/>
            <p:nvPr/>
          </p:nvSpPr>
          <p:spPr>
            <a:xfrm rot="-2400000">
              <a:off x="954671105" y="518247184"/>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55" name="Google Shape;355;p3"/>
            <p:cNvSpPr/>
            <p:nvPr/>
          </p:nvSpPr>
          <p:spPr>
            <a:xfrm rot="-2400000">
              <a:off x="2020958068" y="309197933"/>
              <a:ext cx="51838039" cy="59302887"/>
            </a:xfrm>
            <a:custGeom>
              <a:rect b="b" l="l" r="r" t="t"/>
              <a:pathLst>
                <a:path extrusionOk="0" h="21600" w="21600">
                  <a:moveTo>
                    <a:pt x="21599" y="10799"/>
                  </a:moveTo>
                  <a:cubicBezTo>
                    <a:pt x="21599" y="16764"/>
                    <a:pt x="16764" y="21599"/>
                    <a:pt x="10800" y="21599"/>
                  </a:cubicBezTo>
                  <a:cubicBezTo>
                    <a:pt x="4835" y="21599"/>
                    <a:pt x="0" y="16764"/>
                    <a:pt x="0" y="10799"/>
                  </a:cubicBezTo>
                  <a:cubicBezTo>
                    <a:pt x="0" y="4835"/>
                    <a:pt x="4835" y="0"/>
                    <a:pt x="10800" y="0"/>
                  </a:cubicBezTo>
                  <a:cubicBezTo>
                    <a:pt x="16764" y="0"/>
                    <a:pt x="21599" y="4835"/>
                    <a:pt x="21599" y="10799"/>
                  </a:cubicBezTo>
                  <a:close/>
                </a:path>
              </a:pathLst>
            </a:custGeom>
            <a:solidFill>
              <a:srgbClr val="A3C7F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56" name="Google Shape;356;p3"/>
            <p:cNvSpPr/>
            <p:nvPr/>
          </p:nvSpPr>
          <p:spPr>
            <a:xfrm rot="-2400000">
              <a:off x="1168387252" y="1459090586"/>
              <a:ext cx="51834517" cy="59302887"/>
            </a:xfrm>
            <a:custGeom>
              <a:rect b="b" l="l" r="r" t="t"/>
              <a:pathLst>
                <a:path extrusionOk="0" h="21600" w="21600">
                  <a:moveTo>
                    <a:pt x="21600" y="10800"/>
                  </a:moveTo>
                  <a:cubicBezTo>
                    <a:pt x="21600" y="16764"/>
                    <a:pt x="16765" y="21599"/>
                    <a:pt x="10800" y="21599"/>
                  </a:cubicBezTo>
                  <a:cubicBezTo>
                    <a:pt x="4835" y="21599"/>
                    <a:pt x="0" y="16764"/>
                    <a:pt x="0" y="10800"/>
                  </a:cubicBezTo>
                  <a:cubicBezTo>
                    <a:pt x="0" y="4835"/>
                    <a:pt x="4835" y="0"/>
                    <a:pt x="10800" y="0"/>
                  </a:cubicBezTo>
                  <a:cubicBezTo>
                    <a:pt x="16765" y="0"/>
                    <a:pt x="21600" y="4835"/>
                    <a:pt x="21600" y="10800"/>
                  </a:cubicBezTo>
                  <a:close/>
                </a:path>
              </a:pathLst>
            </a:custGeom>
            <a:solidFill>
              <a:srgbClr val="FCA8B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57" name="Google Shape;357;p3"/>
            <p:cNvSpPr/>
            <p:nvPr/>
          </p:nvSpPr>
          <p:spPr>
            <a:xfrm rot="-2400000">
              <a:off x="7517592" y="1403580550"/>
              <a:ext cx="36667808" cy="41947945"/>
            </a:xfrm>
            <a:custGeom>
              <a:rect b="b" l="l" r="r" t="t"/>
              <a:pathLst>
                <a:path extrusionOk="0" h="21600" w="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path>
              </a:pathLst>
            </a:custGeom>
            <a:solidFill>
              <a:srgbClr val="00A0A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58" name="Google Shape;358;p3"/>
            <p:cNvSpPr/>
            <p:nvPr/>
          </p:nvSpPr>
          <p:spPr>
            <a:xfrm rot="-2400000">
              <a:off x="1653331088" y="880020247"/>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BAC0D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59" name="Google Shape;359;p3"/>
            <p:cNvSpPr/>
            <p:nvPr/>
          </p:nvSpPr>
          <p:spPr>
            <a:xfrm rot="-2400000">
              <a:off x="588008043" y="2041737838"/>
              <a:ext cx="76781924" cy="8784368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7B7B8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60" name="Google Shape;360;p3"/>
            <p:cNvSpPr/>
            <p:nvPr/>
          </p:nvSpPr>
          <p:spPr>
            <a:xfrm rot="-2400000">
              <a:off x="900754624" y="1246916503"/>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2E2E35"/>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61" name="Google Shape;361;p3"/>
            <p:cNvSpPr/>
            <p:nvPr/>
          </p:nvSpPr>
          <p:spPr>
            <a:xfrm rot="-2400000">
              <a:off x="1751007818" y="254321567"/>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62" name="Google Shape;362;p3"/>
            <p:cNvSpPr/>
            <p:nvPr/>
          </p:nvSpPr>
          <p:spPr>
            <a:xfrm rot="-2400000">
              <a:off x="523554510" y="739849316"/>
              <a:ext cx="327719617" cy="374925567"/>
            </a:xfrm>
            <a:custGeom>
              <a:rect b="b" l="l" r="r" t="t"/>
              <a:pathLst>
                <a:path extrusionOk="0" h="21600" w="21600">
                  <a:moveTo>
                    <a:pt x="21599" y="10800"/>
                  </a:moveTo>
                  <a:cubicBezTo>
                    <a:pt x="21599" y="16764"/>
                    <a:pt x="16764" y="21600"/>
                    <a:pt x="10799" y="21600"/>
                  </a:cubicBezTo>
                  <a:cubicBezTo>
                    <a:pt x="4835" y="21600"/>
                    <a:pt x="0" y="16764"/>
                    <a:pt x="0" y="10800"/>
                  </a:cubicBezTo>
                  <a:cubicBezTo>
                    <a:pt x="0" y="4835"/>
                    <a:pt x="4835" y="0"/>
                    <a:pt x="10799" y="0"/>
                  </a:cubicBezTo>
                  <a:cubicBezTo>
                    <a:pt x="16764" y="0"/>
                    <a:pt x="21599" y="4835"/>
                    <a:pt x="21599" y="10800"/>
                  </a:cubicBezTo>
                  <a:close/>
                </a:path>
              </a:pathLst>
            </a:custGeom>
            <a:solidFill>
              <a:srgbClr val="BAC0D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63" name="Google Shape;363;p3"/>
            <p:cNvSpPr/>
            <p:nvPr/>
          </p:nvSpPr>
          <p:spPr>
            <a:xfrm rot="-2400000">
              <a:off x="149697648" y="1193328075"/>
              <a:ext cx="230970661" cy="264242167"/>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667FC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64" name="Google Shape;364;p3"/>
            <p:cNvSpPr/>
            <p:nvPr/>
          </p:nvSpPr>
          <p:spPr>
            <a:xfrm rot="-2400000">
              <a:off x="1883622906" y="567447932"/>
              <a:ext cx="160832526" cy="183999485"/>
            </a:xfrm>
            <a:custGeom>
              <a:rect b="b" l="l" r="r" t="t"/>
              <a:pathLst>
                <a:path extrusionOk="0" h="21600" w="21600">
                  <a:moveTo>
                    <a:pt x="21599" y="10800"/>
                  </a:moveTo>
                  <a:cubicBezTo>
                    <a:pt x="21599" y="16764"/>
                    <a:pt x="16764" y="21599"/>
                    <a:pt x="10799" y="21599"/>
                  </a:cubicBezTo>
                  <a:cubicBezTo>
                    <a:pt x="4834" y="21599"/>
                    <a:pt x="0" y="16764"/>
                    <a:pt x="0" y="10800"/>
                  </a:cubicBezTo>
                  <a:cubicBezTo>
                    <a:pt x="0" y="4835"/>
                    <a:pt x="4834" y="0"/>
                    <a:pt x="10799" y="0"/>
                  </a:cubicBezTo>
                  <a:cubicBezTo>
                    <a:pt x="16764" y="0"/>
                    <a:pt x="21599" y="4835"/>
                    <a:pt x="21599"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65" name="Google Shape;365;p3"/>
            <p:cNvSpPr/>
            <p:nvPr/>
          </p:nvSpPr>
          <p:spPr>
            <a:xfrm rot="-2400000">
              <a:off x="209215889" y="1847637553"/>
              <a:ext cx="34177855" cy="39102899"/>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66" name="Google Shape;366;p3"/>
            <p:cNvSpPr/>
            <p:nvPr/>
          </p:nvSpPr>
          <p:spPr>
            <a:xfrm rot="-2400000">
              <a:off x="435398909" y="1280195263"/>
              <a:ext cx="34179735" cy="39101023"/>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5"/>
                    <a:pt x="4835" y="0"/>
                    <a:pt x="10800"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67" name="Google Shape;367;p3"/>
            <p:cNvSpPr/>
            <p:nvPr/>
          </p:nvSpPr>
          <p:spPr>
            <a:xfrm rot="-2400000">
              <a:off x="727441589" y="1166830312"/>
              <a:ext cx="34179735" cy="39103168"/>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68" name="Google Shape;368;p3"/>
            <p:cNvSpPr/>
            <p:nvPr/>
          </p:nvSpPr>
          <p:spPr>
            <a:xfrm rot="-2400000">
              <a:off x="725923006" y="1886836111"/>
              <a:ext cx="34177855" cy="39103168"/>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6"/>
                    <a:pt x="4835" y="0"/>
                    <a:pt x="10799" y="0"/>
                  </a:cubicBezTo>
                  <a:cubicBezTo>
                    <a:pt x="16764"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69" name="Google Shape;369;p3"/>
            <p:cNvSpPr/>
            <p:nvPr/>
          </p:nvSpPr>
          <p:spPr>
            <a:xfrm rot="-2400000">
              <a:off x="1276680062" y="1454125836"/>
              <a:ext cx="34177855" cy="39101023"/>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70" name="Google Shape;370;p3"/>
            <p:cNvSpPr/>
            <p:nvPr/>
          </p:nvSpPr>
          <p:spPr>
            <a:xfrm rot="-2400000">
              <a:off x="488891203" y="1766755469"/>
              <a:ext cx="34178090" cy="39101023"/>
            </a:xfrm>
            <a:custGeom>
              <a:rect b="b" l="l" r="r" t="t"/>
              <a:pathLst>
                <a:path extrusionOk="0" h="21600" w="21600">
                  <a:moveTo>
                    <a:pt x="21600" y="10799"/>
                  </a:moveTo>
                  <a:cubicBezTo>
                    <a:pt x="21600" y="16764"/>
                    <a:pt x="16765" y="21600"/>
                    <a:pt x="10800" y="21600"/>
                  </a:cubicBezTo>
                  <a:cubicBezTo>
                    <a:pt x="4835" y="21600"/>
                    <a:pt x="0" y="16764"/>
                    <a:pt x="0" y="10799"/>
                  </a:cubicBezTo>
                  <a:cubicBezTo>
                    <a:pt x="0" y="4834"/>
                    <a:pt x="4835" y="0"/>
                    <a:pt x="10800" y="0"/>
                  </a:cubicBezTo>
                  <a:cubicBezTo>
                    <a:pt x="16765"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71" name="Google Shape;371;p3"/>
            <p:cNvSpPr/>
            <p:nvPr/>
          </p:nvSpPr>
          <p:spPr>
            <a:xfrm rot="-2400000">
              <a:off x="1853372969" y="495220373"/>
              <a:ext cx="34176213" cy="39102899"/>
            </a:xfrm>
            <a:custGeom>
              <a:rect b="b" l="l" r="r" t="t"/>
              <a:pathLst>
                <a:path extrusionOk="0" h="21600" w="21600">
                  <a:moveTo>
                    <a:pt x="21600" y="10800"/>
                  </a:moveTo>
                  <a:cubicBezTo>
                    <a:pt x="21600" y="16764"/>
                    <a:pt x="16764" y="21600"/>
                    <a:pt x="10798" y="21600"/>
                  </a:cubicBezTo>
                  <a:cubicBezTo>
                    <a:pt x="4835" y="21600"/>
                    <a:pt x="0" y="16764"/>
                    <a:pt x="0" y="10800"/>
                  </a:cubicBezTo>
                  <a:cubicBezTo>
                    <a:pt x="0" y="4835"/>
                    <a:pt x="4835" y="0"/>
                    <a:pt x="10798" y="0"/>
                  </a:cubicBezTo>
                  <a:cubicBezTo>
                    <a:pt x="16764" y="0"/>
                    <a:pt x="21600" y="4835"/>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72" name="Google Shape;372;p3"/>
            <p:cNvSpPr/>
            <p:nvPr/>
          </p:nvSpPr>
          <p:spPr>
            <a:xfrm rot="-2400000">
              <a:off x="1080450627" y="902215033"/>
              <a:ext cx="34179735" cy="39101023"/>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5"/>
                    <a:pt x="4835" y="0"/>
                    <a:pt x="10800"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73" name="Google Shape;373;p3"/>
            <p:cNvSpPr/>
            <p:nvPr/>
          </p:nvSpPr>
          <p:spPr>
            <a:xfrm rot="-2400000">
              <a:off x="1439485883" y="750745948"/>
              <a:ext cx="34179735" cy="39102899"/>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6"/>
                    <a:pt x="4835" y="0"/>
                    <a:pt x="10800" y="0"/>
                  </a:cubicBezTo>
                  <a:cubicBezTo>
                    <a:pt x="16764" y="0"/>
                    <a:pt x="21599" y="4836"/>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74" name="Google Shape;374;p3"/>
            <p:cNvSpPr/>
            <p:nvPr/>
          </p:nvSpPr>
          <p:spPr>
            <a:xfrm rot="-2400000">
              <a:off x="1455054218" y="358512606"/>
              <a:ext cx="34179735" cy="39101023"/>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4"/>
                    <a:pt x="4835" y="0"/>
                    <a:pt x="10800"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75" name="Google Shape;375;p3"/>
            <p:cNvSpPr/>
            <p:nvPr/>
          </p:nvSpPr>
          <p:spPr>
            <a:xfrm rot="-2400000">
              <a:off x="603799175" y="1299785986"/>
              <a:ext cx="19082039" cy="21832928"/>
            </a:xfrm>
            <a:custGeom>
              <a:rect b="b" l="l" r="r" t="t"/>
              <a:pathLst>
                <a:path extrusionOk="0" h="21600" w="21600">
                  <a:moveTo>
                    <a:pt x="21599" y="10800"/>
                  </a:moveTo>
                  <a:cubicBezTo>
                    <a:pt x="21599" y="16764"/>
                    <a:pt x="16763" y="21600"/>
                    <a:pt x="10799" y="21600"/>
                  </a:cubicBezTo>
                  <a:cubicBezTo>
                    <a:pt x="4834" y="21600"/>
                    <a:pt x="0" y="16764"/>
                    <a:pt x="0" y="10800"/>
                  </a:cubicBezTo>
                  <a:cubicBezTo>
                    <a:pt x="0" y="4835"/>
                    <a:pt x="4834" y="0"/>
                    <a:pt x="10799" y="0"/>
                  </a:cubicBezTo>
                  <a:cubicBezTo>
                    <a:pt x="16763"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76" name="Google Shape;376;p3"/>
            <p:cNvSpPr/>
            <p:nvPr/>
          </p:nvSpPr>
          <p:spPr>
            <a:xfrm rot="-2400000">
              <a:off x="426212358" y="1143636004"/>
              <a:ext cx="19082039" cy="21830783"/>
            </a:xfrm>
            <a:custGeom>
              <a:rect b="b" l="l" r="r" t="t"/>
              <a:pathLst>
                <a:path extrusionOk="0" h="21600" w="21600">
                  <a:moveTo>
                    <a:pt x="21599" y="10799"/>
                  </a:moveTo>
                  <a:cubicBezTo>
                    <a:pt x="21599" y="16763"/>
                    <a:pt x="16763" y="21599"/>
                    <a:pt x="10799" y="21599"/>
                  </a:cubicBezTo>
                  <a:cubicBezTo>
                    <a:pt x="4834" y="21599"/>
                    <a:pt x="0" y="16763"/>
                    <a:pt x="0" y="10799"/>
                  </a:cubicBezTo>
                  <a:cubicBezTo>
                    <a:pt x="0" y="4834"/>
                    <a:pt x="4834"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77" name="Google Shape;377;p3"/>
            <p:cNvSpPr/>
            <p:nvPr/>
          </p:nvSpPr>
          <p:spPr>
            <a:xfrm rot="-2400000">
              <a:off x="900159785" y="1130603807"/>
              <a:ext cx="19082274" cy="21830783"/>
            </a:xfrm>
            <a:custGeom>
              <a:rect b="b" l="l" r="r" t="t"/>
              <a:pathLst>
                <a:path extrusionOk="0" h="21600" w="21600">
                  <a:moveTo>
                    <a:pt x="21599" y="10800"/>
                  </a:moveTo>
                  <a:cubicBezTo>
                    <a:pt x="21599" y="16765"/>
                    <a:pt x="16763" y="21599"/>
                    <a:pt x="10799" y="21599"/>
                  </a:cubicBezTo>
                  <a:cubicBezTo>
                    <a:pt x="4834" y="21599"/>
                    <a:pt x="0" y="16765"/>
                    <a:pt x="0" y="10800"/>
                  </a:cubicBezTo>
                  <a:cubicBezTo>
                    <a:pt x="0" y="4836"/>
                    <a:pt x="4834" y="0"/>
                    <a:pt x="10799" y="0"/>
                  </a:cubicBezTo>
                  <a:cubicBezTo>
                    <a:pt x="16763" y="0"/>
                    <a:pt x="21599" y="4836"/>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78" name="Google Shape;378;p3"/>
            <p:cNvSpPr/>
            <p:nvPr/>
          </p:nvSpPr>
          <p:spPr>
            <a:xfrm rot="-2400000">
              <a:off x="918936172" y="983443878"/>
              <a:ext cx="19080396" cy="21830783"/>
            </a:xfrm>
            <a:custGeom>
              <a:rect b="b" l="l" r="r" t="t"/>
              <a:pathLst>
                <a:path extrusionOk="0" h="21600" w="21600">
                  <a:moveTo>
                    <a:pt x="21600" y="10800"/>
                  </a:moveTo>
                  <a:cubicBezTo>
                    <a:pt x="21600" y="16765"/>
                    <a:pt x="16765" y="21599"/>
                    <a:pt x="10800" y="21599"/>
                  </a:cubicBezTo>
                  <a:cubicBezTo>
                    <a:pt x="4834" y="21599"/>
                    <a:pt x="0" y="16765"/>
                    <a:pt x="0" y="10800"/>
                  </a:cubicBezTo>
                  <a:cubicBezTo>
                    <a:pt x="0" y="4836"/>
                    <a:pt x="4834" y="0"/>
                    <a:pt x="10800" y="0"/>
                  </a:cubicBezTo>
                  <a:cubicBezTo>
                    <a:pt x="16765"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79" name="Google Shape;379;p3"/>
            <p:cNvSpPr/>
            <p:nvPr/>
          </p:nvSpPr>
          <p:spPr>
            <a:xfrm rot="-2400000">
              <a:off x="1041939809" y="762633825"/>
              <a:ext cx="19080396" cy="21830783"/>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80" name="Google Shape;380;p3"/>
            <p:cNvSpPr/>
            <p:nvPr/>
          </p:nvSpPr>
          <p:spPr>
            <a:xfrm rot="-2400000">
              <a:off x="852919714" y="658753709"/>
              <a:ext cx="19082039" cy="21832928"/>
            </a:xfrm>
            <a:custGeom>
              <a:rect b="b" l="l" r="r" t="t"/>
              <a:pathLst>
                <a:path extrusionOk="0" h="21600" w="21600">
                  <a:moveTo>
                    <a:pt x="21599" y="10800"/>
                  </a:moveTo>
                  <a:cubicBezTo>
                    <a:pt x="21599" y="16764"/>
                    <a:pt x="16765" y="21600"/>
                    <a:pt x="10800" y="21600"/>
                  </a:cubicBezTo>
                  <a:cubicBezTo>
                    <a:pt x="4836" y="21600"/>
                    <a:pt x="0" y="16764"/>
                    <a:pt x="0" y="10800"/>
                  </a:cubicBezTo>
                  <a:cubicBezTo>
                    <a:pt x="0" y="4835"/>
                    <a:pt x="4836" y="0"/>
                    <a:pt x="10800" y="0"/>
                  </a:cubicBezTo>
                  <a:cubicBezTo>
                    <a:pt x="16765"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81" name="Google Shape;381;p3"/>
            <p:cNvSpPr/>
            <p:nvPr/>
          </p:nvSpPr>
          <p:spPr>
            <a:xfrm rot="-2400000">
              <a:off x="930207740" y="455737383"/>
              <a:ext cx="19080396" cy="2183078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82" name="Google Shape;382;p3"/>
            <p:cNvSpPr/>
            <p:nvPr/>
          </p:nvSpPr>
          <p:spPr>
            <a:xfrm rot="-2400000">
              <a:off x="1108520886" y="538819221"/>
              <a:ext cx="19083917" cy="21831052"/>
            </a:xfrm>
            <a:custGeom>
              <a:rect b="b" l="l" r="r" t="t"/>
              <a:pathLst>
                <a:path extrusionOk="0" h="21600" w="21600">
                  <a:moveTo>
                    <a:pt x="21599" y="10799"/>
                  </a:moveTo>
                  <a:cubicBezTo>
                    <a:pt x="21599" y="16763"/>
                    <a:pt x="16764" y="21599"/>
                    <a:pt x="10798" y="21599"/>
                  </a:cubicBezTo>
                  <a:cubicBezTo>
                    <a:pt x="4835" y="21599"/>
                    <a:pt x="0" y="16763"/>
                    <a:pt x="0" y="10799"/>
                  </a:cubicBezTo>
                  <a:cubicBezTo>
                    <a:pt x="0" y="4834"/>
                    <a:pt x="4835" y="0"/>
                    <a:pt x="10798"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83" name="Google Shape;383;p3"/>
            <p:cNvSpPr/>
            <p:nvPr/>
          </p:nvSpPr>
          <p:spPr>
            <a:xfrm rot="-2400000">
              <a:off x="1595515191" y="197995335"/>
              <a:ext cx="19083917" cy="21832928"/>
            </a:xfrm>
            <a:custGeom>
              <a:rect b="b" l="l" r="r" t="t"/>
              <a:pathLst>
                <a:path extrusionOk="0" h="21600" w="21600">
                  <a:moveTo>
                    <a:pt x="21599" y="10800"/>
                  </a:moveTo>
                  <a:cubicBezTo>
                    <a:pt x="21599" y="16764"/>
                    <a:pt x="16764" y="21600"/>
                    <a:pt x="10798" y="21600"/>
                  </a:cubicBezTo>
                  <a:cubicBezTo>
                    <a:pt x="4835" y="21600"/>
                    <a:pt x="0" y="16764"/>
                    <a:pt x="0" y="10800"/>
                  </a:cubicBezTo>
                  <a:cubicBezTo>
                    <a:pt x="0" y="4835"/>
                    <a:pt x="4835" y="0"/>
                    <a:pt x="10798"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84" name="Google Shape;384;p3"/>
            <p:cNvSpPr/>
            <p:nvPr/>
          </p:nvSpPr>
          <p:spPr>
            <a:xfrm rot="-2400000">
              <a:off x="1290836436" y="824860534"/>
              <a:ext cx="19083917" cy="21830783"/>
            </a:xfrm>
            <a:custGeom>
              <a:rect b="b" l="l" r="r" t="t"/>
              <a:pathLst>
                <a:path extrusionOk="0" h="21600" w="21600">
                  <a:moveTo>
                    <a:pt x="21599" y="10799"/>
                  </a:moveTo>
                  <a:cubicBezTo>
                    <a:pt x="21599" y="16763"/>
                    <a:pt x="16764" y="21599"/>
                    <a:pt x="10801" y="21599"/>
                  </a:cubicBezTo>
                  <a:cubicBezTo>
                    <a:pt x="4835" y="21599"/>
                    <a:pt x="0" y="16763"/>
                    <a:pt x="0" y="10799"/>
                  </a:cubicBezTo>
                  <a:cubicBezTo>
                    <a:pt x="0" y="4834"/>
                    <a:pt x="4835" y="0"/>
                    <a:pt x="10801"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85" name="Google Shape;385;p3"/>
            <p:cNvSpPr/>
            <p:nvPr/>
          </p:nvSpPr>
          <p:spPr>
            <a:xfrm rot="-2400000">
              <a:off x="1124893486" y="1314118412"/>
              <a:ext cx="19082039" cy="21830783"/>
            </a:xfrm>
            <a:custGeom>
              <a:rect b="b" l="l" r="r" t="t"/>
              <a:pathLst>
                <a:path extrusionOk="0" h="21600" w="21600">
                  <a:moveTo>
                    <a:pt x="21599" y="10799"/>
                  </a:moveTo>
                  <a:cubicBezTo>
                    <a:pt x="21599" y="16763"/>
                    <a:pt x="16765" y="21599"/>
                    <a:pt x="10800" y="21599"/>
                  </a:cubicBezTo>
                  <a:cubicBezTo>
                    <a:pt x="4836" y="21599"/>
                    <a:pt x="0" y="16763"/>
                    <a:pt x="0" y="10799"/>
                  </a:cubicBezTo>
                  <a:cubicBezTo>
                    <a:pt x="0" y="4834"/>
                    <a:pt x="4836" y="0"/>
                    <a:pt x="10800" y="0"/>
                  </a:cubicBezTo>
                  <a:cubicBezTo>
                    <a:pt x="16765"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86" name="Google Shape;386;p3"/>
            <p:cNvSpPr/>
            <p:nvPr/>
          </p:nvSpPr>
          <p:spPr>
            <a:xfrm rot="-2400000">
              <a:off x="1324711218" y="1278453485"/>
              <a:ext cx="19083917" cy="21832928"/>
            </a:xfrm>
            <a:custGeom>
              <a:rect b="b" l="l" r="r" t="t"/>
              <a:pathLst>
                <a:path extrusionOk="0" h="21600" w="21600">
                  <a:moveTo>
                    <a:pt x="21599" y="10800"/>
                  </a:moveTo>
                  <a:cubicBezTo>
                    <a:pt x="21599" y="16764"/>
                    <a:pt x="16764" y="21600"/>
                    <a:pt x="10798" y="21600"/>
                  </a:cubicBezTo>
                  <a:cubicBezTo>
                    <a:pt x="4835" y="21600"/>
                    <a:pt x="0" y="16764"/>
                    <a:pt x="0" y="10800"/>
                  </a:cubicBezTo>
                  <a:cubicBezTo>
                    <a:pt x="0" y="4835"/>
                    <a:pt x="4835" y="0"/>
                    <a:pt x="10798"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87" name="Google Shape;387;p3"/>
            <p:cNvSpPr/>
            <p:nvPr/>
          </p:nvSpPr>
          <p:spPr>
            <a:xfrm rot="-2400000">
              <a:off x="394094868" y="1686072973"/>
              <a:ext cx="19082274" cy="21831052"/>
            </a:xfrm>
            <a:custGeom>
              <a:rect b="b" l="l" r="r" t="t"/>
              <a:pathLst>
                <a:path extrusionOk="0" h="21600" w="21600">
                  <a:moveTo>
                    <a:pt x="21599" y="10799"/>
                  </a:moveTo>
                  <a:cubicBezTo>
                    <a:pt x="21599" y="16763"/>
                    <a:pt x="16763" y="21599"/>
                    <a:pt x="10799" y="21599"/>
                  </a:cubicBezTo>
                  <a:cubicBezTo>
                    <a:pt x="4836" y="21599"/>
                    <a:pt x="0" y="16763"/>
                    <a:pt x="0" y="10799"/>
                  </a:cubicBezTo>
                  <a:cubicBezTo>
                    <a:pt x="0" y="4834"/>
                    <a:pt x="4836"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88" name="Google Shape;388;p3"/>
            <p:cNvSpPr/>
            <p:nvPr/>
          </p:nvSpPr>
          <p:spPr>
            <a:xfrm rot="-2400000">
              <a:off x="868654257" y="1346780449"/>
              <a:ext cx="19082039" cy="21831052"/>
            </a:xfrm>
            <a:custGeom>
              <a:rect b="b" l="l" r="r" t="t"/>
              <a:pathLst>
                <a:path extrusionOk="0" h="21600" w="21600">
                  <a:moveTo>
                    <a:pt x="21599" y="10800"/>
                  </a:moveTo>
                  <a:cubicBezTo>
                    <a:pt x="21599" y="16765"/>
                    <a:pt x="16765" y="21599"/>
                    <a:pt x="10800" y="21599"/>
                  </a:cubicBezTo>
                  <a:cubicBezTo>
                    <a:pt x="4836" y="21599"/>
                    <a:pt x="0" y="16765"/>
                    <a:pt x="0" y="10800"/>
                  </a:cubicBezTo>
                  <a:cubicBezTo>
                    <a:pt x="0" y="4836"/>
                    <a:pt x="4836" y="0"/>
                    <a:pt x="10800" y="0"/>
                  </a:cubicBezTo>
                  <a:cubicBezTo>
                    <a:pt x="16765" y="0"/>
                    <a:pt x="21599" y="4836"/>
                    <a:pt x="21599"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89" name="Google Shape;389;p3"/>
            <p:cNvSpPr/>
            <p:nvPr/>
          </p:nvSpPr>
          <p:spPr>
            <a:xfrm rot="-2400000">
              <a:off x="1756326451" y="602786384"/>
              <a:ext cx="19080396" cy="21831052"/>
            </a:xfrm>
            <a:custGeom>
              <a:rect b="b" l="l" r="r" t="t"/>
              <a:pathLst>
                <a:path extrusionOk="0" h="21600" w="21600">
                  <a:moveTo>
                    <a:pt x="21600" y="10800"/>
                  </a:moveTo>
                  <a:cubicBezTo>
                    <a:pt x="21600" y="16765"/>
                    <a:pt x="16767" y="21599"/>
                    <a:pt x="10800" y="21599"/>
                  </a:cubicBezTo>
                  <a:cubicBezTo>
                    <a:pt x="4836" y="21599"/>
                    <a:pt x="0" y="16765"/>
                    <a:pt x="0" y="10800"/>
                  </a:cubicBezTo>
                  <a:cubicBezTo>
                    <a:pt x="0" y="4836"/>
                    <a:pt x="4836" y="0"/>
                    <a:pt x="10800" y="0"/>
                  </a:cubicBezTo>
                  <a:cubicBezTo>
                    <a:pt x="16767"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90" name="Google Shape;390;p3"/>
            <p:cNvSpPr/>
            <p:nvPr/>
          </p:nvSpPr>
          <p:spPr>
            <a:xfrm rot="-2400000">
              <a:off x="1454192916" y="973918575"/>
              <a:ext cx="19080396" cy="2183078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91" name="Google Shape;391;p3"/>
            <p:cNvSpPr/>
            <p:nvPr/>
          </p:nvSpPr>
          <p:spPr>
            <a:xfrm rot="-2400000">
              <a:off x="2003449520" y="465098910"/>
              <a:ext cx="19080631" cy="21830783"/>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92" name="Google Shape;392;p3"/>
            <p:cNvSpPr/>
            <p:nvPr/>
          </p:nvSpPr>
          <p:spPr>
            <a:xfrm rot="-2400000">
              <a:off x="993842473" y="1511594518"/>
              <a:ext cx="19082039" cy="21830783"/>
            </a:xfrm>
            <a:custGeom>
              <a:rect b="b" l="l" r="r" t="t"/>
              <a:pathLst>
                <a:path extrusionOk="0" h="21600" w="21600">
                  <a:moveTo>
                    <a:pt x="21599" y="10799"/>
                  </a:moveTo>
                  <a:cubicBezTo>
                    <a:pt x="21599" y="16763"/>
                    <a:pt x="16763" y="21599"/>
                    <a:pt x="10799" y="21599"/>
                  </a:cubicBezTo>
                  <a:cubicBezTo>
                    <a:pt x="4834" y="21599"/>
                    <a:pt x="0" y="16763"/>
                    <a:pt x="0" y="10799"/>
                  </a:cubicBezTo>
                  <a:cubicBezTo>
                    <a:pt x="0" y="4834"/>
                    <a:pt x="4834"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93" name="Google Shape;393;p3"/>
            <p:cNvSpPr/>
            <p:nvPr/>
          </p:nvSpPr>
          <p:spPr>
            <a:xfrm rot="-2400000">
              <a:off x="1457558031" y="1089603670"/>
              <a:ext cx="19080631" cy="21830783"/>
            </a:xfrm>
            <a:custGeom>
              <a:rect b="b" l="l" r="r" t="t"/>
              <a:pathLst>
                <a:path extrusionOk="0" h="21600" w="21600">
                  <a:moveTo>
                    <a:pt x="21600" y="10799"/>
                  </a:moveTo>
                  <a:cubicBezTo>
                    <a:pt x="21600" y="16763"/>
                    <a:pt x="16767" y="21599"/>
                    <a:pt x="10800" y="21599"/>
                  </a:cubicBezTo>
                  <a:cubicBezTo>
                    <a:pt x="4836" y="21599"/>
                    <a:pt x="0" y="16763"/>
                    <a:pt x="0" y="10799"/>
                  </a:cubicBezTo>
                  <a:cubicBezTo>
                    <a:pt x="0" y="4834"/>
                    <a:pt x="4836" y="0"/>
                    <a:pt x="10800" y="0"/>
                  </a:cubicBezTo>
                  <a:cubicBezTo>
                    <a:pt x="16767"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94" name="Google Shape;394;p3"/>
            <p:cNvSpPr/>
            <p:nvPr/>
          </p:nvSpPr>
          <p:spPr>
            <a:xfrm rot="-2400000">
              <a:off x="1046215293" y="1089397293"/>
              <a:ext cx="19082039" cy="21830783"/>
            </a:xfrm>
            <a:custGeom>
              <a:rect b="b" l="l" r="r" t="t"/>
              <a:pathLst>
                <a:path extrusionOk="0" h="21600" w="21600">
                  <a:moveTo>
                    <a:pt x="21599" y="10799"/>
                  </a:moveTo>
                  <a:cubicBezTo>
                    <a:pt x="21599" y="16763"/>
                    <a:pt x="16765" y="21599"/>
                    <a:pt x="10800" y="21599"/>
                  </a:cubicBezTo>
                  <a:cubicBezTo>
                    <a:pt x="4836" y="21599"/>
                    <a:pt x="0" y="16763"/>
                    <a:pt x="0" y="10799"/>
                  </a:cubicBezTo>
                  <a:cubicBezTo>
                    <a:pt x="0" y="4834"/>
                    <a:pt x="4836" y="0"/>
                    <a:pt x="10800" y="0"/>
                  </a:cubicBezTo>
                  <a:cubicBezTo>
                    <a:pt x="16765"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95" name="Google Shape;395;p3"/>
            <p:cNvSpPr/>
            <p:nvPr/>
          </p:nvSpPr>
          <p:spPr>
            <a:xfrm rot="-2400000">
              <a:off x="1657439895" y="480067166"/>
              <a:ext cx="19080396" cy="21831052"/>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96" name="Google Shape;396;p3"/>
            <p:cNvSpPr/>
            <p:nvPr/>
          </p:nvSpPr>
          <p:spPr>
            <a:xfrm rot="-2400000">
              <a:off x="1184402987" y="704178484"/>
              <a:ext cx="19080396" cy="2183078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97" name="Google Shape;397;p3"/>
            <p:cNvSpPr/>
            <p:nvPr/>
          </p:nvSpPr>
          <p:spPr>
            <a:xfrm rot="-2400000">
              <a:off x="1143619186" y="339892757"/>
              <a:ext cx="19080396" cy="21830783"/>
            </a:xfrm>
            <a:custGeom>
              <a:rect b="b" l="l" r="r" t="t"/>
              <a:pathLst>
                <a:path extrusionOk="0" h="21600" w="21600">
                  <a:moveTo>
                    <a:pt x="21600" y="10800"/>
                  </a:moveTo>
                  <a:cubicBezTo>
                    <a:pt x="21600" y="16765"/>
                    <a:pt x="16767" y="21599"/>
                    <a:pt x="10800" y="21599"/>
                  </a:cubicBezTo>
                  <a:cubicBezTo>
                    <a:pt x="4836" y="21599"/>
                    <a:pt x="0" y="16765"/>
                    <a:pt x="0" y="10800"/>
                  </a:cubicBezTo>
                  <a:cubicBezTo>
                    <a:pt x="0" y="4836"/>
                    <a:pt x="4836" y="0"/>
                    <a:pt x="10800" y="0"/>
                  </a:cubicBezTo>
                  <a:cubicBezTo>
                    <a:pt x="16767"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98" name="Google Shape;398;p3"/>
            <p:cNvSpPr/>
            <p:nvPr/>
          </p:nvSpPr>
          <p:spPr>
            <a:xfrm rot="-2400000">
              <a:off x="415458165" y="900597913"/>
              <a:ext cx="19083917" cy="21830783"/>
            </a:xfrm>
            <a:custGeom>
              <a:rect b="b" l="l" r="r" t="t"/>
              <a:pathLst>
                <a:path extrusionOk="0" h="21600" w="21600">
                  <a:moveTo>
                    <a:pt x="21599" y="10800"/>
                  </a:moveTo>
                  <a:cubicBezTo>
                    <a:pt x="21599" y="16765"/>
                    <a:pt x="16764" y="21599"/>
                    <a:pt x="10800" y="21599"/>
                  </a:cubicBezTo>
                  <a:cubicBezTo>
                    <a:pt x="4835" y="21599"/>
                    <a:pt x="0" y="16765"/>
                    <a:pt x="0" y="10800"/>
                  </a:cubicBezTo>
                  <a:cubicBezTo>
                    <a:pt x="0" y="4836"/>
                    <a:pt x="4835" y="0"/>
                    <a:pt x="10800" y="0"/>
                  </a:cubicBezTo>
                  <a:cubicBezTo>
                    <a:pt x="16764" y="0"/>
                    <a:pt x="21599" y="4836"/>
                    <a:pt x="21599"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399" name="Google Shape;399;p3"/>
            <p:cNvSpPr/>
            <p:nvPr/>
          </p:nvSpPr>
          <p:spPr>
            <a:xfrm rot="-2400000">
              <a:off x="119474112" y="1651637092"/>
              <a:ext cx="25448587" cy="29116289"/>
            </a:xfrm>
            <a:custGeom>
              <a:rect b="b" l="l" r="r" t="t"/>
              <a:pathLst>
                <a:path extrusionOk="0" h="21600" w="21600">
                  <a:moveTo>
                    <a:pt x="10800" y="18914"/>
                  </a:moveTo>
                  <a:cubicBezTo>
                    <a:pt x="6317" y="18914"/>
                    <a:pt x="2683" y="15281"/>
                    <a:pt x="2683" y="10800"/>
                  </a:cubicBezTo>
                  <a:cubicBezTo>
                    <a:pt x="2683" y="6318"/>
                    <a:pt x="6317" y="2685"/>
                    <a:pt x="10800" y="2685"/>
                  </a:cubicBezTo>
                  <a:cubicBezTo>
                    <a:pt x="15281" y="2685"/>
                    <a:pt x="18914" y="6318"/>
                    <a:pt x="18914" y="10800"/>
                  </a:cubicBezTo>
                  <a:cubicBezTo>
                    <a:pt x="18914" y="15281"/>
                    <a:pt x="15281" y="18914"/>
                    <a:pt x="10800" y="18914"/>
                  </a:cubicBezTo>
                  <a:close/>
                  <a:moveTo>
                    <a:pt x="10800" y="0"/>
                  </a:moveTo>
                  <a:cubicBezTo>
                    <a:pt x="4834" y="0"/>
                    <a:pt x="0" y="4835"/>
                    <a:pt x="0" y="10800"/>
                  </a:cubicBezTo>
                  <a:cubicBezTo>
                    <a:pt x="0" y="16764"/>
                    <a:pt x="4834" y="21599"/>
                    <a:pt x="10800" y="21599"/>
                  </a:cubicBezTo>
                  <a:cubicBezTo>
                    <a:pt x="16763" y="21599"/>
                    <a:pt x="21599" y="16764"/>
                    <a:pt x="21599" y="10800"/>
                  </a:cubicBezTo>
                  <a:cubicBezTo>
                    <a:pt x="21599" y="4835"/>
                    <a:pt x="16763" y="0"/>
                    <a:pt x="10800"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00" name="Google Shape;400;p3"/>
            <p:cNvSpPr/>
            <p:nvPr/>
          </p:nvSpPr>
          <p:spPr>
            <a:xfrm rot="-2400000">
              <a:off x="567303673" y="1880654722"/>
              <a:ext cx="25448587" cy="29116289"/>
            </a:xfrm>
            <a:custGeom>
              <a:rect b="b" l="l" r="r" t="t"/>
              <a:pathLst>
                <a:path extrusionOk="0" h="21600" w="21600">
                  <a:moveTo>
                    <a:pt x="10800" y="18914"/>
                  </a:moveTo>
                  <a:cubicBezTo>
                    <a:pt x="6318" y="18914"/>
                    <a:pt x="2683" y="15281"/>
                    <a:pt x="2683" y="10800"/>
                  </a:cubicBezTo>
                  <a:cubicBezTo>
                    <a:pt x="2683" y="6318"/>
                    <a:pt x="6318" y="2685"/>
                    <a:pt x="10800" y="2685"/>
                  </a:cubicBezTo>
                  <a:cubicBezTo>
                    <a:pt x="15282" y="2685"/>
                    <a:pt x="18916" y="6318"/>
                    <a:pt x="18916" y="10800"/>
                  </a:cubicBezTo>
                  <a:cubicBezTo>
                    <a:pt x="18916" y="15281"/>
                    <a:pt x="15282" y="18914"/>
                    <a:pt x="10800" y="18914"/>
                  </a:cubicBezTo>
                  <a:close/>
                  <a:moveTo>
                    <a:pt x="10800" y="0"/>
                  </a:moveTo>
                  <a:cubicBezTo>
                    <a:pt x="4836" y="0"/>
                    <a:pt x="0" y="4835"/>
                    <a:pt x="0" y="10800"/>
                  </a:cubicBezTo>
                  <a:cubicBezTo>
                    <a:pt x="0" y="16764"/>
                    <a:pt x="4836" y="21599"/>
                    <a:pt x="10800" y="21599"/>
                  </a:cubicBezTo>
                  <a:cubicBezTo>
                    <a:pt x="16765" y="21599"/>
                    <a:pt x="21599" y="16764"/>
                    <a:pt x="21599" y="10800"/>
                  </a:cubicBezTo>
                  <a:cubicBezTo>
                    <a:pt x="21599" y="4835"/>
                    <a:pt x="16765"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01" name="Google Shape;401;p3"/>
            <p:cNvSpPr/>
            <p:nvPr/>
          </p:nvSpPr>
          <p:spPr>
            <a:xfrm rot="-2400000">
              <a:off x="1171801147" y="1644776639"/>
              <a:ext cx="25450232" cy="29114144"/>
            </a:xfrm>
            <a:custGeom>
              <a:rect b="b" l="l" r="r" t="t"/>
              <a:pathLst>
                <a:path extrusionOk="0" h="21600" w="21600">
                  <a:moveTo>
                    <a:pt x="10799" y="18916"/>
                  </a:moveTo>
                  <a:cubicBezTo>
                    <a:pt x="6318" y="18916"/>
                    <a:pt x="2685" y="15282"/>
                    <a:pt x="2685" y="10800"/>
                  </a:cubicBezTo>
                  <a:cubicBezTo>
                    <a:pt x="2685" y="6317"/>
                    <a:pt x="6318" y="2685"/>
                    <a:pt x="10799" y="2685"/>
                  </a:cubicBezTo>
                  <a:cubicBezTo>
                    <a:pt x="15281" y="2685"/>
                    <a:pt x="18914" y="6317"/>
                    <a:pt x="18914" y="10800"/>
                  </a:cubicBezTo>
                  <a:cubicBezTo>
                    <a:pt x="18914" y="15282"/>
                    <a:pt x="15281" y="18916"/>
                    <a:pt x="10799" y="18916"/>
                  </a:cubicBezTo>
                  <a:close/>
                  <a:moveTo>
                    <a:pt x="10799" y="0"/>
                  </a:moveTo>
                  <a:cubicBezTo>
                    <a:pt x="4835" y="0"/>
                    <a:pt x="0" y="4836"/>
                    <a:pt x="0" y="10800"/>
                  </a:cubicBezTo>
                  <a:cubicBezTo>
                    <a:pt x="0" y="16765"/>
                    <a:pt x="4835" y="21600"/>
                    <a:pt x="10799" y="21600"/>
                  </a:cubicBezTo>
                  <a:cubicBezTo>
                    <a:pt x="16764" y="21600"/>
                    <a:pt x="21600" y="16765"/>
                    <a:pt x="21600" y="10800"/>
                  </a:cubicBezTo>
                  <a:cubicBezTo>
                    <a:pt x="21600" y="4836"/>
                    <a:pt x="16764" y="0"/>
                    <a:pt x="10799"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02" name="Google Shape;402;p3"/>
            <p:cNvSpPr/>
            <p:nvPr/>
          </p:nvSpPr>
          <p:spPr>
            <a:xfrm rot="-2400000">
              <a:off x="408308273" y="893194453"/>
              <a:ext cx="31890959" cy="36484620"/>
            </a:xfrm>
            <a:custGeom>
              <a:rect b="b" l="l" r="r" t="t"/>
              <a:pathLst>
                <a:path extrusionOk="0" h="21600" w="21600">
                  <a:moveTo>
                    <a:pt x="10800" y="18914"/>
                  </a:moveTo>
                  <a:cubicBezTo>
                    <a:pt x="6318" y="18914"/>
                    <a:pt x="2685" y="15281"/>
                    <a:pt x="2685" y="10800"/>
                  </a:cubicBezTo>
                  <a:cubicBezTo>
                    <a:pt x="2685" y="6317"/>
                    <a:pt x="6318" y="2683"/>
                    <a:pt x="10800" y="2683"/>
                  </a:cubicBezTo>
                  <a:cubicBezTo>
                    <a:pt x="15281" y="2683"/>
                    <a:pt x="18914" y="6317"/>
                    <a:pt x="18914" y="10800"/>
                  </a:cubicBezTo>
                  <a:cubicBezTo>
                    <a:pt x="18914" y="15281"/>
                    <a:pt x="15281" y="18914"/>
                    <a:pt x="10800" y="18914"/>
                  </a:cubicBezTo>
                  <a:close/>
                  <a:moveTo>
                    <a:pt x="10800" y="0"/>
                  </a:moveTo>
                  <a:cubicBezTo>
                    <a:pt x="4835" y="0"/>
                    <a:pt x="0" y="4834"/>
                    <a:pt x="0" y="10800"/>
                  </a:cubicBezTo>
                  <a:cubicBezTo>
                    <a:pt x="0" y="16764"/>
                    <a:pt x="4835" y="21599"/>
                    <a:pt x="10800" y="21599"/>
                  </a:cubicBezTo>
                  <a:cubicBezTo>
                    <a:pt x="16764" y="21599"/>
                    <a:pt x="21599" y="16764"/>
                    <a:pt x="21599" y="10800"/>
                  </a:cubicBezTo>
                  <a:cubicBezTo>
                    <a:pt x="21599" y="4834"/>
                    <a:pt x="16764" y="0"/>
                    <a:pt x="10800"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03" name="Google Shape;403;p3"/>
            <p:cNvSpPr/>
            <p:nvPr/>
          </p:nvSpPr>
          <p:spPr>
            <a:xfrm rot="-2400000">
              <a:off x="1513890993" y="56864015"/>
              <a:ext cx="25448587" cy="29114144"/>
            </a:xfrm>
            <a:custGeom>
              <a:rect b="b" l="l" r="r" t="t"/>
              <a:pathLst>
                <a:path extrusionOk="0" h="21600" w="21600">
                  <a:moveTo>
                    <a:pt x="10798" y="18916"/>
                  </a:moveTo>
                  <a:cubicBezTo>
                    <a:pt x="6315" y="18916"/>
                    <a:pt x="2683" y="15282"/>
                    <a:pt x="2683" y="10800"/>
                  </a:cubicBezTo>
                  <a:cubicBezTo>
                    <a:pt x="2683" y="6317"/>
                    <a:pt x="6315" y="2683"/>
                    <a:pt x="10798" y="2683"/>
                  </a:cubicBezTo>
                  <a:cubicBezTo>
                    <a:pt x="15281" y="2683"/>
                    <a:pt x="18913" y="6317"/>
                    <a:pt x="18913" y="10800"/>
                  </a:cubicBezTo>
                  <a:cubicBezTo>
                    <a:pt x="18913" y="15282"/>
                    <a:pt x="15281" y="18916"/>
                    <a:pt x="10798" y="18916"/>
                  </a:cubicBezTo>
                  <a:close/>
                  <a:moveTo>
                    <a:pt x="10798" y="0"/>
                  </a:moveTo>
                  <a:cubicBezTo>
                    <a:pt x="4833" y="0"/>
                    <a:pt x="0" y="4834"/>
                    <a:pt x="0" y="10800"/>
                  </a:cubicBezTo>
                  <a:cubicBezTo>
                    <a:pt x="0" y="16765"/>
                    <a:pt x="4833" y="21600"/>
                    <a:pt x="10798" y="21600"/>
                  </a:cubicBezTo>
                  <a:cubicBezTo>
                    <a:pt x="16763" y="21600"/>
                    <a:pt x="21599" y="16765"/>
                    <a:pt x="21599" y="10800"/>
                  </a:cubicBezTo>
                  <a:cubicBezTo>
                    <a:pt x="21599" y="4834"/>
                    <a:pt x="16763" y="0"/>
                    <a:pt x="10798"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04" name="Google Shape;404;p3"/>
            <p:cNvSpPr/>
            <p:nvPr/>
          </p:nvSpPr>
          <p:spPr>
            <a:xfrm rot="-2400000">
              <a:off x="2115527599" y="335495183"/>
              <a:ext cx="25448353" cy="29114144"/>
            </a:xfrm>
            <a:custGeom>
              <a:rect b="b" l="l" r="r" t="t"/>
              <a:pathLst>
                <a:path extrusionOk="0" h="21600" w="21600">
                  <a:moveTo>
                    <a:pt x="10801" y="18914"/>
                  </a:moveTo>
                  <a:cubicBezTo>
                    <a:pt x="6318" y="18914"/>
                    <a:pt x="2683" y="15281"/>
                    <a:pt x="2683" y="10800"/>
                  </a:cubicBezTo>
                  <a:cubicBezTo>
                    <a:pt x="2683" y="6317"/>
                    <a:pt x="6318" y="2683"/>
                    <a:pt x="10801" y="2683"/>
                  </a:cubicBezTo>
                  <a:cubicBezTo>
                    <a:pt x="15284" y="2683"/>
                    <a:pt x="18916" y="6317"/>
                    <a:pt x="18916" y="10800"/>
                  </a:cubicBezTo>
                  <a:cubicBezTo>
                    <a:pt x="18916" y="15281"/>
                    <a:pt x="15284" y="18914"/>
                    <a:pt x="10801" y="18914"/>
                  </a:cubicBezTo>
                  <a:close/>
                  <a:moveTo>
                    <a:pt x="10801" y="0"/>
                  </a:moveTo>
                  <a:cubicBezTo>
                    <a:pt x="4836" y="0"/>
                    <a:pt x="0" y="4834"/>
                    <a:pt x="0" y="10800"/>
                  </a:cubicBezTo>
                  <a:cubicBezTo>
                    <a:pt x="0" y="16763"/>
                    <a:pt x="4836" y="21600"/>
                    <a:pt x="10801" y="21600"/>
                  </a:cubicBezTo>
                  <a:cubicBezTo>
                    <a:pt x="16766" y="21600"/>
                    <a:pt x="21599" y="16763"/>
                    <a:pt x="21599" y="10800"/>
                  </a:cubicBezTo>
                  <a:cubicBezTo>
                    <a:pt x="21599" y="4834"/>
                    <a:pt x="16766" y="0"/>
                    <a:pt x="10801"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05" name="Google Shape;405;p3"/>
            <p:cNvSpPr/>
            <p:nvPr/>
          </p:nvSpPr>
          <p:spPr>
            <a:xfrm rot="-2400000">
              <a:off x="328942973" y="1515452742"/>
              <a:ext cx="36723912" cy="42011741"/>
            </a:xfrm>
            <a:custGeom>
              <a:rect b="b" l="l" r="r" t="t"/>
              <a:pathLst>
                <a:path extrusionOk="0" h="21600" w="21600">
                  <a:moveTo>
                    <a:pt x="10800" y="18915"/>
                  </a:moveTo>
                  <a:cubicBezTo>
                    <a:pt x="6318" y="18915"/>
                    <a:pt x="2685" y="15281"/>
                    <a:pt x="2685" y="10800"/>
                  </a:cubicBezTo>
                  <a:cubicBezTo>
                    <a:pt x="2685" y="6317"/>
                    <a:pt x="6318" y="2684"/>
                    <a:pt x="10800" y="2684"/>
                  </a:cubicBezTo>
                  <a:cubicBezTo>
                    <a:pt x="15281" y="2684"/>
                    <a:pt x="18914" y="6317"/>
                    <a:pt x="18914" y="10800"/>
                  </a:cubicBezTo>
                  <a:cubicBezTo>
                    <a:pt x="18914" y="15281"/>
                    <a:pt x="15281" y="18915"/>
                    <a:pt x="10800" y="18915"/>
                  </a:cubicBezTo>
                  <a:close/>
                  <a:moveTo>
                    <a:pt x="10800" y="0"/>
                  </a:moveTo>
                  <a:cubicBezTo>
                    <a:pt x="4835" y="0"/>
                    <a:pt x="0" y="4834"/>
                    <a:pt x="0" y="10800"/>
                  </a:cubicBezTo>
                  <a:cubicBezTo>
                    <a:pt x="0" y="16765"/>
                    <a:pt x="4835" y="21599"/>
                    <a:pt x="10800" y="21599"/>
                  </a:cubicBezTo>
                  <a:cubicBezTo>
                    <a:pt x="16764" y="21599"/>
                    <a:pt x="21600" y="16765"/>
                    <a:pt x="21600" y="10800"/>
                  </a:cubicBezTo>
                  <a:cubicBezTo>
                    <a:pt x="21600" y="4834"/>
                    <a:pt x="16764"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06" name="Google Shape;406;p3"/>
            <p:cNvSpPr/>
            <p:nvPr/>
          </p:nvSpPr>
          <p:spPr>
            <a:xfrm rot="-2400000">
              <a:off x="335882289" y="1523372703"/>
              <a:ext cx="22880700" cy="26178499"/>
            </a:xfrm>
            <a:custGeom>
              <a:rect b="b" l="l" r="r" t="t"/>
              <a:pathLst>
                <a:path extrusionOk="0" h="21600" w="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07" name="Google Shape;407;p3"/>
            <p:cNvSpPr/>
            <p:nvPr/>
          </p:nvSpPr>
          <p:spPr>
            <a:xfrm rot="-2400000">
              <a:off x="911530636" y="1817438332"/>
              <a:ext cx="36722269" cy="42011741"/>
            </a:xfrm>
            <a:custGeom>
              <a:rect b="b" l="l" r="r" t="t"/>
              <a:pathLst>
                <a:path extrusionOk="0" h="21600" w="21600">
                  <a:moveTo>
                    <a:pt x="10800" y="18915"/>
                  </a:moveTo>
                  <a:cubicBezTo>
                    <a:pt x="6318" y="18915"/>
                    <a:pt x="2684" y="15281"/>
                    <a:pt x="2684" y="10800"/>
                  </a:cubicBezTo>
                  <a:cubicBezTo>
                    <a:pt x="2684" y="6317"/>
                    <a:pt x="6318" y="2684"/>
                    <a:pt x="10800" y="2684"/>
                  </a:cubicBezTo>
                  <a:cubicBezTo>
                    <a:pt x="15282" y="2684"/>
                    <a:pt x="18915" y="6317"/>
                    <a:pt x="18915" y="10800"/>
                  </a:cubicBezTo>
                  <a:cubicBezTo>
                    <a:pt x="18915" y="15281"/>
                    <a:pt x="15282" y="18915"/>
                    <a:pt x="10800" y="18915"/>
                  </a:cubicBezTo>
                  <a:close/>
                  <a:moveTo>
                    <a:pt x="10800" y="0"/>
                  </a:moveTo>
                  <a:cubicBezTo>
                    <a:pt x="4834" y="0"/>
                    <a:pt x="0" y="4834"/>
                    <a:pt x="0" y="10800"/>
                  </a:cubicBezTo>
                  <a:cubicBezTo>
                    <a:pt x="0" y="16765"/>
                    <a:pt x="4834" y="21599"/>
                    <a:pt x="10800" y="21599"/>
                  </a:cubicBezTo>
                  <a:cubicBezTo>
                    <a:pt x="16765" y="21599"/>
                    <a:pt x="21600" y="16765"/>
                    <a:pt x="21600" y="10800"/>
                  </a:cubicBezTo>
                  <a:cubicBezTo>
                    <a:pt x="21600" y="4834"/>
                    <a:pt x="16765"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08" name="Google Shape;408;p3"/>
            <p:cNvSpPr/>
            <p:nvPr/>
          </p:nvSpPr>
          <p:spPr>
            <a:xfrm rot="-2400000">
              <a:off x="918469729" y="1825356681"/>
              <a:ext cx="22882344" cy="26178499"/>
            </a:xfrm>
            <a:custGeom>
              <a:rect b="b" l="l" r="r" t="t"/>
              <a:pathLst>
                <a:path extrusionOk="0" h="21600" w="21600">
                  <a:moveTo>
                    <a:pt x="21599" y="10800"/>
                  </a:moveTo>
                  <a:cubicBezTo>
                    <a:pt x="21599" y="16763"/>
                    <a:pt x="16764" y="21599"/>
                    <a:pt x="10800" y="21599"/>
                  </a:cubicBezTo>
                  <a:cubicBezTo>
                    <a:pt x="4836" y="21599"/>
                    <a:pt x="0" y="16763"/>
                    <a:pt x="0" y="10800"/>
                  </a:cubicBezTo>
                  <a:cubicBezTo>
                    <a:pt x="0" y="4835"/>
                    <a:pt x="4836"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09" name="Google Shape;409;p3"/>
            <p:cNvSpPr/>
            <p:nvPr/>
          </p:nvSpPr>
          <p:spPr>
            <a:xfrm rot="-2400000">
              <a:off x="1872468436" y="858757441"/>
              <a:ext cx="36722269" cy="42011741"/>
            </a:xfrm>
            <a:custGeom>
              <a:rect b="b" l="l" r="r" t="t"/>
              <a:pathLst>
                <a:path extrusionOk="0" h="21600" w="21600">
                  <a:moveTo>
                    <a:pt x="10799" y="18915"/>
                  </a:moveTo>
                  <a:cubicBezTo>
                    <a:pt x="6316" y="18915"/>
                    <a:pt x="2684" y="15282"/>
                    <a:pt x="2684" y="10800"/>
                  </a:cubicBezTo>
                  <a:cubicBezTo>
                    <a:pt x="2684" y="6318"/>
                    <a:pt x="6316" y="2685"/>
                    <a:pt x="10799" y="2685"/>
                  </a:cubicBezTo>
                  <a:cubicBezTo>
                    <a:pt x="15281" y="2685"/>
                    <a:pt x="18915" y="6318"/>
                    <a:pt x="18915" y="10800"/>
                  </a:cubicBezTo>
                  <a:cubicBezTo>
                    <a:pt x="18915" y="15282"/>
                    <a:pt x="15281" y="18915"/>
                    <a:pt x="10799" y="18915"/>
                  </a:cubicBezTo>
                  <a:close/>
                  <a:moveTo>
                    <a:pt x="10799" y="0"/>
                  </a:moveTo>
                  <a:cubicBezTo>
                    <a:pt x="4834" y="0"/>
                    <a:pt x="0" y="4835"/>
                    <a:pt x="0" y="10800"/>
                  </a:cubicBezTo>
                  <a:cubicBezTo>
                    <a:pt x="0" y="16765"/>
                    <a:pt x="4834" y="21599"/>
                    <a:pt x="10799" y="21599"/>
                  </a:cubicBezTo>
                  <a:cubicBezTo>
                    <a:pt x="16765" y="21599"/>
                    <a:pt x="21600" y="16765"/>
                    <a:pt x="21600" y="10800"/>
                  </a:cubicBezTo>
                  <a:cubicBezTo>
                    <a:pt x="21600" y="4835"/>
                    <a:pt x="16765" y="0"/>
                    <a:pt x="10799"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10" name="Google Shape;410;p3"/>
            <p:cNvSpPr/>
            <p:nvPr/>
          </p:nvSpPr>
          <p:spPr>
            <a:xfrm rot="-2400000">
              <a:off x="1879406557" y="866677158"/>
              <a:ext cx="22882344" cy="26176623"/>
            </a:xfrm>
            <a:custGeom>
              <a:rect b="b" l="l" r="r" t="t"/>
              <a:pathLst>
                <a:path extrusionOk="0" h="21600" w="21600">
                  <a:moveTo>
                    <a:pt x="21599" y="10799"/>
                  </a:moveTo>
                  <a:cubicBezTo>
                    <a:pt x="21599" y="16764"/>
                    <a:pt x="16764" y="21600"/>
                    <a:pt x="10798" y="21600"/>
                  </a:cubicBezTo>
                  <a:cubicBezTo>
                    <a:pt x="4835" y="21600"/>
                    <a:pt x="0" y="16764"/>
                    <a:pt x="0" y="10799"/>
                  </a:cubicBezTo>
                  <a:cubicBezTo>
                    <a:pt x="0" y="4835"/>
                    <a:pt x="4835" y="0"/>
                    <a:pt x="10798"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11" name="Google Shape;411;p3"/>
            <p:cNvSpPr/>
            <p:nvPr/>
          </p:nvSpPr>
          <p:spPr>
            <a:xfrm rot="-2400000">
              <a:off x="454323904" y="1963803736"/>
              <a:ext cx="21678566" cy="24801275"/>
            </a:xfrm>
            <a:custGeom>
              <a:rect b="b" l="l" r="r" t="t"/>
              <a:pathLst>
                <a:path extrusionOk="0" h="21600" w="21600">
                  <a:moveTo>
                    <a:pt x="10799" y="18914"/>
                  </a:moveTo>
                  <a:cubicBezTo>
                    <a:pt x="6317" y="18914"/>
                    <a:pt x="2683" y="15282"/>
                    <a:pt x="2683" y="10799"/>
                  </a:cubicBezTo>
                  <a:cubicBezTo>
                    <a:pt x="2683" y="6317"/>
                    <a:pt x="6317" y="2683"/>
                    <a:pt x="10799" y="2683"/>
                  </a:cubicBezTo>
                  <a:cubicBezTo>
                    <a:pt x="15282" y="2683"/>
                    <a:pt x="18914" y="6317"/>
                    <a:pt x="18914" y="10799"/>
                  </a:cubicBezTo>
                  <a:cubicBezTo>
                    <a:pt x="18914" y="15282"/>
                    <a:pt x="15282" y="18914"/>
                    <a:pt x="10799" y="18914"/>
                  </a:cubicBezTo>
                  <a:close/>
                  <a:moveTo>
                    <a:pt x="10799" y="0"/>
                  </a:moveTo>
                  <a:cubicBezTo>
                    <a:pt x="4835" y="0"/>
                    <a:pt x="0" y="4835"/>
                    <a:pt x="0" y="10799"/>
                  </a:cubicBezTo>
                  <a:cubicBezTo>
                    <a:pt x="0" y="16764"/>
                    <a:pt x="4835" y="21600"/>
                    <a:pt x="10799" y="21600"/>
                  </a:cubicBezTo>
                  <a:cubicBezTo>
                    <a:pt x="16764" y="21600"/>
                    <a:pt x="21600" y="16764"/>
                    <a:pt x="21600" y="10799"/>
                  </a:cubicBezTo>
                  <a:cubicBezTo>
                    <a:pt x="21600" y="4835"/>
                    <a:pt x="16764" y="0"/>
                    <a:pt x="10799"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12" name="Google Shape;412;p3"/>
            <p:cNvSpPr/>
            <p:nvPr/>
          </p:nvSpPr>
          <p:spPr>
            <a:xfrm rot="-2400000">
              <a:off x="457537106" y="1968387925"/>
              <a:ext cx="13508228" cy="15453956"/>
            </a:xfrm>
            <a:custGeom>
              <a:rect b="b" l="l" r="r" t="t"/>
              <a:pathLst>
                <a:path extrusionOk="0" h="21600" w="21600">
                  <a:moveTo>
                    <a:pt x="21600" y="10800"/>
                  </a:moveTo>
                  <a:cubicBezTo>
                    <a:pt x="21600" y="16765"/>
                    <a:pt x="16765" y="21600"/>
                    <a:pt x="10800" y="21600"/>
                  </a:cubicBezTo>
                  <a:cubicBezTo>
                    <a:pt x="4836" y="21600"/>
                    <a:pt x="0" y="16765"/>
                    <a:pt x="0" y="10800"/>
                  </a:cubicBezTo>
                  <a:cubicBezTo>
                    <a:pt x="0" y="4836"/>
                    <a:pt x="4836" y="0"/>
                    <a:pt x="10800" y="0"/>
                  </a:cubicBezTo>
                  <a:cubicBezTo>
                    <a:pt x="16765" y="0"/>
                    <a:pt x="21600" y="4836"/>
                    <a:pt x="21600"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13" name="Google Shape;413;p3"/>
            <p:cNvSpPr/>
            <p:nvPr/>
          </p:nvSpPr>
          <p:spPr>
            <a:xfrm rot="-2400000">
              <a:off x="1812226202" y="167464026"/>
              <a:ext cx="34185133" cy="39109868"/>
            </a:xfrm>
            <a:custGeom>
              <a:rect b="b" l="l" r="r" t="t"/>
              <a:pathLst>
                <a:path extrusionOk="0" h="18914" w="18913">
                  <a:moveTo>
                    <a:pt x="4986" y="17789"/>
                  </a:moveTo>
                  <a:cubicBezTo>
                    <a:pt x="9588" y="20257"/>
                    <a:pt x="15319" y="18528"/>
                    <a:pt x="17788" y="13926"/>
                  </a:cubicBezTo>
                  <a:cubicBezTo>
                    <a:pt x="20257" y="9324"/>
                    <a:pt x="18526" y="3593"/>
                    <a:pt x="13926" y="1124"/>
                  </a:cubicBezTo>
                  <a:cubicBezTo>
                    <a:pt x="9324" y="-1343"/>
                    <a:pt x="3592" y="385"/>
                    <a:pt x="1123" y="4987"/>
                  </a:cubicBezTo>
                  <a:cubicBezTo>
                    <a:pt x="-1343" y="9589"/>
                    <a:pt x="385" y="15320"/>
                    <a:pt x="4986" y="1778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14" name="Google Shape;414;p3"/>
            <p:cNvSpPr/>
            <p:nvPr/>
          </p:nvSpPr>
          <p:spPr>
            <a:xfrm rot="-2400000">
              <a:off x="2051724535" y="253769666"/>
              <a:ext cx="18494235" cy="21158523"/>
            </a:xfrm>
            <a:custGeom>
              <a:rect b="b" l="l" r="r" t="t"/>
              <a:pathLst>
                <a:path extrusionOk="0" h="18913" w="18913">
                  <a:moveTo>
                    <a:pt x="4988" y="17787"/>
                  </a:moveTo>
                  <a:cubicBezTo>
                    <a:pt x="9589" y="20255"/>
                    <a:pt x="15319" y="18526"/>
                    <a:pt x="17787" y="13923"/>
                  </a:cubicBezTo>
                  <a:cubicBezTo>
                    <a:pt x="20255" y="9322"/>
                    <a:pt x="18528" y="3592"/>
                    <a:pt x="13927" y="1124"/>
                  </a:cubicBezTo>
                  <a:cubicBezTo>
                    <a:pt x="9326" y="-1344"/>
                    <a:pt x="3592" y="385"/>
                    <a:pt x="1124" y="4986"/>
                  </a:cubicBezTo>
                  <a:cubicBezTo>
                    <a:pt x="-1344" y="9587"/>
                    <a:pt x="387" y="15319"/>
                    <a:pt x="4988" y="17787"/>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15" name="Google Shape;415;p3"/>
            <p:cNvSpPr/>
            <p:nvPr/>
          </p:nvSpPr>
          <p:spPr>
            <a:xfrm rot="-2400000">
              <a:off x="1356552861" y="7969372"/>
              <a:ext cx="34179734" cy="39102364"/>
            </a:xfrm>
            <a:custGeom>
              <a:rect b="b" l="l" r="r" t="t"/>
              <a:pathLst>
                <a:path extrusionOk="0" h="19320" w="19321">
                  <a:moveTo>
                    <a:pt x="2343" y="15968"/>
                  </a:moveTo>
                  <a:cubicBezTo>
                    <a:pt x="5828" y="20008"/>
                    <a:pt x="11927" y="20459"/>
                    <a:pt x="15967" y="16976"/>
                  </a:cubicBezTo>
                  <a:cubicBezTo>
                    <a:pt x="20009" y="13492"/>
                    <a:pt x="20460" y="7392"/>
                    <a:pt x="16976" y="3351"/>
                  </a:cubicBezTo>
                  <a:cubicBezTo>
                    <a:pt x="13493" y="-689"/>
                    <a:pt x="7392" y="-1140"/>
                    <a:pt x="3352" y="2343"/>
                  </a:cubicBezTo>
                  <a:cubicBezTo>
                    <a:pt x="-690" y="5827"/>
                    <a:pt x="-1139" y="11927"/>
                    <a:pt x="2343" y="15968"/>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16" name="Google Shape;416;p3"/>
            <p:cNvSpPr/>
            <p:nvPr/>
          </p:nvSpPr>
          <p:spPr>
            <a:xfrm>
              <a:off x="659791990" y="1480983837"/>
              <a:ext cx="74829541" cy="183781295"/>
            </a:xfrm>
            <a:custGeom>
              <a:rect b="b" l="l" r="r" t="t"/>
              <a:pathLst>
                <a:path extrusionOk="0" h="21437" w="21600">
                  <a:moveTo>
                    <a:pt x="21599" y="5"/>
                  </a:moveTo>
                  <a:cubicBezTo>
                    <a:pt x="21599" y="1241"/>
                    <a:pt x="21599" y="3664"/>
                    <a:pt x="21599" y="3664"/>
                  </a:cubicBezTo>
                  <a:cubicBezTo>
                    <a:pt x="21599" y="3664"/>
                    <a:pt x="15692" y="3515"/>
                    <a:pt x="14815" y="4175"/>
                  </a:cubicBezTo>
                  <a:cubicBezTo>
                    <a:pt x="14094" y="4717"/>
                    <a:pt x="14328" y="5932"/>
                    <a:pt x="14261" y="7052"/>
                  </a:cubicBezTo>
                  <a:cubicBezTo>
                    <a:pt x="16661" y="7052"/>
                    <a:pt x="19199" y="7052"/>
                    <a:pt x="21599" y="7052"/>
                  </a:cubicBezTo>
                  <a:cubicBezTo>
                    <a:pt x="21437" y="8341"/>
                    <a:pt x="21131" y="9564"/>
                    <a:pt x="20769" y="10761"/>
                  </a:cubicBezTo>
                  <a:cubicBezTo>
                    <a:pt x="18692" y="10761"/>
                    <a:pt x="14537" y="10761"/>
                    <a:pt x="14537" y="10761"/>
                  </a:cubicBezTo>
                  <a:lnTo>
                    <a:pt x="14537" y="21436"/>
                  </a:lnTo>
                  <a:cubicBezTo>
                    <a:pt x="14537" y="21436"/>
                    <a:pt x="7937" y="21436"/>
                    <a:pt x="4707" y="21436"/>
                  </a:cubicBezTo>
                  <a:cubicBezTo>
                    <a:pt x="4709" y="18132"/>
                    <a:pt x="4704" y="14277"/>
                    <a:pt x="4707" y="10761"/>
                  </a:cubicBezTo>
                  <a:cubicBezTo>
                    <a:pt x="3137" y="10761"/>
                    <a:pt x="1568" y="10761"/>
                    <a:pt x="0" y="10761"/>
                  </a:cubicBezTo>
                  <a:cubicBezTo>
                    <a:pt x="0" y="9525"/>
                    <a:pt x="0" y="8288"/>
                    <a:pt x="0" y="7052"/>
                  </a:cubicBezTo>
                  <a:cubicBezTo>
                    <a:pt x="1521" y="7052"/>
                    <a:pt x="3045" y="7052"/>
                    <a:pt x="4568" y="7052"/>
                  </a:cubicBezTo>
                  <a:cubicBezTo>
                    <a:pt x="4786" y="4586"/>
                    <a:pt x="4551" y="2479"/>
                    <a:pt x="7200" y="1235"/>
                  </a:cubicBezTo>
                  <a:cubicBezTo>
                    <a:pt x="10176" y="-163"/>
                    <a:pt x="15466" y="7"/>
                    <a:pt x="21599" y="5"/>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17" name="Google Shape;417;p3"/>
            <p:cNvSpPr/>
            <p:nvPr/>
          </p:nvSpPr>
          <p:spPr>
            <a:xfrm>
              <a:off x="1929380732" y="624045966"/>
              <a:ext cx="70977827" cy="67274327"/>
            </a:xfrm>
            <a:custGeom>
              <a:rect b="b" l="l" r="r" t="t"/>
              <a:pathLst>
                <a:path extrusionOk="0" h="16690" w="21590">
                  <a:moveTo>
                    <a:pt x="21589" y="2037"/>
                  </a:moveTo>
                  <a:cubicBezTo>
                    <a:pt x="21486" y="2795"/>
                    <a:pt x="20307" y="3555"/>
                    <a:pt x="19592" y="4131"/>
                  </a:cubicBezTo>
                  <a:cubicBezTo>
                    <a:pt x="20297" y="13814"/>
                    <a:pt x="8558" y="19854"/>
                    <a:pt x="0" y="14947"/>
                  </a:cubicBezTo>
                  <a:cubicBezTo>
                    <a:pt x="2399" y="14964"/>
                    <a:pt x="5061" y="14350"/>
                    <a:pt x="6488" y="13086"/>
                  </a:cubicBezTo>
                  <a:cubicBezTo>
                    <a:pt x="4412" y="12773"/>
                    <a:pt x="2941" y="11895"/>
                    <a:pt x="2370" y="10179"/>
                  </a:cubicBezTo>
                  <a:cubicBezTo>
                    <a:pt x="2978" y="10125"/>
                    <a:pt x="3832" y="10300"/>
                    <a:pt x="4242" y="10062"/>
                  </a:cubicBezTo>
                  <a:cubicBezTo>
                    <a:pt x="2343" y="9390"/>
                    <a:pt x="841" y="8347"/>
                    <a:pt x="748" y="5991"/>
                  </a:cubicBezTo>
                  <a:cubicBezTo>
                    <a:pt x="1425" y="6059"/>
                    <a:pt x="1776" y="6429"/>
                    <a:pt x="2620" y="6341"/>
                  </a:cubicBezTo>
                  <a:cubicBezTo>
                    <a:pt x="1392" y="5606"/>
                    <a:pt x="-10" y="2816"/>
                    <a:pt x="1247" y="758"/>
                  </a:cubicBezTo>
                  <a:cubicBezTo>
                    <a:pt x="3477" y="3062"/>
                    <a:pt x="6259" y="4849"/>
                    <a:pt x="10607" y="5178"/>
                  </a:cubicBezTo>
                  <a:cubicBezTo>
                    <a:pt x="9528" y="903"/>
                    <a:pt x="15609" y="-1746"/>
                    <a:pt x="18345" y="1340"/>
                  </a:cubicBezTo>
                  <a:cubicBezTo>
                    <a:pt x="19408" y="1129"/>
                    <a:pt x="20305" y="762"/>
                    <a:pt x="21215" y="409"/>
                  </a:cubicBezTo>
                  <a:cubicBezTo>
                    <a:pt x="20842" y="1379"/>
                    <a:pt x="20085" y="1992"/>
                    <a:pt x="19343" y="2619"/>
                  </a:cubicBezTo>
                  <a:cubicBezTo>
                    <a:pt x="20149" y="2479"/>
                    <a:pt x="21001" y="2380"/>
                    <a:pt x="21589" y="2037"/>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18" name="Google Shape;418;p3"/>
            <p:cNvSpPr/>
            <p:nvPr/>
          </p:nvSpPr>
          <p:spPr>
            <a:xfrm>
              <a:off x="1202285257" y="1012858206"/>
              <a:ext cx="85676689" cy="126330882"/>
            </a:xfrm>
            <a:custGeom>
              <a:rect b="b" l="l" r="r" t="t"/>
              <a:pathLst>
                <a:path extrusionOk="0" h="21515" w="21545">
                  <a:moveTo>
                    <a:pt x="9009" y="14012"/>
                  </a:moveTo>
                  <a:cubicBezTo>
                    <a:pt x="8777" y="14712"/>
                    <a:pt x="8545" y="15447"/>
                    <a:pt x="8303" y="16166"/>
                  </a:cubicBezTo>
                  <a:cubicBezTo>
                    <a:pt x="8066" y="16873"/>
                    <a:pt x="7857" y="17592"/>
                    <a:pt x="7510" y="18242"/>
                  </a:cubicBezTo>
                  <a:cubicBezTo>
                    <a:pt x="6937" y="19321"/>
                    <a:pt x="6134" y="20315"/>
                    <a:pt x="5252" y="21205"/>
                  </a:cubicBezTo>
                  <a:cubicBezTo>
                    <a:pt x="5134" y="21324"/>
                    <a:pt x="4969" y="21542"/>
                    <a:pt x="4778" y="21512"/>
                  </a:cubicBezTo>
                  <a:cubicBezTo>
                    <a:pt x="4632" y="21489"/>
                    <a:pt x="4619" y="21379"/>
                    <a:pt x="4591" y="21222"/>
                  </a:cubicBezTo>
                  <a:cubicBezTo>
                    <a:pt x="4435" y="20365"/>
                    <a:pt x="4324" y="19375"/>
                    <a:pt x="4382" y="18413"/>
                  </a:cubicBezTo>
                  <a:cubicBezTo>
                    <a:pt x="4448" y="17316"/>
                    <a:pt x="4751" y="16404"/>
                    <a:pt x="5032" y="15493"/>
                  </a:cubicBezTo>
                  <a:cubicBezTo>
                    <a:pt x="5567" y="13757"/>
                    <a:pt x="6078" y="12056"/>
                    <a:pt x="6618" y="10309"/>
                  </a:cubicBezTo>
                  <a:cubicBezTo>
                    <a:pt x="6654" y="10192"/>
                    <a:pt x="6750" y="10000"/>
                    <a:pt x="6717" y="9934"/>
                  </a:cubicBezTo>
                  <a:cubicBezTo>
                    <a:pt x="6472" y="9449"/>
                    <a:pt x="6314" y="9013"/>
                    <a:pt x="6244" y="8503"/>
                  </a:cubicBezTo>
                  <a:cubicBezTo>
                    <a:pt x="6163" y="7918"/>
                    <a:pt x="6225" y="7373"/>
                    <a:pt x="6398" y="6869"/>
                  </a:cubicBezTo>
                  <a:cubicBezTo>
                    <a:pt x="6703" y="5980"/>
                    <a:pt x="7406" y="5191"/>
                    <a:pt x="8491" y="4903"/>
                  </a:cubicBezTo>
                  <a:cubicBezTo>
                    <a:pt x="9180" y="4720"/>
                    <a:pt x="9944" y="4803"/>
                    <a:pt x="10408" y="5014"/>
                  </a:cubicBezTo>
                  <a:cubicBezTo>
                    <a:pt x="10885" y="5230"/>
                    <a:pt x="11213" y="5574"/>
                    <a:pt x="11366" y="6061"/>
                  </a:cubicBezTo>
                  <a:cubicBezTo>
                    <a:pt x="11529" y="6579"/>
                    <a:pt x="11408" y="7197"/>
                    <a:pt x="11278" y="7652"/>
                  </a:cubicBezTo>
                  <a:cubicBezTo>
                    <a:pt x="10982" y="8677"/>
                    <a:pt x="10595" y="9447"/>
                    <a:pt x="10242" y="10436"/>
                  </a:cubicBezTo>
                  <a:cubicBezTo>
                    <a:pt x="10067" y="10926"/>
                    <a:pt x="9870" y="11430"/>
                    <a:pt x="10033" y="11960"/>
                  </a:cubicBezTo>
                  <a:cubicBezTo>
                    <a:pt x="10183" y="12446"/>
                    <a:pt x="10515" y="12781"/>
                    <a:pt x="10969" y="13032"/>
                  </a:cubicBezTo>
                  <a:cubicBezTo>
                    <a:pt x="11439" y="13293"/>
                    <a:pt x="11996" y="13436"/>
                    <a:pt x="12764" y="13416"/>
                  </a:cubicBezTo>
                  <a:cubicBezTo>
                    <a:pt x="14122" y="13380"/>
                    <a:pt x="15065" y="12719"/>
                    <a:pt x="15695" y="12096"/>
                  </a:cubicBezTo>
                  <a:cubicBezTo>
                    <a:pt x="16703" y="11100"/>
                    <a:pt x="17314" y="9755"/>
                    <a:pt x="17546" y="8154"/>
                  </a:cubicBezTo>
                  <a:cubicBezTo>
                    <a:pt x="17620" y="7639"/>
                    <a:pt x="17675" y="7046"/>
                    <a:pt x="17623" y="6460"/>
                  </a:cubicBezTo>
                  <a:cubicBezTo>
                    <a:pt x="17526" y="5380"/>
                    <a:pt x="17082" y="4512"/>
                    <a:pt x="16378" y="3838"/>
                  </a:cubicBezTo>
                  <a:cubicBezTo>
                    <a:pt x="15707" y="3197"/>
                    <a:pt x="14758" y="2687"/>
                    <a:pt x="13603" y="2400"/>
                  </a:cubicBezTo>
                  <a:cubicBezTo>
                    <a:pt x="12456" y="2115"/>
                    <a:pt x="10869" y="2020"/>
                    <a:pt x="9460" y="2204"/>
                  </a:cubicBezTo>
                  <a:cubicBezTo>
                    <a:pt x="6900" y="2538"/>
                    <a:pt x="5093" y="3646"/>
                    <a:pt x="4030" y="5175"/>
                  </a:cubicBezTo>
                  <a:cubicBezTo>
                    <a:pt x="3472" y="5976"/>
                    <a:pt x="3104" y="6897"/>
                    <a:pt x="3104" y="8044"/>
                  </a:cubicBezTo>
                  <a:cubicBezTo>
                    <a:pt x="3104" y="8927"/>
                    <a:pt x="3391" y="9613"/>
                    <a:pt x="3853" y="10147"/>
                  </a:cubicBezTo>
                  <a:cubicBezTo>
                    <a:pt x="4000" y="10316"/>
                    <a:pt x="4216" y="10456"/>
                    <a:pt x="4360" y="10649"/>
                  </a:cubicBezTo>
                  <a:cubicBezTo>
                    <a:pt x="4564" y="10923"/>
                    <a:pt x="4329" y="11331"/>
                    <a:pt x="4228" y="11628"/>
                  </a:cubicBezTo>
                  <a:cubicBezTo>
                    <a:pt x="4106" y="11986"/>
                    <a:pt x="4093" y="12479"/>
                    <a:pt x="3545" y="12488"/>
                  </a:cubicBezTo>
                  <a:cubicBezTo>
                    <a:pt x="3318" y="12492"/>
                    <a:pt x="3032" y="12364"/>
                    <a:pt x="2840" y="12284"/>
                  </a:cubicBezTo>
                  <a:cubicBezTo>
                    <a:pt x="1398" y="11677"/>
                    <a:pt x="522" y="10573"/>
                    <a:pt x="163" y="9142"/>
                  </a:cubicBezTo>
                  <a:cubicBezTo>
                    <a:pt x="-55" y="8273"/>
                    <a:pt x="-55" y="7258"/>
                    <a:pt x="163" y="6418"/>
                  </a:cubicBezTo>
                  <a:cubicBezTo>
                    <a:pt x="373" y="5605"/>
                    <a:pt x="765" y="4856"/>
                    <a:pt x="1198" y="4247"/>
                  </a:cubicBezTo>
                  <a:cubicBezTo>
                    <a:pt x="2098" y="2983"/>
                    <a:pt x="3417" y="1972"/>
                    <a:pt x="5021" y="1250"/>
                  </a:cubicBezTo>
                  <a:cubicBezTo>
                    <a:pt x="6255" y="695"/>
                    <a:pt x="7646" y="306"/>
                    <a:pt x="9339" y="119"/>
                  </a:cubicBezTo>
                  <a:cubicBezTo>
                    <a:pt x="9901" y="56"/>
                    <a:pt x="10482" y="30"/>
                    <a:pt x="11113" y="8"/>
                  </a:cubicBezTo>
                  <a:cubicBezTo>
                    <a:pt x="12956" y="-58"/>
                    <a:pt x="14632" y="260"/>
                    <a:pt x="15894" y="689"/>
                  </a:cubicBezTo>
                  <a:cubicBezTo>
                    <a:pt x="17225" y="1142"/>
                    <a:pt x="18288" y="1746"/>
                    <a:pt x="19187" y="2493"/>
                  </a:cubicBezTo>
                  <a:cubicBezTo>
                    <a:pt x="20112" y="3263"/>
                    <a:pt x="20787" y="4159"/>
                    <a:pt x="21214" y="5277"/>
                  </a:cubicBezTo>
                  <a:cubicBezTo>
                    <a:pt x="21436" y="5859"/>
                    <a:pt x="21544" y="6482"/>
                    <a:pt x="21544" y="7201"/>
                  </a:cubicBezTo>
                  <a:cubicBezTo>
                    <a:pt x="21544" y="7923"/>
                    <a:pt x="21453" y="8558"/>
                    <a:pt x="21313" y="9193"/>
                  </a:cubicBezTo>
                  <a:cubicBezTo>
                    <a:pt x="20789" y="11572"/>
                    <a:pt x="19303" y="13518"/>
                    <a:pt x="17072" y="14625"/>
                  </a:cubicBezTo>
                  <a:cubicBezTo>
                    <a:pt x="16531" y="14893"/>
                    <a:pt x="15876" y="15141"/>
                    <a:pt x="15133" y="15305"/>
                  </a:cubicBezTo>
                  <a:cubicBezTo>
                    <a:pt x="14396" y="15469"/>
                    <a:pt x="13555" y="15591"/>
                    <a:pt x="12654" y="15544"/>
                  </a:cubicBezTo>
                  <a:cubicBezTo>
                    <a:pt x="11779" y="15498"/>
                    <a:pt x="11065" y="15317"/>
                    <a:pt x="10462" y="15059"/>
                  </a:cubicBezTo>
                  <a:cubicBezTo>
                    <a:pt x="9866" y="14802"/>
                    <a:pt x="9364" y="14487"/>
                    <a:pt x="9009" y="14012"/>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19" name="Google Shape;419;p3"/>
            <p:cNvSpPr/>
            <p:nvPr/>
          </p:nvSpPr>
          <p:spPr>
            <a:xfrm rot="-2400000">
              <a:off x="1257667513" y="419798773"/>
              <a:ext cx="206491108" cy="236235867"/>
            </a:xfrm>
            <a:custGeom>
              <a:rect b="b" l="l" r="r" t="t"/>
              <a:pathLst>
                <a:path extrusionOk="0" h="21600" w="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path>
              </a:pathLst>
            </a:custGeom>
            <a:solidFill>
              <a:srgbClr val="2E2E35"/>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nvGrpSpPr>
            <p:cNvPr id="420" name="Google Shape;420;p3"/>
            <p:cNvGrpSpPr/>
            <p:nvPr/>
          </p:nvGrpSpPr>
          <p:grpSpPr>
            <a:xfrm>
              <a:off x="1314630139" y="484249769"/>
              <a:ext cx="105242887" cy="105126519"/>
              <a:chOff x="0" y="0"/>
              <a:chExt cx="2147483647" cy="2147483647"/>
            </a:xfrm>
          </p:grpSpPr>
          <p:sp>
            <p:nvSpPr>
              <p:cNvPr id="421" name="Google Shape;421;p3"/>
              <p:cNvSpPr/>
              <p:nvPr/>
            </p:nvSpPr>
            <p:spPr>
              <a:xfrm>
                <a:off x="0" y="0"/>
                <a:ext cx="1295474930" cy="2147483647"/>
              </a:xfrm>
              <a:custGeom>
                <a:rect b="b" l="l" r="r" t="t"/>
                <a:pathLst>
                  <a:path extrusionOk="0" h="21481" w="21594">
                    <a:moveTo>
                      <a:pt x="5931" y="14438"/>
                    </a:moveTo>
                    <a:cubicBezTo>
                      <a:pt x="5273" y="14716"/>
                      <a:pt x="4485" y="15132"/>
                      <a:pt x="4051" y="15924"/>
                    </a:cubicBezTo>
                    <a:cubicBezTo>
                      <a:pt x="3759" y="16453"/>
                      <a:pt x="3756" y="17150"/>
                      <a:pt x="3978" y="17683"/>
                    </a:cubicBezTo>
                    <a:cubicBezTo>
                      <a:pt x="4607" y="19197"/>
                      <a:pt x="7231" y="20072"/>
                      <a:pt x="9983" y="20234"/>
                    </a:cubicBezTo>
                    <a:cubicBezTo>
                      <a:pt x="12956" y="20410"/>
                      <a:pt x="15959" y="20095"/>
                      <a:pt x="17253" y="18649"/>
                    </a:cubicBezTo>
                    <a:cubicBezTo>
                      <a:pt x="17955" y="17865"/>
                      <a:pt x="17984" y="16726"/>
                      <a:pt x="17290" y="15949"/>
                    </a:cubicBezTo>
                    <a:cubicBezTo>
                      <a:pt x="16474" y="15036"/>
                      <a:pt x="15361" y="14637"/>
                      <a:pt x="14178" y="14068"/>
                    </a:cubicBezTo>
                    <a:cubicBezTo>
                      <a:pt x="13820" y="13894"/>
                      <a:pt x="13466" y="13608"/>
                      <a:pt x="12985" y="13522"/>
                    </a:cubicBezTo>
                    <a:cubicBezTo>
                      <a:pt x="12654" y="13462"/>
                      <a:pt x="11972" y="13510"/>
                      <a:pt x="11610" y="13522"/>
                    </a:cubicBezTo>
                    <a:cubicBezTo>
                      <a:pt x="9249" y="13599"/>
                      <a:pt x="7368" y="13833"/>
                      <a:pt x="5931" y="14438"/>
                    </a:cubicBezTo>
                    <a:close/>
                    <a:moveTo>
                      <a:pt x="6257" y="2650"/>
                    </a:moveTo>
                    <a:cubicBezTo>
                      <a:pt x="5685" y="3797"/>
                      <a:pt x="6129" y="5339"/>
                      <a:pt x="6727" y="6339"/>
                    </a:cubicBezTo>
                    <a:cubicBezTo>
                      <a:pt x="7377" y="7427"/>
                      <a:pt x="8390" y="8315"/>
                      <a:pt x="9621" y="8717"/>
                    </a:cubicBezTo>
                    <a:cubicBezTo>
                      <a:pt x="11602" y="9364"/>
                      <a:pt x="14232" y="8712"/>
                      <a:pt x="15047" y="7553"/>
                    </a:cubicBezTo>
                    <a:cubicBezTo>
                      <a:pt x="15272" y="7232"/>
                      <a:pt x="15376" y="6760"/>
                      <a:pt x="15408" y="6414"/>
                    </a:cubicBezTo>
                    <a:cubicBezTo>
                      <a:pt x="15622" y="4186"/>
                      <a:pt x="13889" y="2022"/>
                      <a:pt x="11935" y="1263"/>
                    </a:cubicBezTo>
                    <a:cubicBezTo>
                      <a:pt x="11339" y="1029"/>
                      <a:pt x="10391" y="901"/>
                      <a:pt x="9512" y="965"/>
                    </a:cubicBezTo>
                    <a:cubicBezTo>
                      <a:pt x="7789" y="1092"/>
                      <a:pt x="6660" y="1839"/>
                      <a:pt x="6257" y="2650"/>
                    </a:cubicBezTo>
                    <a:close/>
                    <a:moveTo>
                      <a:pt x="18845" y="1015"/>
                    </a:moveTo>
                    <a:cubicBezTo>
                      <a:pt x="18028" y="1015"/>
                      <a:pt x="17239" y="1015"/>
                      <a:pt x="16240" y="1015"/>
                    </a:cubicBezTo>
                    <a:cubicBezTo>
                      <a:pt x="17893" y="1951"/>
                      <a:pt x="19362" y="3150"/>
                      <a:pt x="19243" y="5101"/>
                    </a:cubicBezTo>
                    <a:cubicBezTo>
                      <a:pt x="19121" y="7072"/>
                      <a:pt x="17293" y="7866"/>
                      <a:pt x="15625" y="8792"/>
                    </a:cubicBezTo>
                    <a:cubicBezTo>
                      <a:pt x="15240" y="9005"/>
                      <a:pt x="14650" y="9444"/>
                      <a:pt x="14505" y="9708"/>
                    </a:cubicBezTo>
                    <a:cubicBezTo>
                      <a:pt x="13900" y="10799"/>
                      <a:pt x="15517" y="11415"/>
                      <a:pt x="16349" y="11838"/>
                    </a:cubicBezTo>
                    <a:cubicBezTo>
                      <a:pt x="17110" y="12225"/>
                      <a:pt x="17756" y="12561"/>
                      <a:pt x="18338" y="12903"/>
                    </a:cubicBezTo>
                    <a:cubicBezTo>
                      <a:pt x="19569" y="13625"/>
                      <a:pt x="20734" y="14550"/>
                      <a:pt x="20726" y="16148"/>
                    </a:cubicBezTo>
                    <a:cubicBezTo>
                      <a:pt x="20717" y="17892"/>
                      <a:pt x="19251" y="19109"/>
                      <a:pt x="17614" y="19912"/>
                    </a:cubicBezTo>
                    <a:cubicBezTo>
                      <a:pt x="15972" y="20718"/>
                      <a:pt x="13608" y="21272"/>
                      <a:pt x="11212" y="21423"/>
                    </a:cubicBezTo>
                    <a:cubicBezTo>
                      <a:pt x="8407" y="21600"/>
                      <a:pt x="5762" y="21373"/>
                      <a:pt x="3725" y="20754"/>
                    </a:cubicBezTo>
                    <a:cubicBezTo>
                      <a:pt x="1883" y="20194"/>
                      <a:pt x="-6" y="19159"/>
                      <a:pt x="-1" y="17435"/>
                    </a:cubicBezTo>
                    <a:cubicBezTo>
                      <a:pt x="2" y="16549"/>
                      <a:pt x="593" y="15683"/>
                      <a:pt x="1265" y="15132"/>
                    </a:cubicBezTo>
                    <a:cubicBezTo>
                      <a:pt x="3417" y="13366"/>
                      <a:pt x="7107" y="12933"/>
                      <a:pt x="11575" y="12705"/>
                    </a:cubicBezTo>
                    <a:cubicBezTo>
                      <a:pt x="11335" y="12382"/>
                      <a:pt x="10682" y="11998"/>
                      <a:pt x="10453" y="11516"/>
                    </a:cubicBezTo>
                    <a:cubicBezTo>
                      <a:pt x="10157" y="10897"/>
                      <a:pt x="10340" y="10208"/>
                      <a:pt x="10742" y="9708"/>
                    </a:cubicBezTo>
                    <a:cubicBezTo>
                      <a:pt x="7883" y="9960"/>
                      <a:pt x="5600" y="9393"/>
                      <a:pt x="4086" y="8395"/>
                    </a:cubicBezTo>
                    <a:cubicBezTo>
                      <a:pt x="2795" y="7543"/>
                      <a:pt x="1798" y="6101"/>
                      <a:pt x="2313" y="4432"/>
                    </a:cubicBezTo>
                    <a:cubicBezTo>
                      <a:pt x="2755" y="3006"/>
                      <a:pt x="3989" y="1977"/>
                      <a:pt x="5534" y="1263"/>
                    </a:cubicBezTo>
                    <a:cubicBezTo>
                      <a:pt x="7147" y="516"/>
                      <a:pt x="9116" y="0"/>
                      <a:pt x="11683" y="0"/>
                    </a:cubicBezTo>
                    <a:cubicBezTo>
                      <a:pt x="14847" y="0"/>
                      <a:pt x="18228" y="0"/>
                      <a:pt x="21594" y="0"/>
                    </a:cubicBezTo>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22" name="Google Shape;422;p3"/>
              <p:cNvSpPr/>
              <p:nvPr/>
            </p:nvSpPr>
            <p:spPr>
              <a:xfrm>
                <a:off x="1326900223" y="351261034"/>
                <a:ext cx="820583423" cy="938025969"/>
              </a:xfrm>
              <a:custGeom>
                <a:rect b="b" l="l" r="r" t="t"/>
                <a:pathLst>
                  <a:path extrusionOk="0" h="21600" w="21600">
                    <a:moveTo>
                      <a:pt x="9382" y="0"/>
                    </a:moveTo>
                    <a:cubicBezTo>
                      <a:pt x="10334" y="0"/>
                      <a:pt x="11332" y="0"/>
                      <a:pt x="12284" y="0"/>
                    </a:cubicBezTo>
                    <a:cubicBezTo>
                      <a:pt x="12284" y="3055"/>
                      <a:pt x="12284" y="6154"/>
                      <a:pt x="12284" y="9209"/>
                    </a:cubicBezTo>
                    <a:cubicBezTo>
                      <a:pt x="15184" y="9209"/>
                      <a:pt x="18513" y="9209"/>
                      <a:pt x="21600" y="9209"/>
                    </a:cubicBezTo>
                    <a:cubicBezTo>
                      <a:pt x="21600" y="10203"/>
                      <a:pt x="21600" y="11224"/>
                      <a:pt x="21600" y="12217"/>
                    </a:cubicBezTo>
                    <a:cubicBezTo>
                      <a:pt x="18422" y="12217"/>
                      <a:pt x="15390" y="12217"/>
                      <a:pt x="12284" y="12217"/>
                    </a:cubicBezTo>
                    <a:cubicBezTo>
                      <a:pt x="12284" y="15350"/>
                      <a:pt x="12284" y="18466"/>
                      <a:pt x="12284" y="21600"/>
                    </a:cubicBezTo>
                    <a:cubicBezTo>
                      <a:pt x="11313" y="21600"/>
                      <a:pt x="10354" y="21600"/>
                      <a:pt x="9382" y="21600"/>
                    </a:cubicBezTo>
                    <a:cubicBezTo>
                      <a:pt x="9382" y="18486"/>
                      <a:pt x="9382" y="15331"/>
                      <a:pt x="9382" y="12217"/>
                    </a:cubicBezTo>
                    <a:cubicBezTo>
                      <a:pt x="6247" y="12217"/>
                      <a:pt x="3124" y="12217"/>
                      <a:pt x="0" y="12217"/>
                    </a:cubicBezTo>
                    <a:cubicBezTo>
                      <a:pt x="0" y="11224"/>
                      <a:pt x="0" y="10203"/>
                      <a:pt x="0" y="9209"/>
                    </a:cubicBezTo>
                    <a:cubicBezTo>
                      <a:pt x="3123" y="9209"/>
                      <a:pt x="6258" y="9209"/>
                      <a:pt x="9382" y="9209"/>
                    </a:cubicBezTo>
                    <a:cubicBezTo>
                      <a:pt x="9382" y="6192"/>
                      <a:pt x="9382" y="3190"/>
                      <a:pt x="9382" y="171"/>
                    </a:cubicBezTo>
                    <a:cubicBezTo>
                      <a:pt x="9378" y="90"/>
                      <a:pt x="9315" y="10"/>
                      <a:pt x="9382" y="0"/>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grpSp>
          <p:nvGrpSpPr>
            <p:cNvPr id="423" name="Google Shape;423;p3"/>
            <p:cNvGrpSpPr/>
            <p:nvPr/>
          </p:nvGrpSpPr>
          <p:grpSpPr>
            <a:xfrm>
              <a:off x="616311365" y="852376061"/>
              <a:ext cx="115488973" cy="133854996"/>
              <a:chOff x="0" y="0"/>
              <a:chExt cx="2147483647" cy="2147483647"/>
            </a:xfrm>
          </p:grpSpPr>
          <p:sp>
            <p:nvSpPr>
              <p:cNvPr id="424" name="Google Shape;424;p3"/>
              <p:cNvSpPr/>
              <p:nvPr/>
            </p:nvSpPr>
            <p:spPr>
              <a:xfrm>
                <a:off x="0" y="0"/>
                <a:ext cx="2147483647" cy="640269332"/>
              </a:xfrm>
              <a:custGeom>
                <a:rect b="b" l="l" r="r" t="t"/>
                <a:pathLst>
                  <a:path extrusionOk="0" h="21600" w="21600">
                    <a:moveTo>
                      <a:pt x="14640" y="11653"/>
                    </a:moveTo>
                    <a:cubicBezTo>
                      <a:pt x="14640" y="10392"/>
                      <a:pt x="14948" y="9369"/>
                      <a:pt x="15328" y="9369"/>
                    </a:cubicBezTo>
                    <a:lnTo>
                      <a:pt x="16820" y="9369"/>
                    </a:lnTo>
                    <a:cubicBezTo>
                      <a:pt x="17200" y="9369"/>
                      <a:pt x="17508" y="10392"/>
                      <a:pt x="17508" y="11653"/>
                    </a:cubicBezTo>
                    <a:lnTo>
                      <a:pt x="17508" y="16601"/>
                    </a:lnTo>
                    <a:cubicBezTo>
                      <a:pt x="17508" y="17862"/>
                      <a:pt x="17200" y="18886"/>
                      <a:pt x="16820" y="18886"/>
                    </a:cubicBezTo>
                    <a:lnTo>
                      <a:pt x="15328" y="18886"/>
                    </a:lnTo>
                    <a:cubicBezTo>
                      <a:pt x="14948" y="18886"/>
                      <a:pt x="14640" y="17862"/>
                      <a:pt x="14640" y="16601"/>
                    </a:cubicBezTo>
                    <a:cubicBezTo>
                      <a:pt x="14640" y="16601"/>
                      <a:pt x="14640" y="11653"/>
                      <a:pt x="14640" y="11653"/>
                    </a:cubicBezTo>
                    <a:close/>
                    <a:moveTo>
                      <a:pt x="7601" y="21599"/>
                    </a:moveTo>
                    <a:cubicBezTo>
                      <a:pt x="7943" y="20751"/>
                      <a:pt x="8315" y="20029"/>
                      <a:pt x="8715" y="19467"/>
                    </a:cubicBezTo>
                    <a:cubicBezTo>
                      <a:pt x="9356" y="18566"/>
                      <a:pt x="10064" y="18068"/>
                      <a:pt x="10799" y="18069"/>
                    </a:cubicBezTo>
                    <a:cubicBezTo>
                      <a:pt x="11903" y="18067"/>
                      <a:pt x="12941" y="19192"/>
                      <a:pt x="13794" y="21108"/>
                    </a:cubicBezTo>
                    <a:cubicBezTo>
                      <a:pt x="13864" y="21264"/>
                      <a:pt x="13930" y="21433"/>
                      <a:pt x="13998" y="21599"/>
                    </a:cubicBezTo>
                    <a:lnTo>
                      <a:pt x="21600" y="21599"/>
                    </a:lnTo>
                    <a:lnTo>
                      <a:pt x="21600" y="21502"/>
                    </a:lnTo>
                    <a:cubicBezTo>
                      <a:pt x="21600" y="9627"/>
                      <a:pt x="18698" y="0"/>
                      <a:pt x="15119" y="0"/>
                    </a:cubicBezTo>
                    <a:lnTo>
                      <a:pt x="6479" y="0"/>
                    </a:lnTo>
                    <a:cubicBezTo>
                      <a:pt x="2900" y="0"/>
                      <a:pt x="0" y="9627"/>
                      <a:pt x="0" y="21502"/>
                    </a:cubicBezTo>
                    <a:lnTo>
                      <a:pt x="0" y="21599"/>
                    </a:lnTo>
                    <a:cubicBezTo>
                      <a:pt x="0" y="21599"/>
                      <a:pt x="7601" y="21599"/>
                      <a:pt x="7601" y="21599"/>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25" name="Google Shape;425;p3"/>
              <p:cNvSpPr/>
              <p:nvPr/>
            </p:nvSpPr>
            <p:spPr>
              <a:xfrm>
                <a:off x="0" y="803318383"/>
                <a:ext cx="2147483647" cy="1344165263"/>
              </a:xfrm>
              <a:custGeom>
                <a:rect b="b" l="l" r="r" t="t"/>
                <a:pathLst>
                  <a:path extrusionOk="0" h="21600" w="21600">
                    <a:moveTo>
                      <a:pt x="15318" y="0"/>
                    </a:moveTo>
                    <a:cubicBezTo>
                      <a:pt x="15476" y="392"/>
                      <a:pt x="15616" y="805"/>
                      <a:pt x="15733" y="1239"/>
                    </a:cubicBezTo>
                    <a:cubicBezTo>
                      <a:pt x="16004" y="2253"/>
                      <a:pt x="16154" y="3371"/>
                      <a:pt x="16154" y="4533"/>
                    </a:cubicBezTo>
                    <a:cubicBezTo>
                      <a:pt x="16155" y="6278"/>
                      <a:pt x="15816" y="7918"/>
                      <a:pt x="15239" y="9265"/>
                    </a:cubicBezTo>
                    <a:cubicBezTo>
                      <a:pt x="14662" y="10615"/>
                      <a:pt x="13847" y="11684"/>
                      <a:pt x="12884" y="12329"/>
                    </a:cubicBezTo>
                    <a:cubicBezTo>
                      <a:pt x="12243" y="12758"/>
                      <a:pt x="11535" y="12995"/>
                      <a:pt x="10799" y="12995"/>
                    </a:cubicBezTo>
                    <a:cubicBezTo>
                      <a:pt x="9696" y="12995"/>
                      <a:pt x="8658" y="12460"/>
                      <a:pt x="7805" y="11548"/>
                    </a:cubicBezTo>
                    <a:cubicBezTo>
                      <a:pt x="6951" y="10636"/>
                      <a:pt x="6274" y="9349"/>
                      <a:pt x="5866" y="7827"/>
                    </a:cubicBezTo>
                    <a:cubicBezTo>
                      <a:pt x="5595" y="6814"/>
                      <a:pt x="5445" y="5695"/>
                      <a:pt x="5445" y="4533"/>
                    </a:cubicBezTo>
                    <a:cubicBezTo>
                      <a:pt x="5444" y="2872"/>
                      <a:pt x="5754" y="1309"/>
                      <a:pt x="6281" y="0"/>
                    </a:cubicBezTo>
                    <a:lnTo>
                      <a:pt x="0" y="0"/>
                    </a:lnTo>
                    <a:lnTo>
                      <a:pt x="0" y="11359"/>
                    </a:lnTo>
                    <a:cubicBezTo>
                      <a:pt x="0" y="17015"/>
                      <a:pt x="2900" y="21599"/>
                      <a:pt x="6479" y="21599"/>
                    </a:cubicBezTo>
                    <a:lnTo>
                      <a:pt x="15119" y="21599"/>
                    </a:lnTo>
                    <a:cubicBezTo>
                      <a:pt x="18698" y="21599"/>
                      <a:pt x="21600" y="17015"/>
                      <a:pt x="21600" y="11359"/>
                    </a:cubicBezTo>
                    <a:lnTo>
                      <a:pt x="21600" y="0"/>
                    </a:lnTo>
                    <a:cubicBezTo>
                      <a:pt x="21600" y="0"/>
                      <a:pt x="15318" y="0"/>
                      <a:pt x="15318" y="0"/>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26" name="Google Shape;426;p3"/>
              <p:cNvSpPr/>
              <p:nvPr/>
            </p:nvSpPr>
            <p:spPr>
              <a:xfrm>
                <a:off x="839618162" y="831156924"/>
                <a:ext cx="488430156" cy="485172086"/>
              </a:xfrm>
              <a:custGeom>
                <a:rect b="b" l="l" r="r" t="t"/>
                <a:pathLst>
                  <a:path extrusionOk="0" h="21600" w="21600">
                    <a:moveTo>
                      <a:pt x="15001" y="846"/>
                    </a:moveTo>
                    <a:cubicBezTo>
                      <a:pt x="13712" y="301"/>
                      <a:pt x="12308" y="0"/>
                      <a:pt x="10799" y="0"/>
                    </a:cubicBezTo>
                    <a:cubicBezTo>
                      <a:pt x="8540" y="2"/>
                      <a:pt x="6497" y="675"/>
                      <a:pt x="4765" y="1840"/>
                    </a:cubicBezTo>
                    <a:cubicBezTo>
                      <a:pt x="3038" y="3007"/>
                      <a:pt x="1660" y="4667"/>
                      <a:pt x="846" y="6599"/>
                    </a:cubicBezTo>
                    <a:cubicBezTo>
                      <a:pt x="302" y="7885"/>
                      <a:pt x="0" y="9291"/>
                      <a:pt x="0" y="10800"/>
                    </a:cubicBezTo>
                    <a:cubicBezTo>
                      <a:pt x="2" y="13058"/>
                      <a:pt x="675" y="15101"/>
                      <a:pt x="1840" y="16831"/>
                    </a:cubicBezTo>
                    <a:cubicBezTo>
                      <a:pt x="3005" y="18560"/>
                      <a:pt x="4667" y="19938"/>
                      <a:pt x="6597" y="20752"/>
                    </a:cubicBezTo>
                    <a:cubicBezTo>
                      <a:pt x="7886" y="21296"/>
                      <a:pt x="9290" y="21597"/>
                      <a:pt x="10799" y="21599"/>
                    </a:cubicBezTo>
                    <a:cubicBezTo>
                      <a:pt x="13058" y="21595"/>
                      <a:pt x="15101" y="20925"/>
                      <a:pt x="16833" y="19759"/>
                    </a:cubicBezTo>
                    <a:cubicBezTo>
                      <a:pt x="18561" y="18592"/>
                      <a:pt x="19938" y="16931"/>
                      <a:pt x="20753" y="15000"/>
                    </a:cubicBezTo>
                    <a:cubicBezTo>
                      <a:pt x="21296" y="13712"/>
                      <a:pt x="21597" y="12307"/>
                      <a:pt x="21599" y="10800"/>
                    </a:cubicBezTo>
                    <a:cubicBezTo>
                      <a:pt x="21596" y="8540"/>
                      <a:pt x="20924" y="6496"/>
                      <a:pt x="19759" y="4765"/>
                    </a:cubicBezTo>
                    <a:cubicBezTo>
                      <a:pt x="18593" y="3039"/>
                      <a:pt x="16931" y="1661"/>
                      <a:pt x="15001" y="846"/>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sp>
          <p:nvSpPr>
            <p:cNvPr id="427" name="Google Shape;427;p3"/>
            <p:cNvSpPr/>
            <p:nvPr/>
          </p:nvSpPr>
          <p:spPr>
            <a:xfrm rot="-2400000">
              <a:off x="730900104" y="526432524"/>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grpSp>
        <p:nvGrpSpPr>
          <p:cNvPr id="428" name="Google Shape;428;p3"/>
          <p:cNvGrpSpPr/>
          <p:nvPr/>
        </p:nvGrpSpPr>
        <p:grpSpPr>
          <a:xfrm>
            <a:off x="19822840" y="5402479"/>
            <a:ext cx="7124453" cy="10484738"/>
            <a:chOff x="0" y="0"/>
            <a:chExt cx="2147483647" cy="2147483647"/>
          </a:xfrm>
        </p:grpSpPr>
        <p:grpSp>
          <p:nvGrpSpPr>
            <p:cNvPr id="429" name="Google Shape;429;p3"/>
            <p:cNvGrpSpPr/>
            <p:nvPr/>
          </p:nvGrpSpPr>
          <p:grpSpPr>
            <a:xfrm rot="300000">
              <a:off x="127421081" y="52160397"/>
              <a:ext cx="1892641484" cy="2043162852"/>
              <a:chOff x="0" y="0"/>
              <a:chExt cx="2147483647" cy="2147483646"/>
            </a:xfrm>
          </p:grpSpPr>
          <p:sp>
            <p:nvSpPr>
              <p:cNvPr id="430" name="Google Shape;430;p3"/>
              <p:cNvSpPr/>
              <p:nvPr/>
            </p:nvSpPr>
            <p:spPr>
              <a:xfrm flipH="1" rot="6480000">
                <a:off x="1077089254" y="1675106172"/>
                <a:ext cx="409091052" cy="6370082"/>
              </a:xfrm>
              <a:custGeom>
                <a:rect b="b" l="l" r="r" t="t"/>
                <a:pathLst>
                  <a:path extrusionOk="0" h="21600" w="21600">
                    <a:moveTo>
                      <a:pt x="21599" y="21600"/>
                    </a:moveTo>
                    <a:lnTo>
                      <a:pt x="0" y="21600"/>
                    </a:lnTo>
                    <a:lnTo>
                      <a:pt x="0" y="0"/>
                    </a:lnTo>
                    <a:lnTo>
                      <a:pt x="21599" y="0"/>
                    </a:lnTo>
                    <a:cubicBezTo>
                      <a:pt x="21599" y="0"/>
                      <a:pt x="21599" y="21600"/>
                      <a:pt x="215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31" name="Google Shape;431;p3"/>
              <p:cNvSpPr/>
              <p:nvPr/>
            </p:nvSpPr>
            <p:spPr>
              <a:xfrm flipH="1" rot="6480000">
                <a:off x="1089384162" y="945971650"/>
                <a:ext cx="775695744" cy="140706229"/>
              </a:xfrm>
              <a:custGeom>
                <a:rect b="b" l="l" r="r" t="t"/>
                <a:pathLst>
                  <a:path extrusionOk="0" h="21600" w="21600">
                    <a:moveTo>
                      <a:pt x="21499" y="21600"/>
                    </a:moveTo>
                    <a:lnTo>
                      <a:pt x="0" y="940"/>
                    </a:lnTo>
                    <a:lnTo>
                      <a:pt x="100" y="0"/>
                    </a:lnTo>
                    <a:lnTo>
                      <a:pt x="21600" y="20659"/>
                    </a:lnTo>
                    <a:cubicBezTo>
                      <a:pt x="21600" y="20659"/>
                      <a:pt x="21499" y="21600"/>
                      <a:pt x="214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32" name="Google Shape;432;p3"/>
              <p:cNvSpPr/>
              <p:nvPr/>
            </p:nvSpPr>
            <p:spPr>
              <a:xfrm flipH="1" rot="6480000">
                <a:off x="1025640960" y="323916571"/>
                <a:ext cx="415764478" cy="293891087"/>
              </a:xfrm>
              <a:custGeom>
                <a:rect b="b" l="l" r="r" t="t"/>
                <a:pathLst>
                  <a:path extrusionOk="0" h="21600" w="21600">
                    <a:moveTo>
                      <a:pt x="21235" y="21599"/>
                    </a:moveTo>
                    <a:lnTo>
                      <a:pt x="0" y="288"/>
                    </a:lnTo>
                    <a:lnTo>
                      <a:pt x="364" y="0"/>
                    </a:lnTo>
                    <a:lnTo>
                      <a:pt x="21599" y="21311"/>
                    </a:lnTo>
                    <a:cubicBezTo>
                      <a:pt x="21599" y="21311"/>
                      <a:pt x="21235" y="21599"/>
                      <a:pt x="21235"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33" name="Google Shape;433;p3"/>
              <p:cNvSpPr/>
              <p:nvPr/>
            </p:nvSpPr>
            <p:spPr>
              <a:xfrm flipH="1" rot="6480000">
                <a:off x="988658689" y="1059952005"/>
                <a:ext cx="289403499" cy="244696884"/>
              </a:xfrm>
              <a:custGeom>
                <a:rect b="b" l="l" r="r" t="t"/>
                <a:pathLst>
                  <a:path extrusionOk="0" h="21600" w="21600">
                    <a:moveTo>
                      <a:pt x="21036" y="21600"/>
                    </a:moveTo>
                    <a:lnTo>
                      <a:pt x="0" y="310"/>
                    </a:lnTo>
                    <a:lnTo>
                      <a:pt x="564" y="0"/>
                    </a:lnTo>
                    <a:lnTo>
                      <a:pt x="21600" y="21289"/>
                    </a:lnTo>
                    <a:cubicBezTo>
                      <a:pt x="21600" y="21289"/>
                      <a:pt x="21036" y="21600"/>
                      <a:pt x="2103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34" name="Google Shape;434;p3"/>
              <p:cNvSpPr/>
              <p:nvPr/>
            </p:nvSpPr>
            <p:spPr>
              <a:xfrm flipH="1" rot="6480000">
                <a:off x="940677915" y="1438312828"/>
                <a:ext cx="216114360" cy="149186754"/>
              </a:xfrm>
              <a:custGeom>
                <a:rect b="b" l="l" r="r" t="t"/>
                <a:pathLst>
                  <a:path extrusionOk="0" h="21600" w="21600">
                    <a:moveTo>
                      <a:pt x="694" y="21600"/>
                    </a:moveTo>
                    <a:lnTo>
                      <a:pt x="0" y="21023"/>
                    </a:lnTo>
                    <a:lnTo>
                      <a:pt x="20905" y="0"/>
                    </a:lnTo>
                    <a:lnTo>
                      <a:pt x="21599" y="576"/>
                    </a:lnTo>
                    <a:cubicBezTo>
                      <a:pt x="21599" y="576"/>
                      <a:pt x="694" y="21600"/>
                      <a:pt x="69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35" name="Google Shape;435;p3"/>
              <p:cNvSpPr/>
              <p:nvPr/>
            </p:nvSpPr>
            <p:spPr>
              <a:xfrm flipH="1" rot="6480000">
                <a:off x="878770716" y="1705524272"/>
                <a:ext cx="97705743" cy="158141514"/>
              </a:xfrm>
              <a:custGeom>
                <a:rect b="b" l="l" r="r" t="t"/>
                <a:pathLst>
                  <a:path extrusionOk="0" h="21600" w="21600">
                    <a:moveTo>
                      <a:pt x="19646" y="21600"/>
                    </a:moveTo>
                    <a:lnTo>
                      <a:pt x="0" y="273"/>
                    </a:lnTo>
                    <a:lnTo>
                      <a:pt x="1952" y="0"/>
                    </a:lnTo>
                    <a:lnTo>
                      <a:pt x="21600" y="21326"/>
                    </a:lnTo>
                    <a:cubicBezTo>
                      <a:pt x="21600" y="21326"/>
                      <a:pt x="19646" y="21600"/>
                      <a:pt x="1964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36" name="Google Shape;436;p3"/>
              <p:cNvSpPr/>
              <p:nvPr/>
            </p:nvSpPr>
            <p:spPr>
              <a:xfrm flipH="1" rot="6480000">
                <a:off x="1070686511" y="765272750"/>
                <a:ext cx="301452623" cy="167945693"/>
              </a:xfrm>
              <a:custGeom>
                <a:rect b="b" l="l" r="r" t="t"/>
                <a:pathLst>
                  <a:path extrusionOk="0" h="21600" w="21600">
                    <a:moveTo>
                      <a:pt x="492" y="21600"/>
                    </a:moveTo>
                    <a:lnTo>
                      <a:pt x="0" y="20794"/>
                    </a:lnTo>
                    <a:lnTo>
                      <a:pt x="21107" y="0"/>
                    </a:lnTo>
                    <a:lnTo>
                      <a:pt x="21600" y="805"/>
                    </a:lnTo>
                    <a:cubicBezTo>
                      <a:pt x="21600" y="805"/>
                      <a:pt x="492" y="21600"/>
                      <a:pt x="49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37" name="Google Shape;437;p3"/>
              <p:cNvSpPr/>
              <p:nvPr/>
            </p:nvSpPr>
            <p:spPr>
              <a:xfrm flipH="1" rot="6480000">
                <a:off x="477804909" y="540254152"/>
                <a:ext cx="887902829" cy="119964497"/>
              </a:xfrm>
              <a:custGeom>
                <a:rect b="b" l="l" r="r" t="t"/>
                <a:pathLst>
                  <a:path extrusionOk="0" h="21600" w="21600">
                    <a:moveTo>
                      <a:pt x="21554" y="21599"/>
                    </a:moveTo>
                    <a:lnTo>
                      <a:pt x="0" y="1043"/>
                    </a:lnTo>
                    <a:lnTo>
                      <a:pt x="45" y="0"/>
                    </a:lnTo>
                    <a:lnTo>
                      <a:pt x="21600" y="20556"/>
                    </a:lnTo>
                    <a:cubicBezTo>
                      <a:pt x="21600" y="20556"/>
                      <a:pt x="21554" y="21599"/>
                      <a:pt x="2155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38" name="Google Shape;438;p3"/>
              <p:cNvSpPr/>
              <p:nvPr/>
            </p:nvSpPr>
            <p:spPr>
              <a:xfrm flipH="1" rot="6480000">
                <a:off x="468091700" y="1247256462"/>
                <a:ext cx="583504210" cy="8782326"/>
              </a:xfrm>
              <a:custGeom>
                <a:rect b="b" l="l" r="r" t="t"/>
                <a:pathLst>
                  <a:path extrusionOk="0" h="21600" w="21600">
                    <a:moveTo>
                      <a:pt x="2" y="21599"/>
                    </a:moveTo>
                    <a:lnTo>
                      <a:pt x="0" y="7041"/>
                    </a:lnTo>
                    <a:lnTo>
                      <a:pt x="21597" y="0"/>
                    </a:lnTo>
                    <a:lnTo>
                      <a:pt x="21600" y="14558"/>
                    </a:lnTo>
                    <a:cubicBezTo>
                      <a:pt x="21600" y="14558"/>
                      <a:pt x="2" y="21599"/>
                      <a:pt x="2"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39" name="Google Shape;439;p3"/>
              <p:cNvSpPr/>
              <p:nvPr/>
            </p:nvSpPr>
            <p:spPr>
              <a:xfrm flipH="1" rot="6480000">
                <a:off x="489835804" y="1845145433"/>
                <a:ext cx="326959057" cy="92738811"/>
              </a:xfrm>
              <a:custGeom>
                <a:rect b="b" l="l" r="r" t="t"/>
                <a:pathLst>
                  <a:path extrusionOk="0" h="21600" w="21600">
                    <a:moveTo>
                      <a:pt x="21355" y="21599"/>
                    </a:moveTo>
                    <a:lnTo>
                      <a:pt x="0" y="1266"/>
                    </a:lnTo>
                    <a:lnTo>
                      <a:pt x="243" y="0"/>
                    </a:lnTo>
                    <a:lnTo>
                      <a:pt x="21600" y="20333"/>
                    </a:lnTo>
                    <a:cubicBezTo>
                      <a:pt x="21600" y="20333"/>
                      <a:pt x="21355" y="21599"/>
                      <a:pt x="21355"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40" name="Google Shape;440;p3"/>
              <p:cNvSpPr/>
              <p:nvPr/>
            </p:nvSpPr>
            <p:spPr>
              <a:xfrm flipH="1" rot="6480000">
                <a:off x="699666725" y="1995722368"/>
                <a:ext cx="101538138" cy="125024706"/>
              </a:xfrm>
              <a:custGeom>
                <a:rect b="b" l="l" r="r" t="t"/>
                <a:pathLst>
                  <a:path extrusionOk="0" h="21600" w="21600">
                    <a:moveTo>
                      <a:pt x="19799" y="21599"/>
                    </a:moveTo>
                    <a:lnTo>
                      <a:pt x="0" y="442"/>
                    </a:lnTo>
                    <a:lnTo>
                      <a:pt x="1800" y="0"/>
                    </a:lnTo>
                    <a:lnTo>
                      <a:pt x="21599" y="21157"/>
                    </a:lnTo>
                    <a:cubicBezTo>
                      <a:pt x="21599" y="21157"/>
                      <a:pt x="19799" y="21599"/>
                      <a:pt x="19799" y="21599"/>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41" name="Google Shape;441;p3"/>
              <p:cNvSpPr/>
              <p:nvPr/>
            </p:nvSpPr>
            <p:spPr>
              <a:xfrm flipH="1" rot="6480000">
                <a:off x="548732110" y="2038267347"/>
                <a:ext cx="116761371" cy="46773133"/>
              </a:xfrm>
              <a:custGeom>
                <a:rect b="b" l="l" r="r" t="t"/>
                <a:pathLst>
                  <a:path extrusionOk="0" h="21600" w="21600">
                    <a:moveTo>
                      <a:pt x="882" y="21600"/>
                    </a:moveTo>
                    <a:lnTo>
                      <a:pt x="0" y="19245"/>
                    </a:lnTo>
                    <a:lnTo>
                      <a:pt x="20717" y="0"/>
                    </a:lnTo>
                    <a:lnTo>
                      <a:pt x="21600" y="2354"/>
                    </a:lnTo>
                    <a:cubicBezTo>
                      <a:pt x="21600" y="2354"/>
                      <a:pt x="882" y="21600"/>
                      <a:pt x="882" y="21600"/>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42" name="Google Shape;442;p3"/>
              <p:cNvSpPr/>
              <p:nvPr/>
            </p:nvSpPr>
            <p:spPr>
              <a:xfrm flipH="1" rot="6480000">
                <a:off x="933217131" y="1853877335"/>
                <a:ext cx="44034077" cy="74237980"/>
              </a:xfrm>
              <a:custGeom>
                <a:rect b="b" l="l" r="r" t="t"/>
                <a:pathLst>
                  <a:path extrusionOk="0" h="21600" w="21600">
                    <a:moveTo>
                      <a:pt x="4404" y="21599"/>
                    </a:moveTo>
                    <a:lnTo>
                      <a:pt x="0" y="21096"/>
                    </a:lnTo>
                    <a:lnTo>
                      <a:pt x="17196" y="0"/>
                    </a:lnTo>
                    <a:lnTo>
                      <a:pt x="21599" y="503"/>
                    </a:lnTo>
                    <a:cubicBezTo>
                      <a:pt x="21599" y="503"/>
                      <a:pt x="4404" y="21599"/>
                      <a:pt x="440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43" name="Google Shape;443;p3"/>
              <p:cNvSpPr/>
              <p:nvPr/>
            </p:nvSpPr>
            <p:spPr>
              <a:xfrm flipH="1" rot="6480000">
                <a:off x="1611676304" y="562254481"/>
                <a:ext cx="271159341" cy="101418461"/>
              </a:xfrm>
              <a:custGeom>
                <a:rect b="b" l="l" r="r" t="t"/>
                <a:pathLst>
                  <a:path extrusionOk="0" h="21600" w="21600">
                    <a:moveTo>
                      <a:pt x="371" y="21600"/>
                    </a:moveTo>
                    <a:lnTo>
                      <a:pt x="0" y="20505"/>
                    </a:lnTo>
                    <a:lnTo>
                      <a:pt x="21228" y="0"/>
                    </a:lnTo>
                    <a:lnTo>
                      <a:pt x="21599" y="1094"/>
                    </a:lnTo>
                    <a:cubicBezTo>
                      <a:pt x="21599" y="1094"/>
                      <a:pt x="371" y="21600"/>
                      <a:pt x="371"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44" name="Google Shape;444;p3"/>
              <p:cNvSpPr/>
              <p:nvPr/>
            </p:nvSpPr>
            <p:spPr>
              <a:xfrm flipH="1" rot="6480000">
                <a:off x="1599588220" y="262179698"/>
                <a:ext cx="220979477" cy="273701287"/>
              </a:xfrm>
              <a:custGeom>
                <a:rect b="b" l="l" r="r" t="t"/>
                <a:pathLst>
                  <a:path extrusionOk="0" h="21600" w="21600">
                    <a:moveTo>
                      <a:pt x="20777" y="21599"/>
                    </a:moveTo>
                    <a:lnTo>
                      <a:pt x="0" y="207"/>
                    </a:lnTo>
                    <a:lnTo>
                      <a:pt x="822" y="0"/>
                    </a:lnTo>
                    <a:lnTo>
                      <a:pt x="21599" y="21392"/>
                    </a:lnTo>
                    <a:cubicBezTo>
                      <a:pt x="21599" y="21392"/>
                      <a:pt x="20777" y="21599"/>
                      <a:pt x="2077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45" name="Google Shape;445;p3"/>
              <p:cNvSpPr/>
              <p:nvPr/>
            </p:nvSpPr>
            <p:spPr>
              <a:xfrm flipH="1" rot="6480000">
                <a:off x="1521240881" y="227548468"/>
                <a:ext cx="116038454" cy="47597162"/>
              </a:xfrm>
              <a:custGeom>
                <a:rect b="b" l="l" r="r" t="t"/>
                <a:pathLst>
                  <a:path extrusionOk="0" h="21600" w="21600">
                    <a:moveTo>
                      <a:pt x="906" y="21600"/>
                    </a:moveTo>
                    <a:lnTo>
                      <a:pt x="0" y="19304"/>
                    </a:lnTo>
                    <a:lnTo>
                      <a:pt x="20694" y="0"/>
                    </a:lnTo>
                    <a:lnTo>
                      <a:pt x="21599" y="2295"/>
                    </a:lnTo>
                    <a:cubicBezTo>
                      <a:pt x="21599" y="2295"/>
                      <a:pt x="906" y="21600"/>
                      <a:pt x="90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46" name="Google Shape;446;p3"/>
              <p:cNvSpPr/>
              <p:nvPr/>
            </p:nvSpPr>
            <p:spPr>
              <a:xfrm flipH="1" rot="6480000">
                <a:off x="1268340772" y="27765374"/>
                <a:ext cx="95506567" cy="64034266"/>
              </a:xfrm>
              <a:custGeom>
                <a:rect b="b" l="l" r="r" t="t"/>
                <a:pathLst>
                  <a:path extrusionOk="0" h="21600" w="21600">
                    <a:moveTo>
                      <a:pt x="20047" y="21600"/>
                    </a:moveTo>
                    <a:lnTo>
                      <a:pt x="0" y="1360"/>
                    </a:lnTo>
                    <a:lnTo>
                      <a:pt x="1552" y="0"/>
                    </a:lnTo>
                    <a:lnTo>
                      <a:pt x="21600" y="20239"/>
                    </a:lnTo>
                    <a:cubicBezTo>
                      <a:pt x="21600" y="20239"/>
                      <a:pt x="20047" y="21600"/>
                      <a:pt x="20047"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47" name="Google Shape;447;p3"/>
              <p:cNvSpPr/>
              <p:nvPr/>
            </p:nvSpPr>
            <p:spPr>
              <a:xfrm flipH="1" rot="6480000">
                <a:off x="415400357" y="1990078079"/>
                <a:ext cx="42115659" cy="138549076"/>
              </a:xfrm>
              <a:custGeom>
                <a:rect b="b" l="l" r="r" t="t"/>
                <a:pathLst>
                  <a:path extrusionOk="0" h="21600" w="21600">
                    <a:moveTo>
                      <a:pt x="16840" y="21599"/>
                    </a:moveTo>
                    <a:lnTo>
                      <a:pt x="0" y="136"/>
                    </a:lnTo>
                    <a:lnTo>
                      <a:pt x="4759" y="0"/>
                    </a:lnTo>
                    <a:lnTo>
                      <a:pt x="21599" y="21463"/>
                    </a:lnTo>
                    <a:cubicBezTo>
                      <a:pt x="21599" y="21463"/>
                      <a:pt x="16840" y="21599"/>
                      <a:pt x="16840" y="21599"/>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48" name="Google Shape;448;p3"/>
              <p:cNvSpPr/>
              <p:nvPr/>
            </p:nvSpPr>
            <p:spPr>
              <a:xfrm flipH="1" rot="6480000">
                <a:off x="255403896" y="1906305415"/>
                <a:ext cx="298271306" cy="44659458"/>
              </a:xfrm>
              <a:custGeom>
                <a:rect b="b" l="l" r="r" t="t"/>
                <a:pathLst>
                  <a:path extrusionOk="0" h="21600" w="21600">
                    <a:moveTo>
                      <a:pt x="138" y="21599"/>
                    </a:moveTo>
                    <a:lnTo>
                      <a:pt x="0" y="18795"/>
                    </a:lnTo>
                    <a:lnTo>
                      <a:pt x="21461" y="0"/>
                    </a:lnTo>
                    <a:lnTo>
                      <a:pt x="21600" y="2804"/>
                    </a:lnTo>
                    <a:cubicBezTo>
                      <a:pt x="21600" y="2804"/>
                      <a:pt x="138" y="21599"/>
                      <a:pt x="13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49" name="Google Shape;449;p3"/>
              <p:cNvSpPr/>
              <p:nvPr/>
            </p:nvSpPr>
            <p:spPr>
              <a:xfrm flipH="1" rot="6480000">
                <a:off x="395304390" y="1771865745"/>
                <a:ext cx="18024261" cy="91914570"/>
              </a:xfrm>
              <a:custGeom>
                <a:rect b="b" l="l" r="r" t="t"/>
                <a:pathLst>
                  <a:path extrusionOk="0" h="21600" w="21600">
                    <a:moveTo>
                      <a:pt x="11224" y="21599"/>
                    </a:moveTo>
                    <a:lnTo>
                      <a:pt x="0" y="21517"/>
                    </a:lnTo>
                    <a:lnTo>
                      <a:pt x="10375" y="0"/>
                    </a:lnTo>
                    <a:lnTo>
                      <a:pt x="21599" y="82"/>
                    </a:lnTo>
                    <a:cubicBezTo>
                      <a:pt x="21599" y="82"/>
                      <a:pt x="11224" y="21599"/>
                      <a:pt x="1122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50" name="Google Shape;450;p3"/>
              <p:cNvSpPr/>
              <p:nvPr/>
            </p:nvSpPr>
            <p:spPr>
              <a:xfrm flipH="1" rot="6480000">
                <a:off x="220524351" y="1852048722"/>
                <a:ext cx="163115679" cy="22126091"/>
              </a:xfrm>
              <a:custGeom>
                <a:rect b="b" l="l" r="r" t="t"/>
                <a:pathLst>
                  <a:path extrusionOk="0" h="21600" w="21600">
                    <a:moveTo>
                      <a:pt x="21404" y="21600"/>
                    </a:moveTo>
                    <a:lnTo>
                      <a:pt x="0" y="5704"/>
                    </a:lnTo>
                    <a:lnTo>
                      <a:pt x="195" y="0"/>
                    </a:lnTo>
                    <a:lnTo>
                      <a:pt x="21600" y="15894"/>
                    </a:lnTo>
                    <a:cubicBezTo>
                      <a:pt x="21600" y="15894"/>
                      <a:pt x="21404" y="21600"/>
                      <a:pt x="2140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51" name="Google Shape;451;p3"/>
              <p:cNvSpPr/>
              <p:nvPr/>
            </p:nvSpPr>
            <p:spPr>
              <a:xfrm flipH="1" rot="6480000">
                <a:off x="107792616" y="1681781396"/>
                <a:ext cx="275982414" cy="132838131"/>
              </a:xfrm>
              <a:custGeom>
                <a:rect b="b" l="l" r="r" t="t"/>
                <a:pathLst>
                  <a:path extrusionOk="0" h="21600" w="21600">
                    <a:moveTo>
                      <a:pt x="441" y="21600"/>
                    </a:moveTo>
                    <a:lnTo>
                      <a:pt x="0" y="20830"/>
                    </a:lnTo>
                    <a:lnTo>
                      <a:pt x="21158" y="0"/>
                    </a:lnTo>
                    <a:lnTo>
                      <a:pt x="21599" y="769"/>
                    </a:lnTo>
                    <a:cubicBezTo>
                      <a:pt x="21599" y="769"/>
                      <a:pt x="441" y="21600"/>
                      <a:pt x="441"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52" name="Google Shape;452;p3"/>
              <p:cNvSpPr/>
              <p:nvPr/>
            </p:nvSpPr>
            <p:spPr>
              <a:xfrm flipH="1" rot="6480000">
                <a:off x="9784426" y="1699782695"/>
                <a:ext cx="259528800" cy="65881872"/>
              </a:xfrm>
              <a:custGeom>
                <a:rect b="b" l="l" r="r" t="t"/>
                <a:pathLst>
                  <a:path extrusionOk="0" h="21600" w="21600">
                    <a:moveTo>
                      <a:pt x="272" y="21600"/>
                    </a:moveTo>
                    <a:lnTo>
                      <a:pt x="0" y="19782"/>
                    </a:lnTo>
                    <a:lnTo>
                      <a:pt x="21327" y="0"/>
                    </a:lnTo>
                    <a:lnTo>
                      <a:pt x="21599" y="1817"/>
                    </a:lnTo>
                    <a:cubicBezTo>
                      <a:pt x="21599" y="1817"/>
                      <a:pt x="272" y="21600"/>
                      <a:pt x="27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53" name="Google Shape;453;p3"/>
              <p:cNvSpPr/>
              <p:nvPr/>
            </p:nvSpPr>
            <p:spPr>
              <a:xfrm flipH="1" rot="6480000">
                <a:off x="92987717" y="1545027060"/>
                <a:ext cx="227253164" cy="70003098"/>
              </a:xfrm>
              <a:custGeom>
                <a:rect b="b" l="l" r="r" t="t"/>
                <a:pathLst>
                  <a:path extrusionOk="0" h="21600" w="21600">
                    <a:moveTo>
                      <a:pt x="21228" y="21599"/>
                    </a:moveTo>
                    <a:lnTo>
                      <a:pt x="0" y="1660"/>
                    </a:lnTo>
                    <a:lnTo>
                      <a:pt x="371" y="0"/>
                    </a:lnTo>
                    <a:lnTo>
                      <a:pt x="21599" y="19939"/>
                    </a:lnTo>
                    <a:cubicBezTo>
                      <a:pt x="21599" y="19939"/>
                      <a:pt x="21228" y="21599"/>
                      <a:pt x="2122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54" name="Google Shape;454;p3"/>
              <p:cNvSpPr/>
              <p:nvPr/>
            </p:nvSpPr>
            <p:spPr>
              <a:xfrm flipH="1" rot="6480000">
                <a:off x="201724143" y="1330466459"/>
                <a:ext cx="329553532" cy="148169423"/>
              </a:xfrm>
              <a:custGeom>
                <a:rect b="b" l="l" r="r" t="t"/>
                <a:pathLst>
                  <a:path extrusionOk="0" h="21600" w="21600">
                    <a:moveTo>
                      <a:pt x="353" y="21600"/>
                    </a:moveTo>
                    <a:lnTo>
                      <a:pt x="0" y="20894"/>
                    </a:lnTo>
                    <a:lnTo>
                      <a:pt x="21246" y="0"/>
                    </a:lnTo>
                    <a:lnTo>
                      <a:pt x="21599" y="705"/>
                    </a:lnTo>
                    <a:cubicBezTo>
                      <a:pt x="21599" y="705"/>
                      <a:pt x="353" y="21600"/>
                      <a:pt x="35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55" name="Google Shape;455;p3"/>
              <p:cNvSpPr/>
              <p:nvPr/>
            </p:nvSpPr>
            <p:spPr>
              <a:xfrm flipH="1" rot="6480000">
                <a:off x="390587163" y="1206781187"/>
                <a:ext cx="205820202" cy="87449788"/>
              </a:xfrm>
              <a:custGeom>
                <a:rect b="b" l="l" r="r" t="t"/>
                <a:pathLst>
                  <a:path extrusionOk="0" h="21600" w="21600">
                    <a:moveTo>
                      <a:pt x="21062" y="21600"/>
                    </a:moveTo>
                    <a:lnTo>
                      <a:pt x="0" y="1225"/>
                    </a:lnTo>
                    <a:lnTo>
                      <a:pt x="537" y="0"/>
                    </a:lnTo>
                    <a:lnTo>
                      <a:pt x="21600" y="20374"/>
                    </a:lnTo>
                    <a:cubicBezTo>
                      <a:pt x="21600" y="20374"/>
                      <a:pt x="21062" y="21600"/>
                      <a:pt x="2106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56" name="Google Shape;456;p3"/>
              <p:cNvSpPr/>
              <p:nvPr/>
            </p:nvSpPr>
            <p:spPr>
              <a:xfrm flipH="1" rot="6480000">
                <a:off x="676041153" y="1384129630"/>
                <a:ext cx="217172046" cy="6370297"/>
              </a:xfrm>
              <a:custGeom>
                <a:rect b="b" l="l" r="r" t="t"/>
                <a:pathLst>
                  <a:path extrusionOk="0" h="21600" w="21600">
                    <a:moveTo>
                      <a:pt x="21600" y="21600"/>
                    </a:moveTo>
                    <a:lnTo>
                      <a:pt x="0" y="21600"/>
                    </a:lnTo>
                    <a:lnTo>
                      <a:pt x="0" y="0"/>
                    </a:lnTo>
                    <a:lnTo>
                      <a:pt x="21600" y="0"/>
                    </a:lnTo>
                    <a:cubicBezTo>
                      <a:pt x="21600" y="0"/>
                      <a:pt x="21600" y="21600"/>
                      <a:pt x="21600"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57" name="Google Shape;457;p3"/>
              <p:cNvSpPr/>
              <p:nvPr/>
            </p:nvSpPr>
            <p:spPr>
              <a:xfrm flipH="1" rot="6480000">
                <a:off x="955454012" y="1270485188"/>
                <a:ext cx="139905523" cy="252794875"/>
              </a:xfrm>
              <a:custGeom>
                <a:rect b="b" l="l" r="r" t="t"/>
                <a:pathLst>
                  <a:path extrusionOk="0" h="21600" w="21600">
                    <a:moveTo>
                      <a:pt x="20306" y="21599"/>
                    </a:moveTo>
                    <a:lnTo>
                      <a:pt x="0" y="7530"/>
                    </a:lnTo>
                    <a:lnTo>
                      <a:pt x="13409" y="0"/>
                    </a:lnTo>
                    <a:lnTo>
                      <a:pt x="14639" y="267"/>
                    </a:lnTo>
                    <a:lnTo>
                      <a:pt x="1659" y="7556"/>
                    </a:lnTo>
                    <a:lnTo>
                      <a:pt x="21599" y="21372"/>
                    </a:lnTo>
                    <a:cubicBezTo>
                      <a:pt x="21599" y="21372"/>
                      <a:pt x="20306" y="21599"/>
                      <a:pt x="2030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58" name="Google Shape;458;p3"/>
              <p:cNvSpPr/>
              <p:nvPr/>
            </p:nvSpPr>
            <p:spPr>
              <a:xfrm flipH="1" rot="6480000">
                <a:off x="732230961" y="1174864545"/>
                <a:ext cx="391146123" cy="53409281"/>
              </a:xfrm>
              <a:custGeom>
                <a:rect b="b" l="l" r="r" t="t"/>
                <a:pathLst>
                  <a:path extrusionOk="0" h="21600" w="21600">
                    <a:moveTo>
                      <a:pt x="131" y="21599"/>
                    </a:moveTo>
                    <a:lnTo>
                      <a:pt x="0" y="19286"/>
                    </a:lnTo>
                    <a:lnTo>
                      <a:pt x="15919" y="0"/>
                    </a:lnTo>
                    <a:lnTo>
                      <a:pt x="21600" y="17450"/>
                    </a:lnTo>
                    <a:lnTo>
                      <a:pt x="21313" y="19444"/>
                    </a:lnTo>
                    <a:lnTo>
                      <a:pt x="15826" y="2587"/>
                    </a:lnTo>
                    <a:cubicBezTo>
                      <a:pt x="15826" y="2587"/>
                      <a:pt x="131" y="21599"/>
                      <a:pt x="131" y="21599"/>
                    </a:cubicBezTo>
                    <a:close/>
                  </a:path>
                </a:pathLst>
              </a:custGeom>
              <a:solidFill>
                <a:schemeClr val="l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59" name="Google Shape;459;p3"/>
              <p:cNvSpPr/>
              <p:nvPr/>
            </p:nvSpPr>
            <p:spPr>
              <a:xfrm flipH="1" rot="6480000">
                <a:off x="837402855" y="796427034"/>
                <a:ext cx="787405653" cy="368530306"/>
              </a:xfrm>
              <a:custGeom>
                <a:rect b="b" l="l" r="r" t="t"/>
                <a:pathLst>
                  <a:path extrusionOk="0" h="21600" w="21600">
                    <a:moveTo>
                      <a:pt x="11748" y="21600"/>
                    </a:moveTo>
                    <a:lnTo>
                      <a:pt x="11685" y="21263"/>
                    </a:lnTo>
                    <a:lnTo>
                      <a:pt x="21141" y="18043"/>
                    </a:lnTo>
                    <a:lnTo>
                      <a:pt x="14472" y="7191"/>
                    </a:lnTo>
                    <a:lnTo>
                      <a:pt x="0" y="327"/>
                    </a:lnTo>
                    <a:lnTo>
                      <a:pt x="85" y="0"/>
                    </a:lnTo>
                    <a:lnTo>
                      <a:pt x="14624" y="6896"/>
                    </a:lnTo>
                    <a:lnTo>
                      <a:pt x="14647" y="6933"/>
                    </a:lnTo>
                    <a:lnTo>
                      <a:pt x="21600" y="18245"/>
                    </a:lnTo>
                    <a:cubicBezTo>
                      <a:pt x="21600" y="18245"/>
                      <a:pt x="11748" y="21600"/>
                      <a:pt x="1174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60" name="Google Shape;460;p3"/>
              <p:cNvSpPr/>
              <p:nvPr/>
            </p:nvSpPr>
            <p:spPr>
              <a:xfrm flipH="1" rot="6480000">
                <a:off x="927163957" y="842882364"/>
                <a:ext cx="1024363433" cy="507726236"/>
              </a:xfrm>
              <a:custGeom>
                <a:rect b="b" l="l" r="r" t="t"/>
                <a:pathLst>
                  <a:path extrusionOk="0" h="21600" w="21600">
                    <a:moveTo>
                      <a:pt x="10632" y="21600"/>
                    </a:moveTo>
                    <a:lnTo>
                      <a:pt x="10102" y="17875"/>
                    </a:lnTo>
                    <a:lnTo>
                      <a:pt x="13914" y="5372"/>
                    </a:lnTo>
                    <a:lnTo>
                      <a:pt x="13972" y="5362"/>
                    </a:lnTo>
                    <a:lnTo>
                      <a:pt x="20569" y="4251"/>
                    </a:lnTo>
                    <a:lnTo>
                      <a:pt x="8542" y="273"/>
                    </a:lnTo>
                    <a:lnTo>
                      <a:pt x="116" y="8047"/>
                    </a:lnTo>
                    <a:lnTo>
                      <a:pt x="0" y="7843"/>
                    </a:lnTo>
                    <a:lnTo>
                      <a:pt x="8502" y="0"/>
                    </a:lnTo>
                    <a:lnTo>
                      <a:pt x="8547" y="15"/>
                    </a:lnTo>
                    <a:lnTo>
                      <a:pt x="21600" y="4331"/>
                    </a:lnTo>
                    <a:lnTo>
                      <a:pt x="14056" y="5602"/>
                    </a:lnTo>
                    <a:lnTo>
                      <a:pt x="10306" y="17900"/>
                    </a:lnTo>
                    <a:lnTo>
                      <a:pt x="10826" y="21555"/>
                    </a:lnTo>
                    <a:cubicBezTo>
                      <a:pt x="10826" y="21555"/>
                      <a:pt x="10632" y="21600"/>
                      <a:pt x="1063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61" name="Google Shape;461;p3"/>
              <p:cNvSpPr/>
              <p:nvPr/>
            </p:nvSpPr>
            <p:spPr>
              <a:xfrm flipH="1" rot="6480000">
                <a:off x="1018444615" y="1981774476"/>
                <a:ext cx="318192449" cy="64860231"/>
              </a:xfrm>
              <a:custGeom>
                <a:rect b="b" l="l" r="r" t="t"/>
                <a:pathLst>
                  <a:path extrusionOk="0" h="21600" w="21600">
                    <a:moveTo>
                      <a:pt x="21418" y="21600"/>
                    </a:moveTo>
                    <a:lnTo>
                      <a:pt x="0" y="1889"/>
                    </a:lnTo>
                    <a:lnTo>
                      <a:pt x="181" y="0"/>
                    </a:lnTo>
                    <a:lnTo>
                      <a:pt x="21600" y="19710"/>
                    </a:lnTo>
                    <a:cubicBezTo>
                      <a:pt x="21600" y="19710"/>
                      <a:pt x="21418" y="21600"/>
                      <a:pt x="21418" y="21600"/>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62" name="Google Shape;462;p3"/>
              <p:cNvSpPr/>
              <p:nvPr/>
            </p:nvSpPr>
            <p:spPr>
              <a:xfrm flipH="1" rot="6480000">
                <a:off x="988400150" y="337362085"/>
                <a:ext cx="469608494" cy="473907894"/>
              </a:xfrm>
              <a:custGeom>
                <a:rect b="b" l="l" r="r" t="t"/>
                <a:pathLst>
                  <a:path extrusionOk="0" h="21600" w="21600">
                    <a:moveTo>
                      <a:pt x="6399" y="21600"/>
                    </a:moveTo>
                    <a:lnTo>
                      <a:pt x="0" y="10843"/>
                    </a:lnTo>
                    <a:lnTo>
                      <a:pt x="404" y="10749"/>
                    </a:lnTo>
                    <a:lnTo>
                      <a:pt x="6523" y="21034"/>
                    </a:lnTo>
                    <a:lnTo>
                      <a:pt x="21108" y="8485"/>
                    </a:lnTo>
                    <a:lnTo>
                      <a:pt x="15602" y="282"/>
                    </a:lnTo>
                    <a:lnTo>
                      <a:pt x="9836" y="524"/>
                    </a:lnTo>
                    <a:lnTo>
                      <a:pt x="9807" y="254"/>
                    </a:lnTo>
                    <a:lnTo>
                      <a:pt x="15881" y="0"/>
                    </a:lnTo>
                    <a:lnTo>
                      <a:pt x="21600" y="8521"/>
                    </a:lnTo>
                    <a:lnTo>
                      <a:pt x="21528" y="8582"/>
                    </a:lnTo>
                    <a:cubicBezTo>
                      <a:pt x="21528" y="8582"/>
                      <a:pt x="6399" y="21600"/>
                      <a:pt x="63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63" name="Google Shape;463;p3"/>
              <p:cNvSpPr/>
              <p:nvPr/>
            </p:nvSpPr>
            <p:spPr>
              <a:xfrm flipH="1" rot="6480000">
                <a:off x="1012284296" y="86179099"/>
                <a:ext cx="336677343" cy="147866333"/>
              </a:xfrm>
              <a:custGeom>
                <a:rect b="b" l="l" r="r" t="t"/>
                <a:pathLst>
                  <a:path extrusionOk="0" h="21600" w="21600">
                    <a:moveTo>
                      <a:pt x="339" y="21600"/>
                    </a:moveTo>
                    <a:lnTo>
                      <a:pt x="0" y="20886"/>
                    </a:lnTo>
                    <a:lnTo>
                      <a:pt x="21260" y="0"/>
                    </a:lnTo>
                    <a:lnTo>
                      <a:pt x="21600" y="713"/>
                    </a:lnTo>
                    <a:cubicBezTo>
                      <a:pt x="21600" y="713"/>
                      <a:pt x="339" y="21600"/>
                      <a:pt x="33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64" name="Google Shape;464;p3"/>
              <p:cNvSpPr/>
              <p:nvPr/>
            </p:nvSpPr>
            <p:spPr>
              <a:xfrm flipH="1" rot="6480000">
                <a:off x="1117728283" y="207631344"/>
                <a:ext cx="23437560" cy="124712359"/>
              </a:xfrm>
              <a:custGeom>
                <a:rect b="b" l="l" r="r" t="t"/>
                <a:pathLst>
                  <a:path extrusionOk="0" h="21600" w="21600">
                    <a:moveTo>
                      <a:pt x="8627" y="21599"/>
                    </a:moveTo>
                    <a:lnTo>
                      <a:pt x="0" y="21527"/>
                    </a:lnTo>
                    <a:lnTo>
                      <a:pt x="12972" y="0"/>
                    </a:lnTo>
                    <a:lnTo>
                      <a:pt x="21600" y="73"/>
                    </a:lnTo>
                    <a:cubicBezTo>
                      <a:pt x="21600" y="73"/>
                      <a:pt x="8627" y="21599"/>
                      <a:pt x="8627" y="21599"/>
                    </a:cubicBezTo>
                    <a:close/>
                  </a:path>
                </a:pathLst>
              </a:custGeom>
              <a:solidFill>
                <a:srgbClr val="302D5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65" name="Google Shape;465;p3"/>
              <p:cNvSpPr/>
              <p:nvPr/>
            </p:nvSpPr>
            <p:spPr>
              <a:xfrm flipH="1" rot="6480000">
                <a:off x="741040291" y="809775053"/>
                <a:ext cx="132822412" cy="87211492"/>
              </a:xfrm>
              <a:custGeom>
                <a:rect b="b" l="l" r="r" t="t"/>
                <a:pathLst>
                  <a:path extrusionOk="0" h="21600" w="21600">
                    <a:moveTo>
                      <a:pt x="20496" y="21599"/>
                    </a:moveTo>
                    <a:lnTo>
                      <a:pt x="0" y="1013"/>
                    </a:lnTo>
                    <a:lnTo>
                      <a:pt x="1102" y="0"/>
                    </a:lnTo>
                    <a:lnTo>
                      <a:pt x="21599" y="20586"/>
                    </a:lnTo>
                    <a:cubicBezTo>
                      <a:pt x="21599" y="20586"/>
                      <a:pt x="20496" y="21599"/>
                      <a:pt x="2049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66" name="Google Shape;466;p3"/>
              <p:cNvSpPr/>
              <p:nvPr/>
            </p:nvSpPr>
            <p:spPr>
              <a:xfrm flipH="1" rot="6480000">
                <a:off x="494324158" y="1009325960"/>
                <a:ext cx="263243217" cy="163527199"/>
              </a:xfrm>
              <a:custGeom>
                <a:rect b="b" l="l" r="r" t="t"/>
                <a:pathLst>
                  <a:path extrusionOk="0" h="21600" w="21600">
                    <a:moveTo>
                      <a:pt x="540" y="21599"/>
                    </a:moveTo>
                    <a:lnTo>
                      <a:pt x="0" y="21042"/>
                    </a:lnTo>
                    <a:lnTo>
                      <a:pt x="21059" y="0"/>
                    </a:lnTo>
                    <a:lnTo>
                      <a:pt x="21599" y="557"/>
                    </a:lnTo>
                    <a:cubicBezTo>
                      <a:pt x="21599" y="557"/>
                      <a:pt x="540" y="21599"/>
                      <a:pt x="54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67" name="Google Shape;467;p3"/>
              <p:cNvSpPr/>
              <p:nvPr/>
            </p:nvSpPr>
            <p:spPr>
              <a:xfrm flipH="1" rot="6480000">
                <a:off x="378805588" y="1081495087"/>
                <a:ext cx="119777154" cy="53443294"/>
              </a:xfrm>
              <a:custGeom>
                <a:rect b="b" l="l" r="r" t="t"/>
                <a:pathLst>
                  <a:path extrusionOk="0" h="21600" w="21600">
                    <a:moveTo>
                      <a:pt x="20656" y="21599"/>
                    </a:moveTo>
                    <a:lnTo>
                      <a:pt x="0" y="1985"/>
                    </a:lnTo>
                    <a:lnTo>
                      <a:pt x="943" y="0"/>
                    </a:lnTo>
                    <a:lnTo>
                      <a:pt x="21599" y="19614"/>
                    </a:lnTo>
                    <a:cubicBezTo>
                      <a:pt x="21599" y="19614"/>
                      <a:pt x="20656" y="21599"/>
                      <a:pt x="2065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68" name="Google Shape;468;p3"/>
              <p:cNvSpPr/>
              <p:nvPr/>
            </p:nvSpPr>
            <p:spPr>
              <a:xfrm flipH="1" rot="6480000">
                <a:off x="1707970588" y="748501808"/>
                <a:ext cx="29543335" cy="131765040"/>
              </a:xfrm>
              <a:custGeom>
                <a:rect b="b" l="l" r="r" t="t"/>
                <a:pathLst>
                  <a:path extrusionOk="0" h="21600" w="21600">
                    <a:moveTo>
                      <a:pt x="14773" y="21600"/>
                    </a:moveTo>
                    <a:lnTo>
                      <a:pt x="0" y="93"/>
                    </a:lnTo>
                    <a:lnTo>
                      <a:pt x="6829" y="0"/>
                    </a:lnTo>
                    <a:lnTo>
                      <a:pt x="21600" y="21506"/>
                    </a:lnTo>
                    <a:cubicBezTo>
                      <a:pt x="21600" y="21506"/>
                      <a:pt x="14773" y="21600"/>
                      <a:pt x="1477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69" name="Google Shape;469;p3"/>
              <p:cNvSpPr/>
              <p:nvPr/>
            </p:nvSpPr>
            <p:spPr>
              <a:xfrm flipH="1" rot="6480000">
                <a:off x="1470916840" y="1550134473"/>
                <a:ext cx="100657579" cy="67716780"/>
              </a:xfrm>
              <a:custGeom>
                <a:rect b="b" l="l" r="r" t="t"/>
                <a:pathLst>
                  <a:path extrusionOk="0" h="21600" w="21600">
                    <a:moveTo>
                      <a:pt x="20124" y="21600"/>
                    </a:moveTo>
                    <a:lnTo>
                      <a:pt x="0" y="1284"/>
                    </a:lnTo>
                    <a:lnTo>
                      <a:pt x="1475" y="0"/>
                    </a:lnTo>
                    <a:lnTo>
                      <a:pt x="21599" y="20315"/>
                    </a:lnTo>
                    <a:cubicBezTo>
                      <a:pt x="21599" y="20315"/>
                      <a:pt x="20124" y="21600"/>
                      <a:pt x="2012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70" name="Google Shape;470;p3"/>
              <p:cNvSpPr/>
              <p:nvPr/>
            </p:nvSpPr>
            <p:spPr>
              <a:xfrm flipH="1" rot="6480000">
                <a:off x="1115219315" y="175299302"/>
                <a:ext cx="546421610" cy="179539367"/>
              </a:xfrm>
              <a:custGeom>
                <a:rect b="b" l="l" r="r" t="t"/>
                <a:pathLst>
                  <a:path extrusionOk="0" h="21600" w="21600">
                    <a:moveTo>
                      <a:pt x="21600" y="21599"/>
                    </a:moveTo>
                    <a:lnTo>
                      <a:pt x="7314" y="21427"/>
                    </a:lnTo>
                    <a:lnTo>
                      <a:pt x="10068" y="2002"/>
                    </a:lnTo>
                    <a:lnTo>
                      <a:pt x="74" y="5922"/>
                    </a:lnTo>
                    <a:lnTo>
                      <a:pt x="0" y="5225"/>
                    </a:lnTo>
                    <a:lnTo>
                      <a:pt x="10584" y="1073"/>
                    </a:lnTo>
                    <a:lnTo>
                      <a:pt x="7798" y="20721"/>
                    </a:lnTo>
                    <a:lnTo>
                      <a:pt x="20780" y="20878"/>
                    </a:lnTo>
                    <a:lnTo>
                      <a:pt x="11519" y="467"/>
                    </a:lnTo>
                    <a:lnTo>
                      <a:pt x="11799" y="0"/>
                    </a:lnTo>
                    <a:cubicBezTo>
                      <a:pt x="11799" y="0"/>
                      <a:pt x="21600" y="21599"/>
                      <a:pt x="2160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71" name="Google Shape;471;p3"/>
              <p:cNvSpPr/>
              <p:nvPr/>
            </p:nvSpPr>
            <p:spPr>
              <a:xfrm flipH="1" rot="6480000">
                <a:off x="1125261658" y="706697469"/>
                <a:ext cx="289131979" cy="192366922"/>
              </a:xfrm>
              <a:custGeom>
                <a:rect b="b" l="l" r="r" t="t"/>
                <a:pathLst>
                  <a:path extrusionOk="0" h="21600" w="21600">
                    <a:moveTo>
                      <a:pt x="18895" y="21600"/>
                    </a:moveTo>
                    <a:lnTo>
                      <a:pt x="18198" y="21566"/>
                    </a:lnTo>
                    <a:lnTo>
                      <a:pt x="20810" y="715"/>
                    </a:lnTo>
                    <a:lnTo>
                      <a:pt x="0" y="715"/>
                    </a:lnTo>
                    <a:lnTo>
                      <a:pt x="0" y="0"/>
                    </a:lnTo>
                    <a:lnTo>
                      <a:pt x="21599" y="0"/>
                    </a:lnTo>
                    <a:cubicBezTo>
                      <a:pt x="21599" y="0"/>
                      <a:pt x="18895" y="21600"/>
                      <a:pt x="18895"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72" name="Google Shape;472;p3"/>
              <p:cNvSpPr/>
              <p:nvPr/>
            </p:nvSpPr>
            <p:spPr>
              <a:xfrm flipH="1" rot="6480000">
                <a:off x="858965069" y="1577071915"/>
                <a:ext cx="294244340" cy="223042002"/>
              </a:xfrm>
              <a:custGeom>
                <a:rect b="b" l="l" r="r" t="t"/>
                <a:pathLst>
                  <a:path extrusionOk="0" h="21600" w="21600">
                    <a:moveTo>
                      <a:pt x="17589" y="21600"/>
                    </a:moveTo>
                    <a:lnTo>
                      <a:pt x="10665" y="19954"/>
                    </a:lnTo>
                    <a:lnTo>
                      <a:pt x="8225" y="4807"/>
                    </a:lnTo>
                    <a:lnTo>
                      <a:pt x="0" y="484"/>
                    </a:lnTo>
                    <a:lnTo>
                      <a:pt x="368" y="0"/>
                    </a:lnTo>
                    <a:lnTo>
                      <a:pt x="8865" y="4465"/>
                    </a:lnTo>
                    <a:lnTo>
                      <a:pt x="11288" y="19506"/>
                    </a:lnTo>
                    <a:lnTo>
                      <a:pt x="17225" y="20917"/>
                    </a:lnTo>
                    <a:lnTo>
                      <a:pt x="20981" y="14540"/>
                    </a:lnTo>
                    <a:lnTo>
                      <a:pt x="21599" y="14793"/>
                    </a:lnTo>
                    <a:cubicBezTo>
                      <a:pt x="21599" y="14793"/>
                      <a:pt x="17589" y="21600"/>
                      <a:pt x="1758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73" name="Google Shape;473;p3"/>
              <p:cNvSpPr/>
              <p:nvPr/>
            </p:nvSpPr>
            <p:spPr>
              <a:xfrm flipH="1" rot="6480000">
                <a:off x="267879512" y="1641374238"/>
                <a:ext cx="177325663" cy="215715491"/>
              </a:xfrm>
              <a:custGeom>
                <a:rect b="b" l="l" r="r" t="t"/>
                <a:pathLst>
                  <a:path extrusionOk="0" h="21600" w="21600">
                    <a:moveTo>
                      <a:pt x="20577" y="21599"/>
                    </a:moveTo>
                    <a:lnTo>
                      <a:pt x="0" y="265"/>
                    </a:lnTo>
                    <a:lnTo>
                      <a:pt x="1022" y="0"/>
                    </a:lnTo>
                    <a:lnTo>
                      <a:pt x="21600" y="21334"/>
                    </a:lnTo>
                    <a:cubicBezTo>
                      <a:pt x="21600" y="21334"/>
                      <a:pt x="20577" y="21599"/>
                      <a:pt x="2057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74" name="Google Shape;474;p3"/>
              <p:cNvSpPr/>
              <p:nvPr/>
            </p:nvSpPr>
            <p:spPr>
              <a:xfrm flipH="1" rot="6480000">
                <a:off x="504729733" y="1131616807"/>
                <a:ext cx="248880708" cy="276091792"/>
              </a:xfrm>
              <a:custGeom>
                <a:rect b="b" l="l" r="r" t="t"/>
                <a:pathLst>
                  <a:path extrusionOk="0" h="21600" w="21600">
                    <a:moveTo>
                      <a:pt x="20816" y="21600"/>
                    </a:moveTo>
                    <a:lnTo>
                      <a:pt x="10201" y="498"/>
                    </a:lnTo>
                    <a:lnTo>
                      <a:pt x="9668" y="498"/>
                    </a:lnTo>
                    <a:lnTo>
                      <a:pt x="766" y="14438"/>
                    </a:lnTo>
                    <a:lnTo>
                      <a:pt x="0" y="14277"/>
                    </a:lnTo>
                    <a:lnTo>
                      <a:pt x="9097" y="0"/>
                    </a:lnTo>
                    <a:lnTo>
                      <a:pt x="10816" y="0"/>
                    </a:lnTo>
                    <a:lnTo>
                      <a:pt x="21599" y="21470"/>
                    </a:lnTo>
                    <a:cubicBezTo>
                      <a:pt x="21599" y="21470"/>
                      <a:pt x="20816" y="21600"/>
                      <a:pt x="2081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75" name="Google Shape;475;p3"/>
              <p:cNvSpPr/>
              <p:nvPr/>
            </p:nvSpPr>
            <p:spPr>
              <a:xfrm flipH="1" rot="6480000">
                <a:off x="210361843" y="1251377510"/>
                <a:ext cx="303511228" cy="188564512"/>
              </a:xfrm>
              <a:custGeom>
                <a:rect b="b" l="l" r="r" t="t"/>
                <a:pathLst>
                  <a:path extrusionOk="0" h="21600" w="21600">
                    <a:moveTo>
                      <a:pt x="21131" y="21599"/>
                    </a:moveTo>
                    <a:lnTo>
                      <a:pt x="0" y="483"/>
                    </a:lnTo>
                    <a:lnTo>
                      <a:pt x="468" y="0"/>
                    </a:lnTo>
                    <a:lnTo>
                      <a:pt x="21599" y="21116"/>
                    </a:lnTo>
                    <a:cubicBezTo>
                      <a:pt x="21599" y="21116"/>
                      <a:pt x="21131" y="21599"/>
                      <a:pt x="2113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76" name="Google Shape;476;p3"/>
              <p:cNvSpPr/>
              <p:nvPr/>
            </p:nvSpPr>
            <p:spPr>
              <a:xfrm flipH="1" rot="6480000">
                <a:off x="497550748" y="960084922"/>
                <a:ext cx="433031638" cy="551100810"/>
              </a:xfrm>
              <a:custGeom>
                <a:rect b="b" l="l" r="r" t="t"/>
                <a:pathLst>
                  <a:path extrusionOk="0" h="21600" w="21600">
                    <a:moveTo>
                      <a:pt x="6105" y="21600"/>
                    </a:moveTo>
                    <a:lnTo>
                      <a:pt x="5762" y="21441"/>
                    </a:lnTo>
                    <a:lnTo>
                      <a:pt x="12541" y="17836"/>
                    </a:lnTo>
                    <a:lnTo>
                      <a:pt x="21025" y="5351"/>
                    </a:lnTo>
                    <a:lnTo>
                      <a:pt x="493" y="377"/>
                    </a:lnTo>
                    <a:lnTo>
                      <a:pt x="1416" y="14219"/>
                    </a:lnTo>
                    <a:lnTo>
                      <a:pt x="949" y="14227"/>
                    </a:lnTo>
                    <a:lnTo>
                      <a:pt x="0" y="0"/>
                    </a:lnTo>
                    <a:lnTo>
                      <a:pt x="21600" y="5232"/>
                    </a:lnTo>
                    <a:lnTo>
                      <a:pt x="12952" y="17957"/>
                    </a:lnTo>
                    <a:lnTo>
                      <a:pt x="12918" y="17975"/>
                    </a:lnTo>
                    <a:cubicBezTo>
                      <a:pt x="12918" y="17975"/>
                      <a:pt x="6105" y="21600"/>
                      <a:pt x="6105"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77" name="Google Shape;477;p3"/>
              <p:cNvSpPr/>
              <p:nvPr/>
            </p:nvSpPr>
            <p:spPr>
              <a:xfrm flipH="1" rot="6480000">
                <a:off x="291080736" y="939742621"/>
                <a:ext cx="633412242" cy="84729710"/>
              </a:xfrm>
              <a:custGeom>
                <a:rect b="b" l="l" r="r" t="t"/>
                <a:pathLst>
                  <a:path extrusionOk="0" h="21600" w="21600">
                    <a:moveTo>
                      <a:pt x="62" y="21599"/>
                    </a:moveTo>
                    <a:lnTo>
                      <a:pt x="0" y="20120"/>
                    </a:lnTo>
                    <a:lnTo>
                      <a:pt x="21537" y="0"/>
                    </a:lnTo>
                    <a:lnTo>
                      <a:pt x="21599" y="1479"/>
                    </a:lnTo>
                    <a:cubicBezTo>
                      <a:pt x="21599" y="1479"/>
                      <a:pt x="62" y="21599"/>
                      <a:pt x="62"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78" name="Google Shape;478;p3"/>
              <p:cNvSpPr/>
              <p:nvPr/>
            </p:nvSpPr>
            <p:spPr>
              <a:xfrm flipH="1" rot="6480000">
                <a:off x="1592875786" y="885245856"/>
                <a:ext cx="127107844" cy="624045906"/>
              </a:xfrm>
              <a:custGeom>
                <a:rect b="b" l="l" r="r" t="t"/>
                <a:pathLst>
                  <a:path extrusionOk="0" h="21600" w="21600">
                    <a:moveTo>
                      <a:pt x="19342" y="21600"/>
                    </a:moveTo>
                    <a:lnTo>
                      <a:pt x="0" y="39"/>
                    </a:lnTo>
                    <a:lnTo>
                      <a:pt x="2257" y="0"/>
                    </a:lnTo>
                    <a:lnTo>
                      <a:pt x="21600" y="21560"/>
                    </a:lnTo>
                    <a:cubicBezTo>
                      <a:pt x="21600" y="21560"/>
                      <a:pt x="19342" y="21600"/>
                      <a:pt x="1934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79" name="Google Shape;479;p3"/>
              <p:cNvSpPr/>
              <p:nvPr/>
            </p:nvSpPr>
            <p:spPr>
              <a:xfrm flipH="1" rot="6480000">
                <a:off x="744181313" y="1171270552"/>
                <a:ext cx="627992056" cy="135564658"/>
              </a:xfrm>
              <a:custGeom>
                <a:rect b="b" l="l" r="r" t="t"/>
                <a:pathLst>
                  <a:path extrusionOk="0" h="21600" w="21600">
                    <a:moveTo>
                      <a:pt x="14637" y="21599"/>
                    </a:moveTo>
                    <a:lnTo>
                      <a:pt x="14451" y="20830"/>
                    </a:lnTo>
                    <a:lnTo>
                      <a:pt x="20723" y="7868"/>
                    </a:lnTo>
                    <a:lnTo>
                      <a:pt x="0" y="936"/>
                    </a:lnTo>
                    <a:lnTo>
                      <a:pt x="36" y="0"/>
                    </a:lnTo>
                    <a:lnTo>
                      <a:pt x="21599" y="7213"/>
                    </a:lnTo>
                    <a:cubicBezTo>
                      <a:pt x="21599" y="7213"/>
                      <a:pt x="14637" y="21599"/>
                      <a:pt x="1463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80" name="Google Shape;480;p3"/>
              <p:cNvSpPr/>
              <p:nvPr/>
            </p:nvSpPr>
            <p:spPr>
              <a:xfrm flipH="1" rot="6480000">
                <a:off x="823062170" y="652013197"/>
                <a:ext cx="265507018" cy="213734003"/>
              </a:xfrm>
              <a:custGeom>
                <a:rect b="b" l="l" r="r" t="t"/>
                <a:pathLst>
                  <a:path extrusionOk="0" h="21600" w="21600">
                    <a:moveTo>
                      <a:pt x="603" y="21600"/>
                    </a:moveTo>
                    <a:lnTo>
                      <a:pt x="0" y="21233"/>
                    </a:lnTo>
                    <a:lnTo>
                      <a:pt x="20996" y="0"/>
                    </a:lnTo>
                    <a:lnTo>
                      <a:pt x="21600" y="366"/>
                    </a:lnTo>
                    <a:cubicBezTo>
                      <a:pt x="21600" y="366"/>
                      <a:pt x="603" y="21600"/>
                      <a:pt x="60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81" name="Google Shape;481;p3"/>
              <p:cNvSpPr/>
              <p:nvPr/>
            </p:nvSpPr>
            <p:spPr>
              <a:xfrm flipH="1" rot="6480000">
                <a:off x="591072867" y="341091775"/>
                <a:ext cx="525445500" cy="97731210"/>
              </a:xfrm>
              <a:custGeom>
                <a:rect b="b" l="l" r="r" t="t"/>
                <a:pathLst>
                  <a:path extrusionOk="0" h="21600" w="21600">
                    <a:moveTo>
                      <a:pt x="10448" y="21600"/>
                    </a:moveTo>
                    <a:lnTo>
                      <a:pt x="0" y="1141"/>
                    </a:lnTo>
                    <a:lnTo>
                      <a:pt x="192" y="8"/>
                    </a:lnTo>
                    <a:lnTo>
                      <a:pt x="10454" y="20101"/>
                    </a:lnTo>
                    <a:lnTo>
                      <a:pt x="21416" y="0"/>
                    </a:lnTo>
                    <a:lnTo>
                      <a:pt x="21599" y="1150"/>
                    </a:lnTo>
                    <a:cubicBezTo>
                      <a:pt x="21599" y="1150"/>
                      <a:pt x="10448" y="21600"/>
                      <a:pt x="1044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82" name="Google Shape;482;p3"/>
              <p:cNvSpPr/>
              <p:nvPr/>
            </p:nvSpPr>
            <p:spPr>
              <a:xfrm flipH="1" rot="6480000">
                <a:off x="1459928113" y="855416713"/>
                <a:ext cx="285329325" cy="134970528"/>
              </a:xfrm>
              <a:custGeom>
                <a:rect b="b" l="l" r="r" t="t"/>
                <a:pathLst>
                  <a:path extrusionOk="0" h="21600" w="21600">
                    <a:moveTo>
                      <a:pt x="21178" y="21599"/>
                    </a:moveTo>
                    <a:lnTo>
                      <a:pt x="0" y="762"/>
                    </a:lnTo>
                    <a:lnTo>
                      <a:pt x="421" y="0"/>
                    </a:lnTo>
                    <a:lnTo>
                      <a:pt x="21599" y="20837"/>
                    </a:lnTo>
                    <a:cubicBezTo>
                      <a:pt x="21599" y="20837"/>
                      <a:pt x="21178" y="21599"/>
                      <a:pt x="2117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83" name="Google Shape;483;p3"/>
              <p:cNvSpPr/>
              <p:nvPr/>
            </p:nvSpPr>
            <p:spPr>
              <a:xfrm flipH="1" rot="6480000">
                <a:off x="1003895507" y="1566449888"/>
                <a:ext cx="429993973" cy="65298723"/>
              </a:xfrm>
              <a:custGeom>
                <a:rect b="b" l="l" r="r" t="t"/>
                <a:pathLst>
                  <a:path extrusionOk="0" h="21600" w="21600">
                    <a:moveTo>
                      <a:pt x="101" y="21599"/>
                    </a:moveTo>
                    <a:lnTo>
                      <a:pt x="0" y="19687"/>
                    </a:lnTo>
                    <a:lnTo>
                      <a:pt x="21498" y="0"/>
                    </a:lnTo>
                    <a:lnTo>
                      <a:pt x="21600" y="1911"/>
                    </a:lnTo>
                    <a:cubicBezTo>
                      <a:pt x="21600" y="1911"/>
                      <a:pt x="101" y="21599"/>
                      <a:pt x="10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84" name="Google Shape;484;p3"/>
              <p:cNvSpPr/>
              <p:nvPr/>
            </p:nvSpPr>
            <p:spPr>
              <a:xfrm flipH="1" rot="6480000">
                <a:off x="1994531763" y="495706124"/>
                <a:ext cx="20586944" cy="94766810"/>
              </a:xfrm>
              <a:custGeom>
                <a:rect b="b" l="l" r="r" t="t"/>
                <a:pathLst>
                  <a:path extrusionOk="0" h="21600" w="21600">
                    <a:moveTo>
                      <a:pt x="9816" y="21600"/>
                    </a:moveTo>
                    <a:lnTo>
                      <a:pt x="0" y="21498"/>
                    </a:lnTo>
                    <a:lnTo>
                      <a:pt x="11783" y="0"/>
                    </a:lnTo>
                    <a:lnTo>
                      <a:pt x="21599" y="101"/>
                    </a:lnTo>
                    <a:cubicBezTo>
                      <a:pt x="21599" y="101"/>
                      <a:pt x="9816" y="21600"/>
                      <a:pt x="9816" y="21600"/>
                    </a:cubicBezTo>
                    <a:close/>
                  </a:path>
                </a:pathLst>
              </a:custGeom>
              <a:solidFill>
                <a:srgbClr val="302D5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85" name="Google Shape;485;p3"/>
              <p:cNvSpPr/>
              <p:nvPr/>
            </p:nvSpPr>
            <p:spPr>
              <a:xfrm flipH="1" rot="6480000">
                <a:off x="1849479609" y="486402076"/>
                <a:ext cx="150104619" cy="16345184"/>
              </a:xfrm>
              <a:custGeom>
                <a:rect b="b" l="l" r="r" t="t"/>
                <a:pathLst>
                  <a:path extrusionOk="0" h="21600" w="21600">
                    <a:moveTo>
                      <a:pt x="21450" y="21599"/>
                    </a:moveTo>
                    <a:lnTo>
                      <a:pt x="0" y="7774"/>
                    </a:lnTo>
                    <a:lnTo>
                      <a:pt x="149" y="0"/>
                    </a:lnTo>
                    <a:lnTo>
                      <a:pt x="21600" y="13825"/>
                    </a:lnTo>
                    <a:cubicBezTo>
                      <a:pt x="21600" y="13825"/>
                      <a:pt x="21450" y="21599"/>
                      <a:pt x="2145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86" name="Google Shape;486;p3"/>
              <p:cNvSpPr/>
              <p:nvPr/>
            </p:nvSpPr>
            <p:spPr>
              <a:xfrm flipH="1" rot="6480000">
                <a:off x="1322411116" y="43119430"/>
                <a:ext cx="91190979" cy="43277036"/>
              </a:xfrm>
              <a:custGeom>
                <a:rect b="b" l="l" r="r" t="t"/>
                <a:pathLst>
                  <a:path extrusionOk="0" h="21600" w="21600">
                    <a:moveTo>
                      <a:pt x="1288" y="21600"/>
                    </a:moveTo>
                    <a:lnTo>
                      <a:pt x="0" y="19190"/>
                    </a:lnTo>
                    <a:lnTo>
                      <a:pt x="20312" y="0"/>
                    </a:lnTo>
                    <a:lnTo>
                      <a:pt x="21599" y="2408"/>
                    </a:lnTo>
                    <a:cubicBezTo>
                      <a:pt x="21599" y="2408"/>
                      <a:pt x="1288" y="21600"/>
                      <a:pt x="128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87" name="Google Shape;487;p3"/>
              <p:cNvSpPr/>
              <p:nvPr/>
            </p:nvSpPr>
            <p:spPr>
              <a:xfrm flipH="1" rot="6480000">
                <a:off x="1539749358" y="478093486"/>
                <a:ext cx="276436531" cy="32483717"/>
              </a:xfrm>
              <a:custGeom>
                <a:rect b="b" l="l" r="r" t="t"/>
                <a:pathLst>
                  <a:path extrusionOk="0" h="21600" w="21600">
                    <a:moveTo>
                      <a:pt x="111" y="21599"/>
                    </a:moveTo>
                    <a:lnTo>
                      <a:pt x="0" y="17710"/>
                    </a:lnTo>
                    <a:lnTo>
                      <a:pt x="21488" y="0"/>
                    </a:lnTo>
                    <a:lnTo>
                      <a:pt x="21600" y="3890"/>
                    </a:lnTo>
                    <a:cubicBezTo>
                      <a:pt x="21600" y="3890"/>
                      <a:pt x="111" y="21599"/>
                      <a:pt x="11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88" name="Google Shape;488;p3"/>
              <p:cNvSpPr/>
              <p:nvPr/>
            </p:nvSpPr>
            <p:spPr>
              <a:xfrm flipH="1" rot="6480000">
                <a:off x="740034056" y="875898166"/>
                <a:ext cx="355854039" cy="224415168"/>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89" name="Google Shape;489;p3"/>
              <p:cNvSpPr/>
              <p:nvPr/>
            </p:nvSpPr>
            <p:spPr>
              <a:xfrm flipH="1" rot="6480000">
                <a:off x="338771102" y="1422454479"/>
                <a:ext cx="582534763" cy="367371554"/>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90" name="Google Shape;490;p3"/>
              <p:cNvSpPr/>
              <p:nvPr/>
            </p:nvSpPr>
            <p:spPr>
              <a:xfrm flipH="1" rot="6480000">
                <a:off x="1849899766" y="491549316"/>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FCA8B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91" name="Google Shape;491;p3"/>
              <p:cNvSpPr/>
              <p:nvPr/>
            </p:nvSpPr>
            <p:spPr>
              <a:xfrm flipH="1" rot="6480000">
                <a:off x="284949034" y="1999179604"/>
                <a:ext cx="62665667" cy="39517888"/>
              </a:xfrm>
              <a:custGeom>
                <a:rect b="b" l="l" r="r" t="t"/>
                <a:pathLst>
                  <a:path extrusionOk="0" h="21600" w="21600">
                    <a:moveTo>
                      <a:pt x="21600" y="10800"/>
                    </a:moveTo>
                    <a:cubicBezTo>
                      <a:pt x="21600" y="16764"/>
                      <a:pt x="16765" y="21600"/>
                      <a:pt x="10800" y="21600"/>
                    </a:cubicBezTo>
                    <a:cubicBezTo>
                      <a:pt x="4835" y="21600"/>
                      <a:pt x="0" y="16764"/>
                      <a:pt x="0" y="10800"/>
                    </a:cubicBezTo>
                    <a:cubicBezTo>
                      <a:pt x="0" y="4835"/>
                      <a:pt x="4835" y="0"/>
                      <a:pt x="10800" y="0"/>
                    </a:cubicBezTo>
                    <a:cubicBezTo>
                      <a:pt x="16765" y="0"/>
                      <a:pt x="21600" y="4835"/>
                      <a:pt x="21600" y="10800"/>
                    </a:cubicBezTo>
                    <a:close/>
                  </a:path>
                </a:pathLst>
              </a:custGeom>
              <a:solidFill>
                <a:srgbClr val="B1CC1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92" name="Google Shape;492;p3"/>
              <p:cNvSpPr/>
              <p:nvPr/>
            </p:nvSpPr>
            <p:spPr>
              <a:xfrm flipH="1" rot="6480000">
                <a:off x="622325645" y="1982040924"/>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D6D9E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93" name="Google Shape;493;p3"/>
              <p:cNvSpPr/>
              <p:nvPr/>
            </p:nvSpPr>
            <p:spPr>
              <a:xfrm flipH="1" rot="6480000">
                <a:off x="1604999534" y="1006271781"/>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94" name="Google Shape;494;p3"/>
              <p:cNvSpPr/>
              <p:nvPr/>
            </p:nvSpPr>
            <p:spPr>
              <a:xfrm flipH="1" rot="6480000">
                <a:off x="1297763868" y="56375337"/>
                <a:ext cx="75521139" cy="47625146"/>
              </a:xfrm>
              <a:custGeom>
                <a:rect b="b" l="l" r="r" t="t"/>
                <a:pathLst>
                  <a:path extrusionOk="0" h="21600" w="21600">
                    <a:moveTo>
                      <a:pt x="21599" y="10799"/>
                    </a:moveTo>
                    <a:cubicBezTo>
                      <a:pt x="21599" y="16764"/>
                      <a:pt x="16764" y="21599"/>
                      <a:pt x="10800" y="21599"/>
                    </a:cubicBezTo>
                    <a:cubicBezTo>
                      <a:pt x="4835" y="21599"/>
                      <a:pt x="0" y="16764"/>
                      <a:pt x="0" y="10799"/>
                    </a:cubicBezTo>
                    <a:cubicBezTo>
                      <a:pt x="0" y="4835"/>
                      <a:pt x="4835" y="0"/>
                      <a:pt x="10800" y="0"/>
                    </a:cubicBezTo>
                    <a:cubicBezTo>
                      <a:pt x="16764" y="0"/>
                      <a:pt x="21599" y="4835"/>
                      <a:pt x="21599" y="10799"/>
                    </a:cubicBezTo>
                    <a:close/>
                  </a:path>
                </a:pathLst>
              </a:custGeom>
              <a:solidFill>
                <a:srgbClr val="A3C7F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95" name="Google Shape;495;p3"/>
              <p:cNvSpPr/>
              <p:nvPr/>
            </p:nvSpPr>
            <p:spPr>
              <a:xfrm flipH="1" rot="6480000">
                <a:off x="418996902" y="1132530396"/>
                <a:ext cx="75516011" cy="47625146"/>
              </a:xfrm>
              <a:custGeom>
                <a:rect b="b" l="l" r="r" t="t"/>
                <a:pathLst>
                  <a:path extrusionOk="0" h="21600" w="21600">
                    <a:moveTo>
                      <a:pt x="21600" y="10800"/>
                    </a:moveTo>
                    <a:cubicBezTo>
                      <a:pt x="21600" y="16764"/>
                      <a:pt x="16765" y="21599"/>
                      <a:pt x="10800" y="21599"/>
                    </a:cubicBezTo>
                    <a:cubicBezTo>
                      <a:pt x="4835" y="21599"/>
                      <a:pt x="0" y="16764"/>
                      <a:pt x="0" y="10800"/>
                    </a:cubicBezTo>
                    <a:cubicBezTo>
                      <a:pt x="0" y="4835"/>
                      <a:pt x="4835" y="0"/>
                      <a:pt x="10800" y="0"/>
                    </a:cubicBezTo>
                    <a:cubicBezTo>
                      <a:pt x="16765" y="0"/>
                      <a:pt x="21600" y="4835"/>
                      <a:pt x="21600" y="10800"/>
                    </a:cubicBezTo>
                    <a:close/>
                  </a:path>
                </a:pathLst>
              </a:custGeom>
              <a:solidFill>
                <a:srgbClr val="FCA8B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96" name="Google Shape;496;p3"/>
              <p:cNvSpPr/>
              <p:nvPr/>
            </p:nvSpPr>
            <p:spPr>
              <a:xfrm flipH="1" rot="6480000">
                <a:off x="1158243467" y="2109443985"/>
                <a:ext cx="53419976" cy="33687686"/>
              </a:xfrm>
              <a:custGeom>
                <a:rect b="b" l="l" r="r" t="t"/>
                <a:pathLst>
                  <a:path extrusionOk="0" h="21600" w="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path>
                </a:pathLst>
              </a:custGeom>
              <a:solidFill>
                <a:srgbClr val="00A0A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97" name="Google Shape;497;p3"/>
              <p:cNvSpPr/>
              <p:nvPr/>
            </p:nvSpPr>
            <p:spPr>
              <a:xfrm flipH="1" rot="6480000">
                <a:off x="788528944" y="525866859"/>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BAC0D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98" name="Google Shape;498;p3"/>
              <p:cNvSpPr/>
              <p:nvPr/>
            </p:nvSpPr>
            <p:spPr>
              <a:xfrm flipH="1" rot="6480000">
                <a:off x="14644424" y="1785866143"/>
                <a:ext cx="111861021" cy="70545777"/>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7B7B8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499" name="Google Shape;499;p3"/>
              <p:cNvSpPr/>
              <p:nvPr/>
            </p:nvSpPr>
            <p:spPr>
              <a:xfrm flipH="1" rot="6480000">
                <a:off x="776519023" y="1276269011"/>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2E2E35"/>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00" name="Google Shape;500;p3"/>
              <p:cNvSpPr/>
              <p:nvPr/>
            </p:nvSpPr>
            <p:spPr>
              <a:xfrm flipH="1" rot="6480000">
                <a:off x="1471239496" y="250504459"/>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01" name="Google Shape;501;p3"/>
              <p:cNvSpPr/>
              <p:nvPr/>
            </p:nvSpPr>
            <p:spPr>
              <a:xfrm flipH="1" rot="6480000">
                <a:off x="1162658492" y="1262299814"/>
                <a:ext cx="477443246" cy="301096381"/>
              </a:xfrm>
              <a:custGeom>
                <a:rect b="b" l="l" r="r" t="t"/>
                <a:pathLst>
                  <a:path extrusionOk="0" h="21600" w="21600">
                    <a:moveTo>
                      <a:pt x="21599" y="10800"/>
                    </a:moveTo>
                    <a:cubicBezTo>
                      <a:pt x="21599" y="16764"/>
                      <a:pt x="16764" y="21600"/>
                      <a:pt x="10799" y="21600"/>
                    </a:cubicBezTo>
                    <a:cubicBezTo>
                      <a:pt x="4835" y="21600"/>
                      <a:pt x="0" y="16764"/>
                      <a:pt x="0" y="10800"/>
                    </a:cubicBezTo>
                    <a:cubicBezTo>
                      <a:pt x="0" y="4835"/>
                      <a:pt x="4835" y="0"/>
                      <a:pt x="10799" y="0"/>
                    </a:cubicBezTo>
                    <a:cubicBezTo>
                      <a:pt x="16764" y="0"/>
                      <a:pt x="21599" y="4835"/>
                      <a:pt x="21599" y="10800"/>
                    </a:cubicBezTo>
                    <a:close/>
                  </a:path>
                </a:pathLst>
              </a:custGeom>
              <a:solidFill>
                <a:srgbClr val="BAC0D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02" name="Google Shape;502;p3"/>
              <p:cNvSpPr/>
              <p:nvPr/>
            </p:nvSpPr>
            <p:spPr>
              <a:xfrm flipH="1" rot="6480000">
                <a:off x="999819532" y="1786953815"/>
                <a:ext cx="336493015" cy="212208417"/>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667FC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03" name="Google Shape;503;p3"/>
              <p:cNvSpPr/>
              <p:nvPr/>
            </p:nvSpPr>
            <p:spPr>
              <a:xfrm flipH="1" rot="6480000">
                <a:off x="886871107" y="175169870"/>
                <a:ext cx="234311310" cy="147766880"/>
              </a:xfrm>
              <a:custGeom>
                <a:rect b="b" l="l" r="r" t="t"/>
                <a:pathLst>
                  <a:path extrusionOk="0" h="21600" w="21600">
                    <a:moveTo>
                      <a:pt x="21599" y="10800"/>
                    </a:moveTo>
                    <a:cubicBezTo>
                      <a:pt x="21599" y="16764"/>
                      <a:pt x="16764" y="21599"/>
                      <a:pt x="10799" y="21599"/>
                    </a:cubicBezTo>
                    <a:cubicBezTo>
                      <a:pt x="4834" y="21599"/>
                      <a:pt x="0" y="16764"/>
                      <a:pt x="0" y="10800"/>
                    </a:cubicBezTo>
                    <a:cubicBezTo>
                      <a:pt x="0" y="4835"/>
                      <a:pt x="4834" y="0"/>
                      <a:pt x="10799" y="0"/>
                    </a:cubicBezTo>
                    <a:cubicBezTo>
                      <a:pt x="16764" y="0"/>
                      <a:pt x="21599" y="4835"/>
                      <a:pt x="21599"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04" name="Google Shape;504;p3"/>
              <p:cNvSpPr/>
              <p:nvPr/>
            </p:nvSpPr>
            <p:spPr>
              <a:xfrm flipH="1" rot="6480000">
                <a:off x="526550493" y="2077067607"/>
                <a:ext cx="49792420" cy="31402878"/>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05" name="Google Shape;505;p3"/>
              <p:cNvSpPr/>
              <p:nvPr/>
            </p:nvSpPr>
            <p:spPr>
              <a:xfrm flipH="1" rot="6480000">
                <a:off x="1068847251" y="1710791890"/>
                <a:ext cx="49795155" cy="31401370"/>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5"/>
                      <a:pt x="4835" y="0"/>
                      <a:pt x="10800"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06" name="Google Shape;506;p3"/>
              <p:cNvSpPr/>
              <p:nvPr/>
            </p:nvSpPr>
            <p:spPr>
              <a:xfrm flipH="1" rot="6480000">
                <a:off x="1039321934" y="1428524088"/>
                <a:ext cx="49795155" cy="31403092"/>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07" name="Google Shape;507;p3"/>
              <p:cNvSpPr/>
              <p:nvPr/>
            </p:nvSpPr>
            <p:spPr>
              <a:xfrm flipH="1" rot="6480000">
                <a:off x="191788346" y="1651472701"/>
                <a:ext cx="49792420" cy="31403092"/>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6"/>
                      <a:pt x="4835" y="0"/>
                      <a:pt x="10799" y="0"/>
                    </a:cubicBezTo>
                    <a:cubicBezTo>
                      <a:pt x="16764"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08" name="Google Shape;508;p3"/>
              <p:cNvSpPr/>
              <p:nvPr/>
            </p:nvSpPr>
            <p:spPr>
              <a:xfrm flipH="1" rot="6480000">
                <a:off x="394061311" y="1051755208"/>
                <a:ext cx="49792420" cy="31401370"/>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09" name="Google Shape;509;p3"/>
              <p:cNvSpPr/>
              <p:nvPr/>
            </p:nvSpPr>
            <p:spPr>
              <a:xfrm flipH="1" rot="6480000">
                <a:off x="465658879" y="1815276422"/>
                <a:ext cx="49792759" cy="31401370"/>
              </a:xfrm>
              <a:custGeom>
                <a:rect b="b" l="l" r="r" t="t"/>
                <a:pathLst>
                  <a:path extrusionOk="0" h="21600" w="21600">
                    <a:moveTo>
                      <a:pt x="21600" y="10799"/>
                    </a:moveTo>
                    <a:cubicBezTo>
                      <a:pt x="21600" y="16764"/>
                      <a:pt x="16765" y="21600"/>
                      <a:pt x="10800" y="21600"/>
                    </a:cubicBezTo>
                    <a:cubicBezTo>
                      <a:pt x="4835" y="21600"/>
                      <a:pt x="0" y="16764"/>
                      <a:pt x="0" y="10799"/>
                    </a:cubicBezTo>
                    <a:cubicBezTo>
                      <a:pt x="0" y="4834"/>
                      <a:pt x="4835" y="0"/>
                      <a:pt x="10800" y="0"/>
                    </a:cubicBezTo>
                    <a:cubicBezTo>
                      <a:pt x="16765"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10" name="Google Shape;510;p3"/>
              <p:cNvSpPr/>
              <p:nvPr/>
            </p:nvSpPr>
            <p:spPr>
              <a:xfrm flipH="1" rot="6480000">
                <a:off x="1201865531" y="268074584"/>
                <a:ext cx="49790023" cy="31402878"/>
              </a:xfrm>
              <a:custGeom>
                <a:rect b="b" l="l" r="r" t="t"/>
                <a:pathLst>
                  <a:path extrusionOk="0" h="21600" w="21600">
                    <a:moveTo>
                      <a:pt x="21600" y="10800"/>
                    </a:moveTo>
                    <a:cubicBezTo>
                      <a:pt x="21600" y="16764"/>
                      <a:pt x="16764" y="21600"/>
                      <a:pt x="10798" y="21600"/>
                    </a:cubicBezTo>
                    <a:cubicBezTo>
                      <a:pt x="4835" y="21600"/>
                      <a:pt x="0" y="16764"/>
                      <a:pt x="0" y="10800"/>
                    </a:cubicBezTo>
                    <a:cubicBezTo>
                      <a:pt x="0" y="4835"/>
                      <a:pt x="4835" y="0"/>
                      <a:pt x="10798" y="0"/>
                    </a:cubicBezTo>
                    <a:cubicBezTo>
                      <a:pt x="16764" y="0"/>
                      <a:pt x="21600" y="4835"/>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11" name="Google Shape;511;p3"/>
              <p:cNvSpPr/>
              <p:nvPr/>
            </p:nvSpPr>
            <p:spPr>
              <a:xfrm flipH="1" rot="6480000">
                <a:off x="1153968591" y="1048053291"/>
                <a:ext cx="49795155" cy="31401370"/>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5"/>
                      <a:pt x="4835" y="0"/>
                      <a:pt x="10800"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12" name="Google Shape;512;p3"/>
              <p:cNvSpPr/>
              <p:nvPr/>
            </p:nvSpPr>
            <p:spPr>
              <a:xfrm flipH="1" rot="6480000">
                <a:off x="1131926630" y="697310875"/>
                <a:ext cx="49795155" cy="31402878"/>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6"/>
                      <a:pt x="4835" y="0"/>
                      <a:pt x="10800" y="0"/>
                    </a:cubicBezTo>
                    <a:cubicBezTo>
                      <a:pt x="16764" y="0"/>
                      <a:pt x="21599" y="4836"/>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13" name="Google Shape;513;p3"/>
              <p:cNvSpPr/>
              <p:nvPr/>
            </p:nvSpPr>
            <p:spPr>
              <a:xfrm flipH="1" rot="6480000">
                <a:off x="1585402065" y="563371138"/>
                <a:ext cx="49795155" cy="31401370"/>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4"/>
                      <a:pt x="4835" y="0"/>
                      <a:pt x="10800"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14" name="Google Shape;514;p3"/>
              <p:cNvSpPr/>
              <p:nvPr/>
            </p:nvSpPr>
            <p:spPr>
              <a:xfrm flipH="1" rot="6480000">
                <a:off x="977100757" y="1584854197"/>
                <a:ext cx="27800001" cy="17533656"/>
              </a:xfrm>
              <a:custGeom>
                <a:rect b="b" l="l" r="r" t="t"/>
                <a:pathLst>
                  <a:path extrusionOk="0" h="21600" w="21600">
                    <a:moveTo>
                      <a:pt x="21599" y="10800"/>
                    </a:moveTo>
                    <a:cubicBezTo>
                      <a:pt x="21599" y="16764"/>
                      <a:pt x="16763" y="21600"/>
                      <a:pt x="10799" y="21600"/>
                    </a:cubicBezTo>
                    <a:cubicBezTo>
                      <a:pt x="4834" y="21600"/>
                      <a:pt x="0" y="16764"/>
                      <a:pt x="0" y="10800"/>
                    </a:cubicBezTo>
                    <a:cubicBezTo>
                      <a:pt x="0" y="4835"/>
                      <a:pt x="4834" y="0"/>
                      <a:pt x="10799" y="0"/>
                    </a:cubicBezTo>
                    <a:cubicBezTo>
                      <a:pt x="16763"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15" name="Google Shape;515;p3"/>
              <p:cNvSpPr/>
              <p:nvPr/>
            </p:nvSpPr>
            <p:spPr>
              <a:xfrm flipH="1" rot="6480000">
                <a:off x="1260274392" y="1687202096"/>
                <a:ext cx="27800001" cy="17531933"/>
              </a:xfrm>
              <a:custGeom>
                <a:rect b="b" l="l" r="r" t="t"/>
                <a:pathLst>
                  <a:path extrusionOk="0" h="21600" w="21600">
                    <a:moveTo>
                      <a:pt x="21599" y="10799"/>
                    </a:moveTo>
                    <a:cubicBezTo>
                      <a:pt x="21599" y="16763"/>
                      <a:pt x="16763" y="21599"/>
                      <a:pt x="10799" y="21599"/>
                    </a:cubicBezTo>
                    <a:cubicBezTo>
                      <a:pt x="4834" y="21599"/>
                      <a:pt x="0" y="16763"/>
                      <a:pt x="0" y="10799"/>
                    </a:cubicBezTo>
                    <a:cubicBezTo>
                      <a:pt x="0" y="4834"/>
                      <a:pt x="4834"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16" name="Google Shape;516;p3"/>
              <p:cNvSpPr/>
              <p:nvPr/>
            </p:nvSpPr>
            <p:spPr>
              <a:xfrm flipH="1" rot="6480000">
                <a:off x="1010935548" y="1281746197"/>
                <a:ext cx="27800342" cy="17531933"/>
              </a:xfrm>
              <a:custGeom>
                <a:rect b="b" l="l" r="r" t="t"/>
                <a:pathLst>
                  <a:path extrusionOk="0" h="21600" w="21600">
                    <a:moveTo>
                      <a:pt x="21599" y="10800"/>
                    </a:moveTo>
                    <a:cubicBezTo>
                      <a:pt x="21599" y="16765"/>
                      <a:pt x="16763" y="21599"/>
                      <a:pt x="10799" y="21599"/>
                    </a:cubicBezTo>
                    <a:cubicBezTo>
                      <a:pt x="4834" y="21599"/>
                      <a:pt x="0" y="16765"/>
                      <a:pt x="0" y="10800"/>
                    </a:cubicBezTo>
                    <a:cubicBezTo>
                      <a:pt x="0" y="4836"/>
                      <a:pt x="4834" y="0"/>
                      <a:pt x="10799" y="0"/>
                    </a:cubicBezTo>
                    <a:cubicBezTo>
                      <a:pt x="16763" y="0"/>
                      <a:pt x="21599" y="4836"/>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17" name="Google Shape;517;p3"/>
              <p:cNvSpPr/>
              <p:nvPr/>
            </p:nvSpPr>
            <p:spPr>
              <a:xfrm flipH="1" rot="6480000">
                <a:off x="1173849696" y="1220537991"/>
                <a:ext cx="27797606" cy="17531933"/>
              </a:xfrm>
              <a:custGeom>
                <a:rect b="b" l="l" r="r" t="t"/>
                <a:pathLst>
                  <a:path extrusionOk="0" h="21600" w="21600">
                    <a:moveTo>
                      <a:pt x="21600" y="10800"/>
                    </a:moveTo>
                    <a:cubicBezTo>
                      <a:pt x="21600" y="16765"/>
                      <a:pt x="16765" y="21599"/>
                      <a:pt x="10800" y="21599"/>
                    </a:cubicBezTo>
                    <a:cubicBezTo>
                      <a:pt x="4834" y="21599"/>
                      <a:pt x="0" y="16765"/>
                      <a:pt x="0" y="10800"/>
                    </a:cubicBezTo>
                    <a:cubicBezTo>
                      <a:pt x="0" y="4836"/>
                      <a:pt x="4834" y="0"/>
                      <a:pt x="10800" y="0"/>
                    </a:cubicBezTo>
                    <a:cubicBezTo>
                      <a:pt x="16765"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18" name="Google Shape;518;p3"/>
              <p:cNvSpPr/>
              <p:nvPr/>
            </p:nvSpPr>
            <p:spPr>
              <a:xfrm flipH="1" rot="6480000">
                <a:off x="1365334972" y="1048372407"/>
                <a:ext cx="27797606" cy="17531933"/>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19" name="Google Shape;519;p3"/>
              <p:cNvSpPr/>
              <p:nvPr/>
            </p:nvSpPr>
            <p:spPr>
              <a:xfrm flipH="1" rot="6480000">
                <a:off x="1593299383" y="1176494843"/>
                <a:ext cx="27800001" cy="17533656"/>
              </a:xfrm>
              <a:custGeom>
                <a:rect b="b" l="l" r="r" t="t"/>
                <a:pathLst>
                  <a:path extrusionOk="0" h="21600" w="21600">
                    <a:moveTo>
                      <a:pt x="21599" y="10800"/>
                    </a:moveTo>
                    <a:cubicBezTo>
                      <a:pt x="21599" y="16764"/>
                      <a:pt x="16765" y="21600"/>
                      <a:pt x="10800" y="21600"/>
                    </a:cubicBezTo>
                    <a:cubicBezTo>
                      <a:pt x="4836" y="21600"/>
                      <a:pt x="0" y="16764"/>
                      <a:pt x="0" y="10800"/>
                    </a:cubicBezTo>
                    <a:cubicBezTo>
                      <a:pt x="0" y="4835"/>
                      <a:pt x="4836" y="0"/>
                      <a:pt x="10800" y="0"/>
                    </a:cubicBezTo>
                    <a:cubicBezTo>
                      <a:pt x="16765"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20" name="Google Shape;520;p3"/>
              <p:cNvSpPr/>
              <p:nvPr/>
            </p:nvSpPr>
            <p:spPr>
              <a:xfrm flipH="1" rot="6480000">
                <a:off x="1789352115" y="1048530786"/>
                <a:ext cx="27797606" cy="1753193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21" name="Google Shape;521;p3"/>
              <p:cNvSpPr/>
              <p:nvPr/>
            </p:nvSpPr>
            <p:spPr>
              <a:xfrm flipH="1" rot="6480000">
                <a:off x="1591867182" y="923071686"/>
                <a:ext cx="27802736" cy="17532148"/>
              </a:xfrm>
              <a:custGeom>
                <a:rect b="b" l="l" r="r" t="t"/>
                <a:pathLst>
                  <a:path extrusionOk="0" h="21600" w="21600">
                    <a:moveTo>
                      <a:pt x="21599" y="10799"/>
                    </a:moveTo>
                    <a:cubicBezTo>
                      <a:pt x="21599" y="16763"/>
                      <a:pt x="16764" y="21599"/>
                      <a:pt x="10798" y="21599"/>
                    </a:cubicBezTo>
                    <a:cubicBezTo>
                      <a:pt x="4835" y="21599"/>
                      <a:pt x="0" y="16763"/>
                      <a:pt x="0" y="10799"/>
                    </a:cubicBezTo>
                    <a:cubicBezTo>
                      <a:pt x="0" y="4834"/>
                      <a:pt x="4835" y="0"/>
                      <a:pt x="10798"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22" name="Google Shape;522;p3"/>
              <p:cNvSpPr/>
              <p:nvPr/>
            </p:nvSpPr>
            <p:spPr>
              <a:xfrm flipH="1" rot="6480000">
                <a:off x="1721479857" y="405649594"/>
                <a:ext cx="27802736" cy="17533656"/>
              </a:xfrm>
              <a:custGeom>
                <a:rect b="b" l="l" r="r" t="t"/>
                <a:pathLst>
                  <a:path extrusionOk="0" h="21600" w="21600">
                    <a:moveTo>
                      <a:pt x="21599" y="10800"/>
                    </a:moveTo>
                    <a:cubicBezTo>
                      <a:pt x="21599" y="16764"/>
                      <a:pt x="16764" y="21600"/>
                      <a:pt x="10798" y="21600"/>
                    </a:cubicBezTo>
                    <a:cubicBezTo>
                      <a:pt x="4835" y="21600"/>
                      <a:pt x="0" y="16764"/>
                      <a:pt x="0" y="10800"/>
                    </a:cubicBezTo>
                    <a:cubicBezTo>
                      <a:pt x="0" y="4835"/>
                      <a:pt x="4835" y="0"/>
                      <a:pt x="10798"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23" name="Google Shape;523;p3"/>
              <p:cNvSpPr/>
              <p:nvPr/>
            </p:nvSpPr>
            <p:spPr>
              <a:xfrm flipH="1" rot="6480000">
                <a:off x="1153003752" y="856707213"/>
                <a:ext cx="27802736" cy="17531933"/>
              </a:xfrm>
              <a:custGeom>
                <a:rect b="b" l="l" r="r" t="t"/>
                <a:pathLst>
                  <a:path extrusionOk="0" h="21600" w="21600">
                    <a:moveTo>
                      <a:pt x="21599" y="10799"/>
                    </a:moveTo>
                    <a:cubicBezTo>
                      <a:pt x="21599" y="16763"/>
                      <a:pt x="16764" y="21599"/>
                      <a:pt x="10801" y="21599"/>
                    </a:cubicBezTo>
                    <a:cubicBezTo>
                      <a:pt x="4835" y="21599"/>
                      <a:pt x="0" y="16763"/>
                      <a:pt x="0" y="10799"/>
                    </a:cubicBezTo>
                    <a:cubicBezTo>
                      <a:pt x="0" y="4834"/>
                      <a:pt x="4835" y="0"/>
                      <a:pt x="10801"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24" name="Google Shape;524;p3"/>
              <p:cNvSpPr/>
              <p:nvPr/>
            </p:nvSpPr>
            <p:spPr>
              <a:xfrm flipH="1" rot="6480000">
                <a:off x="669189549" y="1147888670"/>
                <a:ext cx="27800001" cy="17531933"/>
              </a:xfrm>
              <a:custGeom>
                <a:rect b="b" l="l" r="r" t="t"/>
                <a:pathLst>
                  <a:path extrusionOk="0" h="21600" w="21600">
                    <a:moveTo>
                      <a:pt x="21599" y="10799"/>
                    </a:moveTo>
                    <a:cubicBezTo>
                      <a:pt x="21599" y="16763"/>
                      <a:pt x="16765" y="21599"/>
                      <a:pt x="10800" y="21599"/>
                    </a:cubicBezTo>
                    <a:cubicBezTo>
                      <a:pt x="4836" y="21599"/>
                      <a:pt x="0" y="16763"/>
                      <a:pt x="0" y="10799"/>
                    </a:cubicBezTo>
                    <a:cubicBezTo>
                      <a:pt x="0" y="4834"/>
                      <a:pt x="4836" y="0"/>
                      <a:pt x="10800" y="0"/>
                    </a:cubicBezTo>
                    <a:cubicBezTo>
                      <a:pt x="16765"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25" name="Google Shape;525;p3"/>
              <p:cNvSpPr/>
              <p:nvPr/>
            </p:nvSpPr>
            <p:spPr>
              <a:xfrm flipH="1" rot="6480000">
                <a:off x="599614822" y="967657437"/>
                <a:ext cx="27802736" cy="17533656"/>
              </a:xfrm>
              <a:custGeom>
                <a:rect b="b" l="l" r="r" t="t"/>
                <a:pathLst>
                  <a:path extrusionOk="0" h="21600" w="21600">
                    <a:moveTo>
                      <a:pt x="21599" y="10800"/>
                    </a:moveTo>
                    <a:cubicBezTo>
                      <a:pt x="21599" y="16764"/>
                      <a:pt x="16764" y="21600"/>
                      <a:pt x="10798" y="21600"/>
                    </a:cubicBezTo>
                    <a:cubicBezTo>
                      <a:pt x="4835" y="21600"/>
                      <a:pt x="0" y="16764"/>
                      <a:pt x="0" y="10800"/>
                    </a:cubicBezTo>
                    <a:cubicBezTo>
                      <a:pt x="0" y="4835"/>
                      <a:pt x="4835" y="0"/>
                      <a:pt x="10798"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26" name="Google Shape;526;p3"/>
              <p:cNvSpPr/>
              <p:nvPr/>
            </p:nvSpPr>
            <p:spPr>
              <a:xfrm flipH="1" rot="6480000">
                <a:off x="639056589" y="1881401758"/>
                <a:ext cx="27800342" cy="17532148"/>
              </a:xfrm>
              <a:custGeom>
                <a:rect b="b" l="l" r="r" t="t"/>
                <a:pathLst>
                  <a:path extrusionOk="0" h="21600" w="21600">
                    <a:moveTo>
                      <a:pt x="21599" y="10799"/>
                    </a:moveTo>
                    <a:cubicBezTo>
                      <a:pt x="21599" y="16763"/>
                      <a:pt x="16763" y="21599"/>
                      <a:pt x="10799" y="21599"/>
                    </a:cubicBezTo>
                    <a:cubicBezTo>
                      <a:pt x="4836" y="21599"/>
                      <a:pt x="0" y="16763"/>
                      <a:pt x="0" y="10799"/>
                    </a:cubicBezTo>
                    <a:cubicBezTo>
                      <a:pt x="0" y="4834"/>
                      <a:pt x="4836"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27" name="Google Shape;527;p3"/>
              <p:cNvSpPr/>
              <p:nvPr/>
            </p:nvSpPr>
            <p:spPr>
              <a:xfrm flipH="1" rot="6480000">
                <a:off x="773810047" y="1374984356"/>
                <a:ext cx="27800001" cy="17532148"/>
              </a:xfrm>
              <a:custGeom>
                <a:rect b="b" l="l" r="r" t="t"/>
                <a:pathLst>
                  <a:path extrusionOk="0" h="21600" w="21600">
                    <a:moveTo>
                      <a:pt x="21599" y="10800"/>
                    </a:moveTo>
                    <a:cubicBezTo>
                      <a:pt x="21599" y="16765"/>
                      <a:pt x="16765" y="21599"/>
                      <a:pt x="10800" y="21599"/>
                    </a:cubicBezTo>
                    <a:cubicBezTo>
                      <a:pt x="4836" y="21599"/>
                      <a:pt x="0" y="16765"/>
                      <a:pt x="0" y="10800"/>
                    </a:cubicBezTo>
                    <a:cubicBezTo>
                      <a:pt x="0" y="4836"/>
                      <a:pt x="4836" y="0"/>
                      <a:pt x="10800" y="0"/>
                    </a:cubicBezTo>
                    <a:cubicBezTo>
                      <a:pt x="16765" y="0"/>
                      <a:pt x="21599" y="4836"/>
                      <a:pt x="21599"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28" name="Google Shape;528;p3"/>
              <p:cNvSpPr/>
              <p:nvPr/>
            </p:nvSpPr>
            <p:spPr>
              <a:xfrm flipH="1" rot="6480000">
                <a:off x="1154707279" y="394060449"/>
                <a:ext cx="27797606" cy="17532148"/>
              </a:xfrm>
              <a:custGeom>
                <a:rect b="b" l="l" r="r" t="t"/>
                <a:pathLst>
                  <a:path extrusionOk="0" h="21600" w="21600">
                    <a:moveTo>
                      <a:pt x="21600" y="10800"/>
                    </a:moveTo>
                    <a:cubicBezTo>
                      <a:pt x="21600" y="16765"/>
                      <a:pt x="16767" y="21599"/>
                      <a:pt x="10800" y="21599"/>
                    </a:cubicBezTo>
                    <a:cubicBezTo>
                      <a:pt x="4836" y="21599"/>
                      <a:pt x="0" y="16765"/>
                      <a:pt x="0" y="10800"/>
                    </a:cubicBezTo>
                    <a:cubicBezTo>
                      <a:pt x="0" y="4836"/>
                      <a:pt x="4836" y="0"/>
                      <a:pt x="10800" y="0"/>
                    </a:cubicBezTo>
                    <a:cubicBezTo>
                      <a:pt x="16767"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29" name="Google Shape;529;p3"/>
              <p:cNvSpPr/>
              <p:nvPr/>
            </p:nvSpPr>
            <p:spPr>
              <a:xfrm flipH="1" rot="6480000">
                <a:off x="886139607" y="764231425"/>
                <a:ext cx="27797606" cy="1753193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30" name="Google Shape;530;p3"/>
              <p:cNvSpPr/>
              <p:nvPr/>
            </p:nvSpPr>
            <p:spPr>
              <a:xfrm flipH="1" rot="6480000">
                <a:off x="1178929134" y="142352872"/>
                <a:ext cx="27797948" cy="17531933"/>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31" name="Google Shape;531;p3"/>
              <p:cNvSpPr/>
              <p:nvPr/>
            </p:nvSpPr>
            <p:spPr>
              <a:xfrm flipH="1" rot="6480000">
                <a:off x="509693966" y="1319686943"/>
                <a:ext cx="27800001" cy="17531933"/>
              </a:xfrm>
              <a:custGeom>
                <a:rect b="b" l="l" r="r" t="t"/>
                <a:pathLst>
                  <a:path extrusionOk="0" h="21600" w="21600">
                    <a:moveTo>
                      <a:pt x="21599" y="10799"/>
                    </a:moveTo>
                    <a:cubicBezTo>
                      <a:pt x="21599" y="16763"/>
                      <a:pt x="16763" y="21599"/>
                      <a:pt x="10799" y="21599"/>
                    </a:cubicBezTo>
                    <a:cubicBezTo>
                      <a:pt x="4834" y="21599"/>
                      <a:pt x="0" y="16763"/>
                      <a:pt x="0" y="10799"/>
                    </a:cubicBezTo>
                    <a:cubicBezTo>
                      <a:pt x="0" y="4834"/>
                      <a:pt x="4834"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32" name="Google Shape;532;p3"/>
              <p:cNvSpPr/>
              <p:nvPr/>
            </p:nvSpPr>
            <p:spPr>
              <a:xfrm flipH="1" rot="6480000">
                <a:off x="747947850" y="796995768"/>
                <a:ext cx="27797948" cy="17531933"/>
              </a:xfrm>
              <a:custGeom>
                <a:rect b="b" l="l" r="r" t="t"/>
                <a:pathLst>
                  <a:path extrusionOk="0" h="21600" w="21600">
                    <a:moveTo>
                      <a:pt x="21600" y="10799"/>
                    </a:moveTo>
                    <a:cubicBezTo>
                      <a:pt x="21600" y="16763"/>
                      <a:pt x="16767" y="21599"/>
                      <a:pt x="10800" y="21599"/>
                    </a:cubicBezTo>
                    <a:cubicBezTo>
                      <a:pt x="4836" y="21599"/>
                      <a:pt x="0" y="16763"/>
                      <a:pt x="0" y="10799"/>
                    </a:cubicBezTo>
                    <a:cubicBezTo>
                      <a:pt x="0" y="4834"/>
                      <a:pt x="4836" y="0"/>
                      <a:pt x="10800" y="0"/>
                    </a:cubicBezTo>
                    <a:cubicBezTo>
                      <a:pt x="16767"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33" name="Google Shape;533;p3"/>
              <p:cNvSpPr/>
              <p:nvPr/>
            </p:nvSpPr>
            <p:spPr>
              <a:xfrm flipH="1" rot="6480000">
                <a:off x="977919585" y="1145348084"/>
                <a:ext cx="27800001" cy="17531933"/>
              </a:xfrm>
              <a:custGeom>
                <a:rect b="b" l="l" r="r" t="t"/>
                <a:pathLst>
                  <a:path extrusionOk="0" h="21600" w="21600">
                    <a:moveTo>
                      <a:pt x="21599" y="10799"/>
                    </a:moveTo>
                    <a:cubicBezTo>
                      <a:pt x="21599" y="16763"/>
                      <a:pt x="16765" y="21599"/>
                      <a:pt x="10800" y="21599"/>
                    </a:cubicBezTo>
                    <a:cubicBezTo>
                      <a:pt x="4836" y="21599"/>
                      <a:pt x="0" y="16763"/>
                      <a:pt x="0" y="10799"/>
                    </a:cubicBezTo>
                    <a:cubicBezTo>
                      <a:pt x="0" y="4834"/>
                      <a:pt x="4836" y="0"/>
                      <a:pt x="10800" y="0"/>
                    </a:cubicBezTo>
                    <a:cubicBezTo>
                      <a:pt x="16765"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34" name="Google Shape;534;p3"/>
              <p:cNvSpPr/>
              <p:nvPr/>
            </p:nvSpPr>
            <p:spPr>
              <a:xfrm flipH="1" rot="6480000">
                <a:off x="1354533946" y="440038977"/>
                <a:ext cx="27797606" cy="17532148"/>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35" name="Google Shape;535;p3"/>
              <p:cNvSpPr/>
              <p:nvPr/>
            </p:nvSpPr>
            <p:spPr>
              <a:xfrm flipH="1" rot="6480000">
                <a:off x="1354649224" y="909706974"/>
                <a:ext cx="27797606" cy="1753193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36" name="Google Shape;536;p3"/>
              <p:cNvSpPr/>
              <p:nvPr/>
            </p:nvSpPr>
            <p:spPr>
              <a:xfrm flipH="1" rot="6480000">
                <a:off x="1806664241" y="832102600"/>
                <a:ext cx="27797606" cy="17531933"/>
              </a:xfrm>
              <a:custGeom>
                <a:rect b="b" l="l" r="r" t="t"/>
                <a:pathLst>
                  <a:path extrusionOk="0" h="21600" w="21600">
                    <a:moveTo>
                      <a:pt x="21600" y="10800"/>
                    </a:moveTo>
                    <a:cubicBezTo>
                      <a:pt x="21600" y="16765"/>
                      <a:pt x="16767" y="21599"/>
                      <a:pt x="10800" y="21599"/>
                    </a:cubicBezTo>
                    <a:cubicBezTo>
                      <a:pt x="4836" y="21599"/>
                      <a:pt x="0" y="16765"/>
                      <a:pt x="0" y="10800"/>
                    </a:cubicBezTo>
                    <a:cubicBezTo>
                      <a:pt x="0" y="4836"/>
                      <a:pt x="4836" y="0"/>
                      <a:pt x="10800" y="0"/>
                    </a:cubicBezTo>
                    <a:cubicBezTo>
                      <a:pt x="16767"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37" name="Google Shape;537;p3"/>
              <p:cNvSpPr/>
              <p:nvPr/>
            </p:nvSpPr>
            <p:spPr>
              <a:xfrm flipH="1" rot="6480000">
                <a:off x="1552650192" y="1621488408"/>
                <a:ext cx="27802736" cy="17531933"/>
              </a:xfrm>
              <a:custGeom>
                <a:rect b="b" l="l" r="r" t="t"/>
                <a:pathLst>
                  <a:path extrusionOk="0" h="21600" w="21600">
                    <a:moveTo>
                      <a:pt x="21599" y="10800"/>
                    </a:moveTo>
                    <a:cubicBezTo>
                      <a:pt x="21599" y="16765"/>
                      <a:pt x="16764" y="21599"/>
                      <a:pt x="10800" y="21599"/>
                    </a:cubicBezTo>
                    <a:cubicBezTo>
                      <a:pt x="4835" y="21599"/>
                      <a:pt x="0" y="16765"/>
                      <a:pt x="0" y="10800"/>
                    </a:cubicBezTo>
                    <a:cubicBezTo>
                      <a:pt x="0" y="4836"/>
                      <a:pt x="4835" y="0"/>
                      <a:pt x="10800" y="0"/>
                    </a:cubicBezTo>
                    <a:cubicBezTo>
                      <a:pt x="16764" y="0"/>
                      <a:pt x="21599" y="4836"/>
                      <a:pt x="21599"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38" name="Google Shape;538;p3"/>
              <p:cNvSpPr/>
              <p:nvPr/>
            </p:nvSpPr>
            <p:spPr>
              <a:xfrm flipH="1" rot="6480000">
                <a:off x="822297451" y="2098909871"/>
                <a:ext cx="37075103" cy="23382800"/>
              </a:xfrm>
              <a:custGeom>
                <a:rect b="b" l="l" r="r" t="t"/>
                <a:pathLst>
                  <a:path extrusionOk="0" h="21600" w="21600">
                    <a:moveTo>
                      <a:pt x="10800" y="18914"/>
                    </a:moveTo>
                    <a:cubicBezTo>
                      <a:pt x="6317" y="18914"/>
                      <a:pt x="2683" y="15281"/>
                      <a:pt x="2683" y="10800"/>
                    </a:cubicBezTo>
                    <a:cubicBezTo>
                      <a:pt x="2683" y="6318"/>
                      <a:pt x="6317" y="2685"/>
                      <a:pt x="10800" y="2685"/>
                    </a:cubicBezTo>
                    <a:cubicBezTo>
                      <a:pt x="15281" y="2685"/>
                      <a:pt x="18914" y="6318"/>
                      <a:pt x="18914" y="10800"/>
                    </a:cubicBezTo>
                    <a:cubicBezTo>
                      <a:pt x="18914" y="15281"/>
                      <a:pt x="15281" y="18914"/>
                      <a:pt x="10800" y="18914"/>
                    </a:cubicBezTo>
                    <a:close/>
                    <a:moveTo>
                      <a:pt x="10800" y="0"/>
                    </a:moveTo>
                    <a:cubicBezTo>
                      <a:pt x="4834" y="0"/>
                      <a:pt x="0" y="4835"/>
                      <a:pt x="0" y="10800"/>
                    </a:cubicBezTo>
                    <a:cubicBezTo>
                      <a:pt x="0" y="16764"/>
                      <a:pt x="4834" y="21599"/>
                      <a:pt x="10800" y="21599"/>
                    </a:cubicBezTo>
                    <a:cubicBezTo>
                      <a:pt x="16763" y="21599"/>
                      <a:pt x="21599" y="16764"/>
                      <a:pt x="21599" y="10800"/>
                    </a:cubicBezTo>
                    <a:cubicBezTo>
                      <a:pt x="21599" y="4835"/>
                      <a:pt x="16763" y="0"/>
                      <a:pt x="10800"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39" name="Google Shape;539;p3"/>
              <p:cNvSpPr/>
              <p:nvPr/>
            </p:nvSpPr>
            <p:spPr>
              <a:xfrm flipH="1" rot="6480000">
                <a:off x="302338113" y="1790093749"/>
                <a:ext cx="37075103" cy="23382800"/>
              </a:xfrm>
              <a:custGeom>
                <a:rect b="b" l="l" r="r" t="t"/>
                <a:pathLst>
                  <a:path extrusionOk="0" h="21600" w="21600">
                    <a:moveTo>
                      <a:pt x="10800" y="18914"/>
                    </a:moveTo>
                    <a:cubicBezTo>
                      <a:pt x="6318" y="18914"/>
                      <a:pt x="2683" y="15281"/>
                      <a:pt x="2683" y="10800"/>
                    </a:cubicBezTo>
                    <a:cubicBezTo>
                      <a:pt x="2683" y="6318"/>
                      <a:pt x="6318" y="2685"/>
                      <a:pt x="10800" y="2685"/>
                    </a:cubicBezTo>
                    <a:cubicBezTo>
                      <a:pt x="15282" y="2685"/>
                      <a:pt x="18916" y="6318"/>
                      <a:pt x="18916" y="10800"/>
                    </a:cubicBezTo>
                    <a:cubicBezTo>
                      <a:pt x="18916" y="15281"/>
                      <a:pt x="15282" y="18914"/>
                      <a:pt x="10800" y="18914"/>
                    </a:cubicBezTo>
                    <a:close/>
                    <a:moveTo>
                      <a:pt x="10800" y="0"/>
                    </a:moveTo>
                    <a:cubicBezTo>
                      <a:pt x="4836" y="0"/>
                      <a:pt x="0" y="4835"/>
                      <a:pt x="0" y="10800"/>
                    </a:cubicBezTo>
                    <a:cubicBezTo>
                      <a:pt x="0" y="16764"/>
                      <a:pt x="4836" y="21599"/>
                      <a:pt x="10800" y="21599"/>
                    </a:cubicBezTo>
                    <a:cubicBezTo>
                      <a:pt x="16765" y="21599"/>
                      <a:pt x="21599" y="16764"/>
                      <a:pt x="21599" y="10800"/>
                    </a:cubicBezTo>
                    <a:cubicBezTo>
                      <a:pt x="21599" y="4835"/>
                      <a:pt x="16765"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40" name="Google Shape;540;p3"/>
              <p:cNvSpPr/>
              <p:nvPr/>
            </p:nvSpPr>
            <p:spPr>
              <a:xfrm flipH="1" rot="6480000">
                <a:off x="242669484" y="1205453082"/>
                <a:ext cx="37077495" cy="23381077"/>
              </a:xfrm>
              <a:custGeom>
                <a:rect b="b" l="l" r="r" t="t"/>
                <a:pathLst>
                  <a:path extrusionOk="0" h="21600" w="21600">
                    <a:moveTo>
                      <a:pt x="10799" y="18916"/>
                    </a:moveTo>
                    <a:cubicBezTo>
                      <a:pt x="6318" y="18916"/>
                      <a:pt x="2685" y="15282"/>
                      <a:pt x="2685" y="10800"/>
                    </a:cubicBezTo>
                    <a:cubicBezTo>
                      <a:pt x="2685" y="6317"/>
                      <a:pt x="6318" y="2685"/>
                      <a:pt x="10799" y="2685"/>
                    </a:cubicBezTo>
                    <a:cubicBezTo>
                      <a:pt x="15281" y="2685"/>
                      <a:pt x="18914" y="6317"/>
                      <a:pt x="18914" y="10800"/>
                    </a:cubicBezTo>
                    <a:cubicBezTo>
                      <a:pt x="18914" y="15282"/>
                      <a:pt x="15281" y="18916"/>
                      <a:pt x="10799" y="18916"/>
                    </a:cubicBezTo>
                    <a:close/>
                    <a:moveTo>
                      <a:pt x="10799" y="0"/>
                    </a:moveTo>
                    <a:cubicBezTo>
                      <a:pt x="4835" y="0"/>
                      <a:pt x="0" y="4836"/>
                      <a:pt x="0" y="10800"/>
                    </a:cubicBezTo>
                    <a:cubicBezTo>
                      <a:pt x="0" y="16765"/>
                      <a:pt x="4835" y="21600"/>
                      <a:pt x="10799" y="21600"/>
                    </a:cubicBezTo>
                    <a:cubicBezTo>
                      <a:pt x="16764" y="21600"/>
                      <a:pt x="21600" y="16765"/>
                      <a:pt x="21600" y="10800"/>
                    </a:cubicBezTo>
                    <a:cubicBezTo>
                      <a:pt x="21600" y="4836"/>
                      <a:pt x="16764" y="0"/>
                      <a:pt x="10799"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41" name="Google Shape;541;p3"/>
              <p:cNvSpPr/>
              <p:nvPr/>
            </p:nvSpPr>
            <p:spPr>
              <a:xfrm flipH="1" rot="6480000">
                <a:off x="1543828009" y="1616213090"/>
                <a:ext cx="46460999" cy="29300183"/>
              </a:xfrm>
              <a:custGeom>
                <a:rect b="b" l="l" r="r" t="t"/>
                <a:pathLst>
                  <a:path extrusionOk="0" h="21600" w="21600">
                    <a:moveTo>
                      <a:pt x="10800" y="18914"/>
                    </a:moveTo>
                    <a:cubicBezTo>
                      <a:pt x="6318" y="18914"/>
                      <a:pt x="2685" y="15281"/>
                      <a:pt x="2685" y="10800"/>
                    </a:cubicBezTo>
                    <a:cubicBezTo>
                      <a:pt x="2685" y="6317"/>
                      <a:pt x="6318" y="2683"/>
                      <a:pt x="10800" y="2683"/>
                    </a:cubicBezTo>
                    <a:cubicBezTo>
                      <a:pt x="15281" y="2683"/>
                      <a:pt x="18914" y="6317"/>
                      <a:pt x="18914" y="10800"/>
                    </a:cubicBezTo>
                    <a:cubicBezTo>
                      <a:pt x="18914" y="15281"/>
                      <a:pt x="15281" y="18914"/>
                      <a:pt x="10800" y="18914"/>
                    </a:cubicBezTo>
                    <a:close/>
                    <a:moveTo>
                      <a:pt x="10800" y="0"/>
                    </a:moveTo>
                    <a:cubicBezTo>
                      <a:pt x="4835" y="0"/>
                      <a:pt x="0" y="4834"/>
                      <a:pt x="0" y="10800"/>
                    </a:cubicBezTo>
                    <a:cubicBezTo>
                      <a:pt x="0" y="16764"/>
                      <a:pt x="4835" y="21599"/>
                      <a:pt x="10800" y="21599"/>
                    </a:cubicBezTo>
                    <a:cubicBezTo>
                      <a:pt x="16764" y="21599"/>
                      <a:pt x="21599" y="16764"/>
                      <a:pt x="21599" y="10800"/>
                    </a:cubicBezTo>
                    <a:cubicBezTo>
                      <a:pt x="21599" y="4834"/>
                      <a:pt x="16764" y="0"/>
                      <a:pt x="10800"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42" name="Google Shape;542;p3"/>
              <p:cNvSpPr/>
              <p:nvPr/>
            </p:nvSpPr>
            <p:spPr>
              <a:xfrm flipH="1" rot="6480000">
                <a:off x="1922657184" y="426839970"/>
                <a:ext cx="37075103" cy="23381077"/>
              </a:xfrm>
              <a:custGeom>
                <a:rect b="b" l="l" r="r" t="t"/>
                <a:pathLst>
                  <a:path extrusionOk="0" h="21600" w="21600">
                    <a:moveTo>
                      <a:pt x="10798" y="18916"/>
                    </a:moveTo>
                    <a:cubicBezTo>
                      <a:pt x="6315" y="18916"/>
                      <a:pt x="2683" y="15282"/>
                      <a:pt x="2683" y="10800"/>
                    </a:cubicBezTo>
                    <a:cubicBezTo>
                      <a:pt x="2683" y="6317"/>
                      <a:pt x="6315" y="2683"/>
                      <a:pt x="10798" y="2683"/>
                    </a:cubicBezTo>
                    <a:cubicBezTo>
                      <a:pt x="15281" y="2683"/>
                      <a:pt x="18913" y="6317"/>
                      <a:pt x="18913" y="10800"/>
                    </a:cubicBezTo>
                    <a:cubicBezTo>
                      <a:pt x="18913" y="15282"/>
                      <a:pt x="15281" y="18916"/>
                      <a:pt x="10798" y="18916"/>
                    </a:cubicBezTo>
                    <a:close/>
                    <a:moveTo>
                      <a:pt x="10798" y="0"/>
                    </a:moveTo>
                    <a:cubicBezTo>
                      <a:pt x="4833" y="0"/>
                      <a:pt x="0" y="4834"/>
                      <a:pt x="0" y="10800"/>
                    </a:cubicBezTo>
                    <a:cubicBezTo>
                      <a:pt x="0" y="16765"/>
                      <a:pt x="4833" y="21600"/>
                      <a:pt x="10798" y="21600"/>
                    </a:cubicBezTo>
                    <a:cubicBezTo>
                      <a:pt x="16763" y="21600"/>
                      <a:pt x="21599" y="16765"/>
                      <a:pt x="21599" y="10800"/>
                    </a:cubicBezTo>
                    <a:cubicBezTo>
                      <a:pt x="21599" y="4834"/>
                      <a:pt x="16763" y="0"/>
                      <a:pt x="10798"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43" name="Google Shape;543;p3"/>
              <p:cNvSpPr/>
              <p:nvPr/>
            </p:nvSpPr>
            <p:spPr>
              <a:xfrm flipH="1" rot="6480000">
                <a:off x="1258339721" y="3020028"/>
                <a:ext cx="37074760" cy="23381077"/>
              </a:xfrm>
              <a:custGeom>
                <a:rect b="b" l="l" r="r" t="t"/>
                <a:pathLst>
                  <a:path extrusionOk="0" h="21600" w="21600">
                    <a:moveTo>
                      <a:pt x="10801" y="18914"/>
                    </a:moveTo>
                    <a:cubicBezTo>
                      <a:pt x="6318" y="18914"/>
                      <a:pt x="2683" y="15281"/>
                      <a:pt x="2683" y="10800"/>
                    </a:cubicBezTo>
                    <a:cubicBezTo>
                      <a:pt x="2683" y="6317"/>
                      <a:pt x="6318" y="2683"/>
                      <a:pt x="10801" y="2683"/>
                    </a:cubicBezTo>
                    <a:cubicBezTo>
                      <a:pt x="15284" y="2683"/>
                      <a:pt x="18916" y="6317"/>
                      <a:pt x="18916" y="10800"/>
                    </a:cubicBezTo>
                    <a:cubicBezTo>
                      <a:pt x="18916" y="15281"/>
                      <a:pt x="15284" y="18914"/>
                      <a:pt x="10801" y="18914"/>
                    </a:cubicBezTo>
                    <a:close/>
                    <a:moveTo>
                      <a:pt x="10801" y="0"/>
                    </a:moveTo>
                    <a:cubicBezTo>
                      <a:pt x="4836" y="0"/>
                      <a:pt x="0" y="4834"/>
                      <a:pt x="0" y="10800"/>
                    </a:cubicBezTo>
                    <a:cubicBezTo>
                      <a:pt x="0" y="16763"/>
                      <a:pt x="4836" y="21600"/>
                      <a:pt x="10801" y="21600"/>
                    </a:cubicBezTo>
                    <a:cubicBezTo>
                      <a:pt x="16766" y="21600"/>
                      <a:pt x="21599" y="16763"/>
                      <a:pt x="21599" y="10800"/>
                    </a:cubicBezTo>
                    <a:cubicBezTo>
                      <a:pt x="21599" y="4834"/>
                      <a:pt x="16766" y="0"/>
                      <a:pt x="10801"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44" name="Google Shape;544;p3"/>
              <p:cNvSpPr/>
              <p:nvPr/>
            </p:nvSpPr>
            <p:spPr>
              <a:xfrm flipH="1" rot="6480000">
                <a:off x="846818136" y="1871591061"/>
                <a:ext cx="53501708" cy="33738919"/>
              </a:xfrm>
              <a:custGeom>
                <a:rect b="b" l="l" r="r" t="t"/>
                <a:pathLst>
                  <a:path extrusionOk="0" h="21600" w="21600">
                    <a:moveTo>
                      <a:pt x="10800" y="18915"/>
                    </a:moveTo>
                    <a:cubicBezTo>
                      <a:pt x="6318" y="18915"/>
                      <a:pt x="2685" y="15281"/>
                      <a:pt x="2685" y="10800"/>
                    </a:cubicBezTo>
                    <a:cubicBezTo>
                      <a:pt x="2685" y="6317"/>
                      <a:pt x="6318" y="2684"/>
                      <a:pt x="10800" y="2684"/>
                    </a:cubicBezTo>
                    <a:cubicBezTo>
                      <a:pt x="15281" y="2684"/>
                      <a:pt x="18914" y="6317"/>
                      <a:pt x="18914" y="10800"/>
                    </a:cubicBezTo>
                    <a:cubicBezTo>
                      <a:pt x="18914" y="15281"/>
                      <a:pt x="15281" y="18915"/>
                      <a:pt x="10800" y="18915"/>
                    </a:cubicBezTo>
                    <a:close/>
                    <a:moveTo>
                      <a:pt x="10800" y="0"/>
                    </a:moveTo>
                    <a:cubicBezTo>
                      <a:pt x="4835" y="0"/>
                      <a:pt x="0" y="4834"/>
                      <a:pt x="0" y="10800"/>
                    </a:cubicBezTo>
                    <a:cubicBezTo>
                      <a:pt x="0" y="16765"/>
                      <a:pt x="4835" y="21599"/>
                      <a:pt x="10800" y="21599"/>
                    </a:cubicBezTo>
                    <a:cubicBezTo>
                      <a:pt x="16764" y="21599"/>
                      <a:pt x="21600" y="16765"/>
                      <a:pt x="21600" y="10800"/>
                    </a:cubicBezTo>
                    <a:cubicBezTo>
                      <a:pt x="21600" y="4834"/>
                      <a:pt x="16764"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45" name="Google Shape;545;p3"/>
              <p:cNvSpPr/>
              <p:nvPr/>
            </p:nvSpPr>
            <p:spPr>
              <a:xfrm flipH="1" rot="6480000">
                <a:off x="856888348" y="1877934668"/>
                <a:ext cx="33334010" cy="21023509"/>
              </a:xfrm>
              <a:custGeom>
                <a:rect b="b" l="l" r="r" t="t"/>
                <a:pathLst>
                  <a:path extrusionOk="0" h="21600" w="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46" name="Google Shape;546;p3"/>
              <p:cNvSpPr/>
              <p:nvPr/>
            </p:nvSpPr>
            <p:spPr>
              <a:xfrm flipH="1" rot="6480000">
                <a:off x="165622147" y="1471096524"/>
                <a:ext cx="53499312" cy="33738919"/>
              </a:xfrm>
              <a:custGeom>
                <a:rect b="b" l="l" r="r" t="t"/>
                <a:pathLst>
                  <a:path extrusionOk="0" h="21600" w="21600">
                    <a:moveTo>
                      <a:pt x="10800" y="18915"/>
                    </a:moveTo>
                    <a:cubicBezTo>
                      <a:pt x="6318" y="18915"/>
                      <a:pt x="2684" y="15281"/>
                      <a:pt x="2684" y="10800"/>
                    </a:cubicBezTo>
                    <a:cubicBezTo>
                      <a:pt x="2684" y="6317"/>
                      <a:pt x="6318" y="2684"/>
                      <a:pt x="10800" y="2684"/>
                    </a:cubicBezTo>
                    <a:cubicBezTo>
                      <a:pt x="15282" y="2684"/>
                      <a:pt x="18915" y="6317"/>
                      <a:pt x="18915" y="10800"/>
                    </a:cubicBezTo>
                    <a:cubicBezTo>
                      <a:pt x="18915" y="15281"/>
                      <a:pt x="15282" y="18915"/>
                      <a:pt x="10800" y="18915"/>
                    </a:cubicBezTo>
                    <a:close/>
                    <a:moveTo>
                      <a:pt x="10800" y="0"/>
                    </a:moveTo>
                    <a:cubicBezTo>
                      <a:pt x="4834" y="0"/>
                      <a:pt x="0" y="4834"/>
                      <a:pt x="0" y="10800"/>
                    </a:cubicBezTo>
                    <a:cubicBezTo>
                      <a:pt x="0" y="16765"/>
                      <a:pt x="4834" y="21599"/>
                      <a:pt x="10800" y="21599"/>
                    </a:cubicBezTo>
                    <a:cubicBezTo>
                      <a:pt x="16765" y="21599"/>
                      <a:pt x="21600" y="16765"/>
                      <a:pt x="21600" y="10800"/>
                    </a:cubicBezTo>
                    <a:cubicBezTo>
                      <a:pt x="21600" y="4834"/>
                      <a:pt x="16765"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47" name="Google Shape;547;p3"/>
              <p:cNvSpPr/>
              <p:nvPr/>
            </p:nvSpPr>
            <p:spPr>
              <a:xfrm flipH="1" rot="6480000">
                <a:off x="175691391" y="1477438262"/>
                <a:ext cx="33336406" cy="21023509"/>
              </a:xfrm>
              <a:custGeom>
                <a:rect b="b" l="l" r="r" t="t"/>
                <a:pathLst>
                  <a:path extrusionOk="0" h="21600" w="21600">
                    <a:moveTo>
                      <a:pt x="21599" y="10800"/>
                    </a:moveTo>
                    <a:cubicBezTo>
                      <a:pt x="21599" y="16763"/>
                      <a:pt x="16764" y="21599"/>
                      <a:pt x="10800" y="21599"/>
                    </a:cubicBezTo>
                    <a:cubicBezTo>
                      <a:pt x="4836" y="21599"/>
                      <a:pt x="0" y="16763"/>
                      <a:pt x="0" y="10800"/>
                    </a:cubicBezTo>
                    <a:cubicBezTo>
                      <a:pt x="0" y="4835"/>
                      <a:pt x="4836"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48" name="Google Shape;548;p3"/>
              <p:cNvSpPr/>
              <p:nvPr/>
            </p:nvSpPr>
            <p:spPr>
              <a:xfrm flipH="1" rot="6480000">
                <a:off x="758565381" y="362020502"/>
                <a:ext cx="53499312" cy="33738919"/>
              </a:xfrm>
              <a:custGeom>
                <a:rect b="b" l="l" r="r" t="t"/>
                <a:pathLst>
                  <a:path extrusionOk="0" h="21600" w="21600">
                    <a:moveTo>
                      <a:pt x="10799" y="18915"/>
                    </a:moveTo>
                    <a:cubicBezTo>
                      <a:pt x="6316" y="18915"/>
                      <a:pt x="2684" y="15282"/>
                      <a:pt x="2684" y="10800"/>
                    </a:cubicBezTo>
                    <a:cubicBezTo>
                      <a:pt x="2684" y="6318"/>
                      <a:pt x="6316" y="2685"/>
                      <a:pt x="10799" y="2685"/>
                    </a:cubicBezTo>
                    <a:cubicBezTo>
                      <a:pt x="15281" y="2685"/>
                      <a:pt x="18915" y="6318"/>
                      <a:pt x="18915" y="10800"/>
                    </a:cubicBezTo>
                    <a:cubicBezTo>
                      <a:pt x="18915" y="15282"/>
                      <a:pt x="15281" y="18915"/>
                      <a:pt x="10799" y="18915"/>
                    </a:cubicBezTo>
                    <a:close/>
                    <a:moveTo>
                      <a:pt x="10799" y="0"/>
                    </a:moveTo>
                    <a:cubicBezTo>
                      <a:pt x="4834" y="0"/>
                      <a:pt x="0" y="4835"/>
                      <a:pt x="0" y="10800"/>
                    </a:cubicBezTo>
                    <a:cubicBezTo>
                      <a:pt x="0" y="16765"/>
                      <a:pt x="4834" y="21599"/>
                      <a:pt x="10799" y="21599"/>
                    </a:cubicBezTo>
                    <a:cubicBezTo>
                      <a:pt x="16765" y="21599"/>
                      <a:pt x="21600" y="16765"/>
                      <a:pt x="21600" y="10800"/>
                    </a:cubicBezTo>
                    <a:cubicBezTo>
                      <a:pt x="21600" y="4835"/>
                      <a:pt x="16765" y="0"/>
                      <a:pt x="10799"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49" name="Google Shape;549;p3"/>
              <p:cNvSpPr/>
              <p:nvPr/>
            </p:nvSpPr>
            <p:spPr>
              <a:xfrm flipH="1" rot="6480000">
                <a:off x="768634384" y="368364094"/>
                <a:ext cx="33336406" cy="21022003"/>
              </a:xfrm>
              <a:custGeom>
                <a:rect b="b" l="l" r="r" t="t"/>
                <a:pathLst>
                  <a:path extrusionOk="0" h="21600" w="21600">
                    <a:moveTo>
                      <a:pt x="21599" y="10799"/>
                    </a:moveTo>
                    <a:cubicBezTo>
                      <a:pt x="21599" y="16764"/>
                      <a:pt x="16764" y="21600"/>
                      <a:pt x="10798" y="21600"/>
                    </a:cubicBezTo>
                    <a:cubicBezTo>
                      <a:pt x="4835" y="21600"/>
                      <a:pt x="0" y="16764"/>
                      <a:pt x="0" y="10799"/>
                    </a:cubicBezTo>
                    <a:cubicBezTo>
                      <a:pt x="0" y="4835"/>
                      <a:pt x="4835" y="0"/>
                      <a:pt x="10798"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50" name="Google Shape;550;p3"/>
              <p:cNvSpPr/>
              <p:nvPr/>
            </p:nvSpPr>
            <p:spPr>
              <a:xfrm flipH="1" rot="6480000">
                <a:off x="273802862" y="1914053454"/>
                <a:ext cx="31582812" cy="19917485"/>
              </a:xfrm>
              <a:custGeom>
                <a:rect b="b" l="l" r="r" t="t"/>
                <a:pathLst>
                  <a:path extrusionOk="0" h="21600" w="21600">
                    <a:moveTo>
                      <a:pt x="10799" y="18914"/>
                    </a:moveTo>
                    <a:cubicBezTo>
                      <a:pt x="6317" y="18914"/>
                      <a:pt x="2683" y="15282"/>
                      <a:pt x="2683" y="10799"/>
                    </a:cubicBezTo>
                    <a:cubicBezTo>
                      <a:pt x="2683" y="6317"/>
                      <a:pt x="6317" y="2683"/>
                      <a:pt x="10799" y="2683"/>
                    </a:cubicBezTo>
                    <a:cubicBezTo>
                      <a:pt x="15282" y="2683"/>
                      <a:pt x="18914" y="6317"/>
                      <a:pt x="18914" y="10799"/>
                    </a:cubicBezTo>
                    <a:cubicBezTo>
                      <a:pt x="18914" y="15282"/>
                      <a:pt x="15282" y="18914"/>
                      <a:pt x="10799" y="18914"/>
                    </a:cubicBezTo>
                    <a:close/>
                    <a:moveTo>
                      <a:pt x="10799" y="0"/>
                    </a:moveTo>
                    <a:cubicBezTo>
                      <a:pt x="4835" y="0"/>
                      <a:pt x="0" y="4835"/>
                      <a:pt x="0" y="10799"/>
                    </a:cubicBezTo>
                    <a:cubicBezTo>
                      <a:pt x="0" y="16764"/>
                      <a:pt x="4835" y="21600"/>
                      <a:pt x="10799" y="21600"/>
                    </a:cubicBezTo>
                    <a:cubicBezTo>
                      <a:pt x="16764" y="21600"/>
                      <a:pt x="21600" y="16764"/>
                      <a:pt x="21600" y="10799"/>
                    </a:cubicBezTo>
                    <a:cubicBezTo>
                      <a:pt x="21600" y="4835"/>
                      <a:pt x="16764" y="0"/>
                      <a:pt x="10799"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51" name="Google Shape;551;p3"/>
              <p:cNvSpPr/>
              <p:nvPr/>
            </p:nvSpPr>
            <p:spPr>
              <a:xfrm flipH="1" rot="6480000">
                <a:off x="280346863" y="1918517940"/>
                <a:ext cx="19679711" cy="12410810"/>
              </a:xfrm>
              <a:custGeom>
                <a:rect b="b" l="l" r="r" t="t"/>
                <a:pathLst>
                  <a:path extrusionOk="0" h="21600" w="21600">
                    <a:moveTo>
                      <a:pt x="21600" y="10800"/>
                    </a:moveTo>
                    <a:cubicBezTo>
                      <a:pt x="21600" y="16765"/>
                      <a:pt x="16765" y="21600"/>
                      <a:pt x="10800" y="21600"/>
                    </a:cubicBezTo>
                    <a:cubicBezTo>
                      <a:pt x="4836" y="21600"/>
                      <a:pt x="0" y="16765"/>
                      <a:pt x="0" y="10800"/>
                    </a:cubicBezTo>
                    <a:cubicBezTo>
                      <a:pt x="0" y="4836"/>
                      <a:pt x="4836" y="0"/>
                      <a:pt x="10800" y="0"/>
                    </a:cubicBezTo>
                    <a:cubicBezTo>
                      <a:pt x="16765" y="0"/>
                      <a:pt x="21600" y="4836"/>
                      <a:pt x="21600"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52" name="Google Shape;552;p3"/>
              <p:cNvSpPr/>
              <p:nvPr/>
            </p:nvSpPr>
            <p:spPr>
              <a:xfrm flipH="1" rot="6480000">
                <a:off x="1611028197" y="202017875"/>
                <a:ext cx="49803019" cy="31408474"/>
              </a:xfrm>
              <a:custGeom>
                <a:rect b="b" l="l" r="r" t="t"/>
                <a:pathLst>
                  <a:path extrusionOk="0" h="18914" w="18913">
                    <a:moveTo>
                      <a:pt x="4986" y="17789"/>
                    </a:moveTo>
                    <a:cubicBezTo>
                      <a:pt x="9588" y="20257"/>
                      <a:pt x="15319" y="18528"/>
                      <a:pt x="17788" y="13926"/>
                    </a:cubicBezTo>
                    <a:cubicBezTo>
                      <a:pt x="20257" y="9324"/>
                      <a:pt x="18526" y="3593"/>
                      <a:pt x="13926" y="1124"/>
                    </a:cubicBezTo>
                    <a:cubicBezTo>
                      <a:pt x="9324" y="-1343"/>
                      <a:pt x="3592" y="385"/>
                      <a:pt x="1123" y="4987"/>
                    </a:cubicBezTo>
                    <a:cubicBezTo>
                      <a:pt x="-1343" y="9589"/>
                      <a:pt x="385" y="15320"/>
                      <a:pt x="4986" y="1778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53" name="Google Shape;553;p3"/>
              <p:cNvSpPr/>
              <p:nvPr/>
            </p:nvSpPr>
            <p:spPr>
              <a:xfrm flipH="1" rot="6480000">
                <a:off x="1401964873" y="36817735"/>
                <a:ext cx="26943721" cy="16992052"/>
              </a:xfrm>
              <a:custGeom>
                <a:rect b="b" l="l" r="r" t="t"/>
                <a:pathLst>
                  <a:path extrusionOk="0" h="18913" w="18913">
                    <a:moveTo>
                      <a:pt x="4988" y="17787"/>
                    </a:moveTo>
                    <a:cubicBezTo>
                      <a:pt x="9589" y="20255"/>
                      <a:pt x="15319" y="18526"/>
                      <a:pt x="17787" y="13923"/>
                    </a:cubicBezTo>
                    <a:cubicBezTo>
                      <a:pt x="20255" y="9322"/>
                      <a:pt x="18528" y="3592"/>
                      <a:pt x="13927" y="1124"/>
                    </a:cubicBezTo>
                    <a:cubicBezTo>
                      <a:pt x="9326" y="-1344"/>
                      <a:pt x="3592" y="385"/>
                      <a:pt x="1124" y="4986"/>
                    </a:cubicBezTo>
                    <a:cubicBezTo>
                      <a:pt x="-1344" y="9587"/>
                      <a:pt x="387" y="15319"/>
                      <a:pt x="4988" y="17787"/>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54" name="Google Shape;554;p3"/>
              <p:cNvSpPr/>
              <p:nvPr/>
            </p:nvSpPr>
            <p:spPr>
              <a:xfrm flipH="1" rot="6480000">
                <a:off x="2053458679" y="538885240"/>
                <a:ext cx="49795153" cy="31402448"/>
              </a:xfrm>
              <a:custGeom>
                <a:rect b="b" l="l" r="r" t="t"/>
                <a:pathLst>
                  <a:path extrusionOk="0" h="19320" w="19321">
                    <a:moveTo>
                      <a:pt x="2343" y="15968"/>
                    </a:moveTo>
                    <a:cubicBezTo>
                      <a:pt x="5828" y="20008"/>
                      <a:pt x="11927" y="20459"/>
                      <a:pt x="15967" y="16976"/>
                    </a:cubicBezTo>
                    <a:cubicBezTo>
                      <a:pt x="20009" y="13492"/>
                      <a:pt x="20460" y="7392"/>
                      <a:pt x="16976" y="3351"/>
                    </a:cubicBezTo>
                    <a:cubicBezTo>
                      <a:pt x="13493" y="-689"/>
                      <a:pt x="7392" y="-1140"/>
                      <a:pt x="3352" y="2343"/>
                    </a:cubicBezTo>
                    <a:cubicBezTo>
                      <a:pt x="-690" y="5827"/>
                      <a:pt x="-1139" y="11927"/>
                      <a:pt x="2343" y="15968"/>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55" name="Google Shape;555;p3"/>
              <p:cNvSpPr/>
              <p:nvPr/>
            </p:nvSpPr>
            <p:spPr>
              <a:xfrm flipH="1" rot="6480000">
                <a:off x="1333650216" y="627641050"/>
                <a:ext cx="300829887" cy="189717038"/>
              </a:xfrm>
              <a:custGeom>
                <a:rect b="b" l="l" r="r" t="t"/>
                <a:pathLst>
                  <a:path extrusionOk="0" h="21600" w="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path>
                </a:pathLst>
              </a:custGeom>
              <a:solidFill>
                <a:srgbClr val="2E2E35"/>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56" name="Google Shape;556;p3"/>
              <p:cNvSpPr/>
              <p:nvPr/>
            </p:nvSpPr>
            <p:spPr>
              <a:xfrm flipH="1" rot="6480000">
                <a:off x="1720328001" y="1198330521"/>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57" name="Google Shape;557;p3"/>
              <p:cNvSpPr/>
              <p:nvPr/>
            </p:nvSpPr>
            <p:spPr>
              <a:xfrm>
                <a:off x="859317448" y="936411131"/>
                <a:ext cx="124808822" cy="101454195"/>
              </a:xfrm>
              <a:custGeom>
                <a:rect b="b" l="l" r="r" t="t"/>
                <a:pathLst>
                  <a:path extrusionOk="0" h="21515" w="21545">
                    <a:moveTo>
                      <a:pt x="9009" y="14012"/>
                    </a:moveTo>
                    <a:cubicBezTo>
                      <a:pt x="8777" y="14712"/>
                      <a:pt x="8545" y="15447"/>
                      <a:pt x="8303" y="16166"/>
                    </a:cubicBezTo>
                    <a:cubicBezTo>
                      <a:pt x="8066" y="16873"/>
                      <a:pt x="7857" y="17592"/>
                      <a:pt x="7510" y="18242"/>
                    </a:cubicBezTo>
                    <a:cubicBezTo>
                      <a:pt x="6937" y="19321"/>
                      <a:pt x="6134" y="20315"/>
                      <a:pt x="5252" y="21205"/>
                    </a:cubicBezTo>
                    <a:cubicBezTo>
                      <a:pt x="5134" y="21324"/>
                      <a:pt x="4969" y="21542"/>
                      <a:pt x="4778" y="21512"/>
                    </a:cubicBezTo>
                    <a:cubicBezTo>
                      <a:pt x="4632" y="21489"/>
                      <a:pt x="4619" y="21379"/>
                      <a:pt x="4591" y="21222"/>
                    </a:cubicBezTo>
                    <a:cubicBezTo>
                      <a:pt x="4435" y="20365"/>
                      <a:pt x="4324" y="19375"/>
                      <a:pt x="4382" y="18413"/>
                    </a:cubicBezTo>
                    <a:cubicBezTo>
                      <a:pt x="4448" y="17316"/>
                      <a:pt x="4751" y="16404"/>
                      <a:pt x="5032" y="15493"/>
                    </a:cubicBezTo>
                    <a:cubicBezTo>
                      <a:pt x="5567" y="13757"/>
                      <a:pt x="6078" y="12056"/>
                      <a:pt x="6618" y="10309"/>
                    </a:cubicBezTo>
                    <a:cubicBezTo>
                      <a:pt x="6654" y="10192"/>
                      <a:pt x="6750" y="10000"/>
                      <a:pt x="6717" y="9934"/>
                    </a:cubicBezTo>
                    <a:cubicBezTo>
                      <a:pt x="6472" y="9449"/>
                      <a:pt x="6314" y="9013"/>
                      <a:pt x="6244" y="8503"/>
                    </a:cubicBezTo>
                    <a:cubicBezTo>
                      <a:pt x="6163" y="7918"/>
                      <a:pt x="6225" y="7373"/>
                      <a:pt x="6398" y="6869"/>
                    </a:cubicBezTo>
                    <a:cubicBezTo>
                      <a:pt x="6703" y="5980"/>
                      <a:pt x="7406" y="5191"/>
                      <a:pt x="8491" y="4903"/>
                    </a:cubicBezTo>
                    <a:cubicBezTo>
                      <a:pt x="9180" y="4720"/>
                      <a:pt x="9944" y="4803"/>
                      <a:pt x="10408" y="5014"/>
                    </a:cubicBezTo>
                    <a:cubicBezTo>
                      <a:pt x="10885" y="5230"/>
                      <a:pt x="11213" y="5574"/>
                      <a:pt x="11366" y="6061"/>
                    </a:cubicBezTo>
                    <a:cubicBezTo>
                      <a:pt x="11529" y="6579"/>
                      <a:pt x="11408" y="7197"/>
                      <a:pt x="11278" y="7652"/>
                    </a:cubicBezTo>
                    <a:cubicBezTo>
                      <a:pt x="10982" y="8677"/>
                      <a:pt x="10595" y="9447"/>
                      <a:pt x="10242" y="10436"/>
                    </a:cubicBezTo>
                    <a:cubicBezTo>
                      <a:pt x="10067" y="10926"/>
                      <a:pt x="9870" y="11430"/>
                      <a:pt x="10033" y="11960"/>
                    </a:cubicBezTo>
                    <a:cubicBezTo>
                      <a:pt x="10183" y="12446"/>
                      <a:pt x="10515" y="12781"/>
                      <a:pt x="10969" y="13032"/>
                    </a:cubicBezTo>
                    <a:cubicBezTo>
                      <a:pt x="11439" y="13293"/>
                      <a:pt x="11996" y="13436"/>
                      <a:pt x="12764" y="13416"/>
                    </a:cubicBezTo>
                    <a:cubicBezTo>
                      <a:pt x="14122" y="13380"/>
                      <a:pt x="15065" y="12719"/>
                      <a:pt x="15695" y="12096"/>
                    </a:cubicBezTo>
                    <a:cubicBezTo>
                      <a:pt x="16703" y="11100"/>
                      <a:pt x="17314" y="9755"/>
                      <a:pt x="17546" y="8154"/>
                    </a:cubicBezTo>
                    <a:cubicBezTo>
                      <a:pt x="17620" y="7639"/>
                      <a:pt x="17675" y="7046"/>
                      <a:pt x="17623" y="6460"/>
                    </a:cubicBezTo>
                    <a:cubicBezTo>
                      <a:pt x="17526" y="5380"/>
                      <a:pt x="17082" y="4512"/>
                      <a:pt x="16378" y="3838"/>
                    </a:cubicBezTo>
                    <a:cubicBezTo>
                      <a:pt x="15707" y="3197"/>
                      <a:pt x="14758" y="2687"/>
                      <a:pt x="13603" y="2400"/>
                    </a:cubicBezTo>
                    <a:cubicBezTo>
                      <a:pt x="12456" y="2115"/>
                      <a:pt x="10869" y="2020"/>
                      <a:pt x="9460" y="2204"/>
                    </a:cubicBezTo>
                    <a:cubicBezTo>
                      <a:pt x="6900" y="2538"/>
                      <a:pt x="5093" y="3646"/>
                      <a:pt x="4030" y="5175"/>
                    </a:cubicBezTo>
                    <a:cubicBezTo>
                      <a:pt x="3472" y="5976"/>
                      <a:pt x="3104" y="6897"/>
                      <a:pt x="3104" y="8044"/>
                    </a:cubicBezTo>
                    <a:cubicBezTo>
                      <a:pt x="3104" y="8927"/>
                      <a:pt x="3391" y="9613"/>
                      <a:pt x="3853" y="10147"/>
                    </a:cubicBezTo>
                    <a:cubicBezTo>
                      <a:pt x="4000" y="10316"/>
                      <a:pt x="4216" y="10456"/>
                      <a:pt x="4360" y="10649"/>
                    </a:cubicBezTo>
                    <a:cubicBezTo>
                      <a:pt x="4564" y="10923"/>
                      <a:pt x="4329" y="11331"/>
                      <a:pt x="4228" y="11628"/>
                    </a:cubicBezTo>
                    <a:cubicBezTo>
                      <a:pt x="4106" y="11986"/>
                      <a:pt x="4093" y="12479"/>
                      <a:pt x="3545" y="12488"/>
                    </a:cubicBezTo>
                    <a:cubicBezTo>
                      <a:pt x="3318" y="12492"/>
                      <a:pt x="3032" y="12364"/>
                      <a:pt x="2840" y="12284"/>
                    </a:cubicBezTo>
                    <a:cubicBezTo>
                      <a:pt x="1398" y="11677"/>
                      <a:pt x="522" y="10573"/>
                      <a:pt x="163" y="9142"/>
                    </a:cubicBezTo>
                    <a:cubicBezTo>
                      <a:pt x="-55" y="8273"/>
                      <a:pt x="-55" y="7258"/>
                      <a:pt x="163" y="6418"/>
                    </a:cubicBezTo>
                    <a:cubicBezTo>
                      <a:pt x="373" y="5605"/>
                      <a:pt x="765" y="4856"/>
                      <a:pt x="1198" y="4247"/>
                    </a:cubicBezTo>
                    <a:cubicBezTo>
                      <a:pt x="2098" y="2983"/>
                      <a:pt x="3417" y="1972"/>
                      <a:pt x="5021" y="1250"/>
                    </a:cubicBezTo>
                    <a:cubicBezTo>
                      <a:pt x="6255" y="695"/>
                      <a:pt x="7646" y="306"/>
                      <a:pt x="9339" y="119"/>
                    </a:cubicBezTo>
                    <a:cubicBezTo>
                      <a:pt x="9901" y="56"/>
                      <a:pt x="10482" y="30"/>
                      <a:pt x="11113" y="8"/>
                    </a:cubicBezTo>
                    <a:cubicBezTo>
                      <a:pt x="12956" y="-58"/>
                      <a:pt x="14632" y="260"/>
                      <a:pt x="15894" y="689"/>
                    </a:cubicBezTo>
                    <a:cubicBezTo>
                      <a:pt x="17225" y="1142"/>
                      <a:pt x="18288" y="1746"/>
                      <a:pt x="19187" y="2493"/>
                    </a:cubicBezTo>
                    <a:cubicBezTo>
                      <a:pt x="20112" y="3263"/>
                      <a:pt x="20787" y="4159"/>
                      <a:pt x="21214" y="5277"/>
                    </a:cubicBezTo>
                    <a:cubicBezTo>
                      <a:pt x="21436" y="5859"/>
                      <a:pt x="21544" y="6482"/>
                      <a:pt x="21544" y="7201"/>
                    </a:cubicBezTo>
                    <a:cubicBezTo>
                      <a:pt x="21544" y="7923"/>
                      <a:pt x="21453" y="8558"/>
                      <a:pt x="21313" y="9193"/>
                    </a:cubicBezTo>
                    <a:cubicBezTo>
                      <a:pt x="20789" y="11572"/>
                      <a:pt x="19303" y="13518"/>
                      <a:pt x="17072" y="14625"/>
                    </a:cubicBezTo>
                    <a:cubicBezTo>
                      <a:pt x="16531" y="14893"/>
                      <a:pt x="15876" y="15141"/>
                      <a:pt x="15133" y="15305"/>
                    </a:cubicBezTo>
                    <a:cubicBezTo>
                      <a:pt x="14396" y="15469"/>
                      <a:pt x="13555" y="15591"/>
                      <a:pt x="12654" y="15544"/>
                    </a:cubicBezTo>
                    <a:cubicBezTo>
                      <a:pt x="11779" y="15498"/>
                      <a:pt x="11065" y="15317"/>
                      <a:pt x="10462" y="15059"/>
                    </a:cubicBezTo>
                    <a:cubicBezTo>
                      <a:pt x="9866" y="14802"/>
                      <a:pt x="9364" y="14487"/>
                      <a:pt x="9009" y="14012"/>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nvGrpSpPr>
              <p:cNvPr id="558" name="Google Shape;558;p3"/>
              <p:cNvGrpSpPr/>
              <p:nvPr/>
            </p:nvGrpSpPr>
            <p:grpSpPr>
              <a:xfrm>
                <a:off x="1311271050" y="1354716838"/>
                <a:ext cx="168237625" cy="107496684"/>
                <a:chOff x="0" y="0"/>
                <a:chExt cx="2147483647" cy="2147483647"/>
              </a:xfrm>
            </p:grpSpPr>
            <p:sp>
              <p:nvSpPr>
                <p:cNvPr id="559" name="Google Shape;559;p3"/>
                <p:cNvSpPr/>
                <p:nvPr/>
              </p:nvSpPr>
              <p:spPr>
                <a:xfrm>
                  <a:off x="0" y="0"/>
                  <a:ext cx="2147483647" cy="640269332"/>
                </a:xfrm>
                <a:custGeom>
                  <a:rect b="b" l="l" r="r" t="t"/>
                  <a:pathLst>
                    <a:path extrusionOk="0" h="21600" w="21600">
                      <a:moveTo>
                        <a:pt x="14640" y="11653"/>
                      </a:moveTo>
                      <a:cubicBezTo>
                        <a:pt x="14640" y="10392"/>
                        <a:pt x="14948" y="9369"/>
                        <a:pt x="15328" y="9369"/>
                      </a:cubicBezTo>
                      <a:lnTo>
                        <a:pt x="16820" y="9369"/>
                      </a:lnTo>
                      <a:cubicBezTo>
                        <a:pt x="17200" y="9369"/>
                        <a:pt x="17508" y="10392"/>
                        <a:pt x="17508" y="11653"/>
                      </a:cubicBezTo>
                      <a:lnTo>
                        <a:pt x="17508" y="16601"/>
                      </a:lnTo>
                      <a:cubicBezTo>
                        <a:pt x="17508" y="17862"/>
                        <a:pt x="17200" y="18886"/>
                        <a:pt x="16820" y="18886"/>
                      </a:cubicBezTo>
                      <a:lnTo>
                        <a:pt x="15328" y="18886"/>
                      </a:lnTo>
                      <a:cubicBezTo>
                        <a:pt x="14948" y="18886"/>
                        <a:pt x="14640" y="17862"/>
                        <a:pt x="14640" y="16601"/>
                      </a:cubicBezTo>
                      <a:cubicBezTo>
                        <a:pt x="14640" y="16601"/>
                        <a:pt x="14640" y="11653"/>
                        <a:pt x="14640" y="11653"/>
                      </a:cubicBezTo>
                      <a:close/>
                      <a:moveTo>
                        <a:pt x="7601" y="21599"/>
                      </a:moveTo>
                      <a:cubicBezTo>
                        <a:pt x="7943" y="20751"/>
                        <a:pt x="8315" y="20029"/>
                        <a:pt x="8715" y="19467"/>
                      </a:cubicBezTo>
                      <a:cubicBezTo>
                        <a:pt x="9356" y="18566"/>
                        <a:pt x="10064" y="18068"/>
                        <a:pt x="10799" y="18069"/>
                      </a:cubicBezTo>
                      <a:cubicBezTo>
                        <a:pt x="11903" y="18067"/>
                        <a:pt x="12941" y="19192"/>
                        <a:pt x="13794" y="21108"/>
                      </a:cubicBezTo>
                      <a:cubicBezTo>
                        <a:pt x="13864" y="21264"/>
                        <a:pt x="13930" y="21433"/>
                        <a:pt x="13998" y="21599"/>
                      </a:cubicBezTo>
                      <a:lnTo>
                        <a:pt x="21600" y="21599"/>
                      </a:lnTo>
                      <a:lnTo>
                        <a:pt x="21600" y="21502"/>
                      </a:lnTo>
                      <a:cubicBezTo>
                        <a:pt x="21600" y="9627"/>
                        <a:pt x="18698" y="0"/>
                        <a:pt x="15119" y="0"/>
                      </a:cubicBezTo>
                      <a:lnTo>
                        <a:pt x="6479" y="0"/>
                      </a:lnTo>
                      <a:cubicBezTo>
                        <a:pt x="2900" y="0"/>
                        <a:pt x="0" y="9627"/>
                        <a:pt x="0" y="21502"/>
                      </a:cubicBezTo>
                      <a:lnTo>
                        <a:pt x="0" y="21599"/>
                      </a:lnTo>
                      <a:cubicBezTo>
                        <a:pt x="0" y="21599"/>
                        <a:pt x="7601" y="21599"/>
                        <a:pt x="7601" y="21599"/>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60" name="Google Shape;560;p3"/>
                <p:cNvSpPr/>
                <p:nvPr/>
              </p:nvSpPr>
              <p:spPr>
                <a:xfrm>
                  <a:off x="0" y="803318383"/>
                  <a:ext cx="2147483647" cy="1344165263"/>
                </a:xfrm>
                <a:custGeom>
                  <a:rect b="b" l="l" r="r" t="t"/>
                  <a:pathLst>
                    <a:path extrusionOk="0" h="21600" w="21600">
                      <a:moveTo>
                        <a:pt x="15318" y="0"/>
                      </a:moveTo>
                      <a:cubicBezTo>
                        <a:pt x="15476" y="392"/>
                        <a:pt x="15616" y="805"/>
                        <a:pt x="15733" y="1239"/>
                      </a:cubicBezTo>
                      <a:cubicBezTo>
                        <a:pt x="16004" y="2253"/>
                        <a:pt x="16154" y="3371"/>
                        <a:pt x="16154" y="4533"/>
                      </a:cubicBezTo>
                      <a:cubicBezTo>
                        <a:pt x="16155" y="6278"/>
                        <a:pt x="15816" y="7918"/>
                        <a:pt x="15239" y="9265"/>
                      </a:cubicBezTo>
                      <a:cubicBezTo>
                        <a:pt x="14662" y="10615"/>
                        <a:pt x="13847" y="11684"/>
                        <a:pt x="12884" y="12329"/>
                      </a:cubicBezTo>
                      <a:cubicBezTo>
                        <a:pt x="12243" y="12758"/>
                        <a:pt x="11535" y="12995"/>
                        <a:pt x="10799" y="12995"/>
                      </a:cubicBezTo>
                      <a:cubicBezTo>
                        <a:pt x="9696" y="12995"/>
                        <a:pt x="8658" y="12460"/>
                        <a:pt x="7805" y="11548"/>
                      </a:cubicBezTo>
                      <a:cubicBezTo>
                        <a:pt x="6951" y="10636"/>
                        <a:pt x="6274" y="9349"/>
                        <a:pt x="5866" y="7827"/>
                      </a:cubicBezTo>
                      <a:cubicBezTo>
                        <a:pt x="5595" y="6814"/>
                        <a:pt x="5445" y="5695"/>
                        <a:pt x="5445" y="4533"/>
                      </a:cubicBezTo>
                      <a:cubicBezTo>
                        <a:pt x="5444" y="2872"/>
                        <a:pt x="5754" y="1309"/>
                        <a:pt x="6281" y="0"/>
                      </a:cubicBezTo>
                      <a:lnTo>
                        <a:pt x="0" y="0"/>
                      </a:lnTo>
                      <a:lnTo>
                        <a:pt x="0" y="11359"/>
                      </a:lnTo>
                      <a:cubicBezTo>
                        <a:pt x="0" y="17015"/>
                        <a:pt x="2900" y="21599"/>
                        <a:pt x="6479" y="21599"/>
                      </a:cubicBezTo>
                      <a:lnTo>
                        <a:pt x="15119" y="21599"/>
                      </a:lnTo>
                      <a:cubicBezTo>
                        <a:pt x="18698" y="21599"/>
                        <a:pt x="21600" y="17015"/>
                        <a:pt x="21600" y="11359"/>
                      </a:cubicBezTo>
                      <a:lnTo>
                        <a:pt x="21600" y="0"/>
                      </a:lnTo>
                      <a:cubicBezTo>
                        <a:pt x="21600" y="0"/>
                        <a:pt x="15318" y="0"/>
                        <a:pt x="15318" y="0"/>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61" name="Google Shape;561;p3"/>
                <p:cNvSpPr/>
                <p:nvPr/>
              </p:nvSpPr>
              <p:spPr>
                <a:xfrm>
                  <a:off x="839618162" y="831156924"/>
                  <a:ext cx="488430156" cy="485172086"/>
                </a:xfrm>
                <a:custGeom>
                  <a:rect b="b" l="l" r="r" t="t"/>
                  <a:pathLst>
                    <a:path extrusionOk="0" h="21600" w="21600">
                      <a:moveTo>
                        <a:pt x="15001" y="846"/>
                      </a:moveTo>
                      <a:cubicBezTo>
                        <a:pt x="13712" y="301"/>
                        <a:pt x="12308" y="0"/>
                        <a:pt x="10799" y="0"/>
                      </a:cubicBezTo>
                      <a:cubicBezTo>
                        <a:pt x="8540" y="2"/>
                        <a:pt x="6497" y="675"/>
                        <a:pt x="4765" y="1840"/>
                      </a:cubicBezTo>
                      <a:cubicBezTo>
                        <a:pt x="3038" y="3007"/>
                        <a:pt x="1660" y="4667"/>
                        <a:pt x="846" y="6599"/>
                      </a:cubicBezTo>
                      <a:cubicBezTo>
                        <a:pt x="302" y="7885"/>
                        <a:pt x="0" y="9291"/>
                        <a:pt x="0" y="10800"/>
                      </a:cubicBezTo>
                      <a:cubicBezTo>
                        <a:pt x="2" y="13058"/>
                        <a:pt x="675" y="15101"/>
                        <a:pt x="1840" y="16831"/>
                      </a:cubicBezTo>
                      <a:cubicBezTo>
                        <a:pt x="3005" y="18560"/>
                        <a:pt x="4667" y="19938"/>
                        <a:pt x="6597" y="20752"/>
                      </a:cubicBezTo>
                      <a:cubicBezTo>
                        <a:pt x="7886" y="21296"/>
                        <a:pt x="9290" y="21597"/>
                        <a:pt x="10799" y="21599"/>
                      </a:cubicBezTo>
                      <a:cubicBezTo>
                        <a:pt x="13058" y="21595"/>
                        <a:pt x="15101" y="20925"/>
                        <a:pt x="16833" y="19759"/>
                      </a:cubicBezTo>
                      <a:cubicBezTo>
                        <a:pt x="18561" y="18592"/>
                        <a:pt x="19938" y="16931"/>
                        <a:pt x="20753" y="15000"/>
                      </a:cubicBezTo>
                      <a:cubicBezTo>
                        <a:pt x="21296" y="13712"/>
                        <a:pt x="21597" y="12307"/>
                        <a:pt x="21599" y="10800"/>
                      </a:cubicBezTo>
                      <a:cubicBezTo>
                        <a:pt x="21596" y="8540"/>
                        <a:pt x="20924" y="6496"/>
                        <a:pt x="19759" y="4765"/>
                      </a:cubicBezTo>
                      <a:cubicBezTo>
                        <a:pt x="18593" y="3039"/>
                        <a:pt x="16931" y="1661"/>
                        <a:pt x="15001" y="846"/>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sp>
            <p:nvSpPr>
              <p:cNvPr id="562" name="Google Shape;562;p3"/>
              <p:cNvSpPr/>
              <p:nvPr/>
            </p:nvSpPr>
            <p:spPr>
              <a:xfrm>
                <a:off x="948290676" y="221943841"/>
                <a:ext cx="103396374" cy="54026875"/>
              </a:xfrm>
              <a:custGeom>
                <a:rect b="b" l="l" r="r" t="t"/>
                <a:pathLst>
                  <a:path extrusionOk="0" h="16690" w="21590">
                    <a:moveTo>
                      <a:pt x="21589" y="2037"/>
                    </a:moveTo>
                    <a:cubicBezTo>
                      <a:pt x="21486" y="2795"/>
                      <a:pt x="20307" y="3555"/>
                      <a:pt x="19592" y="4131"/>
                    </a:cubicBezTo>
                    <a:cubicBezTo>
                      <a:pt x="20297" y="13814"/>
                      <a:pt x="8558" y="19854"/>
                      <a:pt x="0" y="14947"/>
                    </a:cubicBezTo>
                    <a:cubicBezTo>
                      <a:pt x="2399" y="14964"/>
                      <a:pt x="5061" y="14350"/>
                      <a:pt x="6488" y="13086"/>
                    </a:cubicBezTo>
                    <a:cubicBezTo>
                      <a:pt x="4412" y="12773"/>
                      <a:pt x="2941" y="11895"/>
                      <a:pt x="2370" y="10179"/>
                    </a:cubicBezTo>
                    <a:cubicBezTo>
                      <a:pt x="2978" y="10125"/>
                      <a:pt x="3832" y="10300"/>
                      <a:pt x="4242" y="10062"/>
                    </a:cubicBezTo>
                    <a:cubicBezTo>
                      <a:pt x="2343" y="9390"/>
                      <a:pt x="841" y="8347"/>
                      <a:pt x="748" y="5991"/>
                    </a:cubicBezTo>
                    <a:cubicBezTo>
                      <a:pt x="1425" y="6059"/>
                      <a:pt x="1776" y="6429"/>
                      <a:pt x="2620" y="6341"/>
                    </a:cubicBezTo>
                    <a:cubicBezTo>
                      <a:pt x="1392" y="5606"/>
                      <a:pt x="-10" y="2816"/>
                      <a:pt x="1247" y="758"/>
                    </a:cubicBezTo>
                    <a:cubicBezTo>
                      <a:pt x="3477" y="3062"/>
                      <a:pt x="6259" y="4849"/>
                      <a:pt x="10607" y="5178"/>
                    </a:cubicBezTo>
                    <a:cubicBezTo>
                      <a:pt x="9528" y="903"/>
                      <a:pt x="15609" y="-1746"/>
                      <a:pt x="18345" y="1340"/>
                    </a:cubicBezTo>
                    <a:cubicBezTo>
                      <a:pt x="19408" y="1129"/>
                      <a:pt x="20305" y="762"/>
                      <a:pt x="21215" y="409"/>
                    </a:cubicBezTo>
                    <a:cubicBezTo>
                      <a:pt x="20842" y="1379"/>
                      <a:pt x="20085" y="1992"/>
                      <a:pt x="19343" y="2619"/>
                    </a:cubicBezTo>
                    <a:cubicBezTo>
                      <a:pt x="20149" y="2479"/>
                      <a:pt x="21001" y="2380"/>
                      <a:pt x="21589" y="2037"/>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63" name="Google Shape;563;p3"/>
              <p:cNvSpPr/>
              <p:nvPr/>
            </p:nvSpPr>
            <p:spPr>
              <a:xfrm>
                <a:off x="573864863" y="1543429542"/>
                <a:ext cx="109007326" cy="147591651"/>
              </a:xfrm>
              <a:custGeom>
                <a:rect b="b" l="l" r="r" t="t"/>
                <a:pathLst>
                  <a:path extrusionOk="0" h="21437" w="21600">
                    <a:moveTo>
                      <a:pt x="21599" y="5"/>
                    </a:moveTo>
                    <a:cubicBezTo>
                      <a:pt x="21599" y="1241"/>
                      <a:pt x="21599" y="3664"/>
                      <a:pt x="21599" y="3664"/>
                    </a:cubicBezTo>
                    <a:cubicBezTo>
                      <a:pt x="21599" y="3664"/>
                      <a:pt x="15692" y="3515"/>
                      <a:pt x="14815" y="4175"/>
                    </a:cubicBezTo>
                    <a:cubicBezTo>
                      <a:pt x="14094" y="4717"/>
                      <a:pt x="14328" y="5932"/>
                      <a:pt x="14261" y="7052"/>
                    </a:cubicBezTo>
                    <a:cubicBezTo>
                      <a:pt x="16661" y="7052"/>
                      <a:pt x="19199" y="7052"/>
                      <a:pt x="21599" y="7052"/>
                    </a:cubicBezTo>
                    <a:cubicBezTo>
                      <a:pt x="21437" y="8341"/>
                      <a:pt x="21131" y="9564"/>
                      <a:pt x="20769" y="10761"/>
                    </a:cubicBezTo>
                    <a:cubicBezTo>
                      <a:pt x="18692" y="10761"/>
                      <a:pt x="14537" y="10761"/>
                      <a:pt x="14537" y="10761"/>
                    </a:cubicBezTo>
                    <a:lnTo>
                      <a:pt x="14537" y="21436"/>
                    </a:lnTo>
                    <a:cubicBezTo>
                      <a:pt x="14537" y="21436"/>
                      <a:pt x="7937" y="21436"/>
                      <a:pt x="4707" y="21436"/>
                    </a:cubicBezTo>
                    <a:cubicBezTo>
                      <a:pt x="4709" y="18132"/>
                      <a:pt x="4704" y="14277"/>
                      <a:pt x="4707" y="10761"/>
                    </a:cubicBezTo>
                    <a:cubicBezTo>
                      <a:pt x="3137" y="10761"/>
                      <a:pt x="1568" y="10761"/>
                      <a:pt x="0" y="10761"/>
                    </a:cubicBezTo>
                    <a:cubicBezTo>
                      <a:pt x="0" y="9525"/>
                      <a:pt x="0" y="8288"/>
                      <a:pt x="0" y="7052"/>
                    </a:cubicBezTo>
                    <a:cubicBezTo>
                      <a:pt x="1521" y="7052"/>
                      <a:pt x="3045" y="7052"/>
                      <a:pt x="4568" y="7052"/>
                    </a:cubicBezTo>
                    <a:cubicBezTo>
                      <a:pt x="4786" y="4586"/>
                      <a:pt x="4551" y="2479"/>
                      <a:pt x="7200" y="1235"/>
                    </a:cubicBezTo>
                    <a:cubicBezTo>
                      <a:pt x="10176" y="-163"/>
                      <a:pt x="15466" y="7"/>
                      <a:pt x="21599" y="5"/>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grpSp>
          <p:nvGrpSpPr>
            <p:cNvPr id="564" name="Google Shape;564;p3"/>
            <p:cNvGrpSpPr/>
            <p:nvPr/>
          </p:nvGrpSpPr>
          <p:grpSpPr>
            <a:xfrm>
              <a:off x="1425356773" y="722203478"/>
              <a:ext cx="135118197" cy="80324101"/>
              <a:chOff x="0" y="0"/>
              <a:chExt cx="2147483647" cy="2147483647"/>
            </a:xfrm>
          </p:grpSpPr>
          <p:sp>
            <p:nvSpPr>
              <p:cNvPr id="565" name="Google Shape;565;p3"/>
              <p:cNvSpPr/>
              <p:nvPr/>
            </p:nvSpPr>
            <p:spPr>
              <a:xfrm>
                <a:off x="0" y="0"/>
                <a:ext cx="1295474930" cy="2147483647"/>
              </a:xfrm>
              <a:custGeom>
                <a:rect b="b" l="l" r="r" t="t"/>
                <a:pathLst>
                  <a:path extrusionOk="0" h="21481" w="21594">
                    <a:moveTo>
                      <a:pt x="5931" y="14438"/>
                    </a:moveTo>
                    <a:cubicBezTo>
                      <a:pt x="5273" y="14716"/>
                      <a:pt x="4485" y="15132"/>
                      <a:pt x="4051" y="15924"/>
                    </a:cubicBezTo>
                    <a:cubicBezTo>
                      <a:pt x="3759" y="16453"/>
                      <a:pt x="3756" y="17150"/>
                      <a:pt x="3978" y="17683"/>
                    </a:cubicBezTo>
                    <a:cubicBezTo>
                      <a:pt x="4607" y="19197"/>
                      <a:pt x="7231" y="20072"/>
                      <a:pt x="9983" y="20234"/>
                    </a:cubicBezTo>
                    <a:cubicBezTo>
                      <a:pt x="12956" y="20410"/>
                      <a:pt x="15959" y="20095"/>
                      <a:pt x="17253" y="18649"/>
                    </a:cubicBezTo>
                    <a:cubicBezTo>
                      <a:pt x="17955" y="17865"/>
                      <a:pt x="17984" y="16726"/>
                      <a:pt x="17290" y="15949"/>
                    </a:cubicBezTo>
                    <a:cubicBezTo>
                      <a:pt x="16474" y="15036"/>
                      <a:pt x="15361" y="14637"/>
                      <a:pt x="14178" y="14068"/>
                    </a:cubicBezTo>
                    <a:cubicBezTo>
                      <a:pt x="13820" y="13894"/>
                      <a:pt x="13466" y="13608"/>
                      <a:pt x="12985" y="13522"/>
                    </a:cubicBezTo>
                    <a:cubicBezTo>
                      <a:pt x="12654" y="13462"/>
                      <a:pt x="11972" y="13510"/>
                      <a:pt x="11610" y="13522"/>
                    </a:cubicBezTo>
                    <a:cubicBezTo>
                      <a:pt x="9249" y="13599"/>
                      <a:pt x="7368" y="13833"/>
                      <a:pt x="5931" y="14438"/>
                    </a:cubicBezTo>
                    <a:close/>
                    <a:moveTo>
                      <a:pt x="6257" y="2650"/>
                    </a:moveTo>
                    <a:cubicBezTo>
                      <a:pt x="5685" y="3797"/>
                      <a:pt x="6129" y="5339"/>
                      <a:pt x="6727" y="6339"/>
                    </a:cubicBezTo>
                    <a:cubicBezTo>
                      <a:pt x="7377" y="7427"/>
                      <a:pt x="8390" y="8315"/>
                      <a:pt x="9621" y="8717"/>
                    </a:cubicBezTo>
                    <a:cubicBezTo>
                      <a:pt x="11602" y="9364"/>
                      <a:pt x="14232" y="8712"/>
                      <a:pt x="15047" y="7553"/>
                    </a:cubicBezTo>
                    <a:cubicBezTo>
                      <a:pt x="15272" y="7232"/>
                      <a:pt x="15376" y="6760"/>
                      <a:pt x="15408" y="6414"/>
                    </a:cubicBezTo>
                    <a:cubicBezTo>
                      <a:pt x="15622" y="4186"/>
                      <a:pt x="13889" y="2022"/>
                      <a:pt x="11935" y="1263"/>
                    </a:cubicBezTo>
                    <a:cubicBezTo>
                      <a:pt x="11339" y="1029"/>
                      <a:pt x="10391" y="901"/>
                      <a:pt x="9512" y="965"/>
                    </a:cubicBezTo>
                    <a:cubicBezTo>
                      <a:pt x="7789" y="1092"/>
                      <a:pt x="6660" y="1839"/>
                      <a:pt x="6257" y="2650"/>
                    </a:cubicBezTo>
                    <a:close/>
                    <a:moveTo>
                      <a:pt x="18845" y="1015"/>
                    </a:moveTo>
                    <a:cubicBezTo>
                      <a:pt x="18028" y="1015"/>
                      <a:pt x="17239" y="1015"/>
                      <a:pt x="16240" y="1015"/>
                    </a:cubicBezTo>
                    <a:cubicBezTo>
                      <a:pt x="17893" y="1951"/>
                      <a:pt x="19362" y="3150"/>
                      <a:pt x="19243" y="5101"/>
                    </a:cubicBezTo>
                    <a:cubicBezTo>
                      <a:pt x="19121" y="7072"/>
                      <a:pt x="17293" y="7866"/>
                      <a:pt x="15625" y="8792"/>
                    </a:cubicBezTo>
                    <a:cubicBezTo>
                      <a:pt x="15240" y="9005"/>
                      <a:pt x="14650" y="9444"/>
                      <a:pt x="14505" y="9708"/>
                    </a:cubicBezTo>
                    <a:cubicBezTo>
                      <a:pt x="13900" y="10799"/>
                      <a:pt x="15517" y="11415"/>
                      <a:pt x="16349" y="11838"/>
                    </a:cubicBezTo>
                    <a:cubicBezTo>
                      <a:pt x="17110" y="12225"/>
                      <a:pt x="17756" y="12561"/>
                      <a:pt x="18338" y="12903"/>
                    </a:cubicBezTo>
                    <a:cubicBezTo>
                      <a:pt x="19569" y="13625"/>
                      <a:pt x="20734" y="14550"/>
                      <a:pt x="20726" y="16148"/>
                    </a:cubicBezTo>
                    <a:cubicBezTo>
                      <a:pt x="20717" y="17892"/>
                      <a:pt x="19251" y="19109"/>
                      <a:pt x="17614" y="19912"/>
                    </a:cubicBezTo>
                    <a:cubicBezTo>
                      <a:pt x="15972" y="20718"/>
                      <a:pt x="13608" y="21272"/>
                      <a:pt x="11212" y="21423"/>
                    </a:cubicBezTo>
                    <a:cubicBezTo>
                      <a:pt x="8407" y="21600"/>
                      <a:pt x="5762" y="21373"/>
                      <a:pt x="3725" y="20754"/>
                    </a:cubicBezTo>
                    <a:cubicBezTo>
                      <a:pt x="1883" y="20194"/>
                      <a:pt x="-6" y="19159"/>
                      <a:pt x="-1" y="17435"/>
                    </a:cubicBezTo>
                    <a:cubicBezTo>
                      <a:pt x="2" y="16549"/>
                      <a:pt x="593" y="15683"/>
                      <a:pt x="1265" y="15132"/>
                    </a:cubicBezTo>
                    <a:cubicBezTo>
                      <a:pt x="3417" y="13366"/>
                      <a:pt x="7107" y="12933"/>
                      <a:pt x="11575" y="12705"/>
                    </a:cubicBezTo>
                    <a:cubicBezTo>
                      <a:pt x="11335" y="12382"/>
                      <a:pt x="10682" y="11998"/>
                      <a:pt x="10453" y="11516"/>
                    </a:cubicBezTo>
                    <a:cubicBezTo>
                      <a:pt x="10157" y="10897"/>
                      <a:pt x="10340" y="10208"/>
                      <a:pt x="10742" y="9708"/>
                    </a:cubicBezTo>
                    <a:cubicBezTo>
                      <a:pt x="7883" y="9960"/>
                      <a:pt x="5600" y="9393"/>
                      <a:pt x="4086" y="8395"/>
                    </a:cubicBezTo>
                    <a:cubicBezTo>
                      <a:pt x="2795" y="7543"/>
                      <a:pt x="1798" y="6101"/>
                      <a:pt x="2313" y="4432"/>
                    </a:cubicBezTo>
                    <a:cubicBezTo>
                      <a:pt x="2755" y="3006"/>
                      <a:pt x="3989" y="1977"/>
                      <a:pt x="5534" y="1263"/>
                    </a:cubicBezTo>
                    <a:cubicBezTo>
                      <a:pt x="7147" y="516"/>
                      <a:pt x="9116" y="0"/>
                      <a:pt x="11683" y="0"/>
                    </a:cubicBezTo>
                    <a:cubicBezTo>
                      <a:pt x="14847" y="0"/>
                      <a:pt x="18228" y="0"/>
                      <a:pt x="21594" y="0"/>
                    </a:cubicBezTo>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66" name="Google Shape;566;p3"/>
              <p:cNvSpPr/>
              <p:nvPr/>
            </p:nvSpPr>
            <p:spPr>
              <a:xfrm>
                <a:off x="1326900223" y="351261034"/>
                <a:ext cx="820583423" cy="938025969"/>
              </a:xfrm>
              <a:custGeom>
                <a:rect b="b" l="l" r="r" t="t"/>
                <a:pathLst>
                  <a:path extrusionOk="0" h="21600" w="21600">
                    <a:moveTo>
                      <a:pt x="9382" y="0"/>
                    </a:moveTo>
                    <a:cubicBezTo>
                      <a:pt x="10334" y="0"/>
                      <a:pt x="11332" y="0"/>
                      <a:pt x="12284" y="0"/>
                    </a:cubicBezTo>
                    <a:cubicBezTo>
                      <a:pt x="12284" y="3055"/>
                      <a:pt x="12284" y="6154"/>
                      <a:pt x="12284" y="9209"/>
                    </a:cubicBezTo>
                    <a:cubicBezTo>
                      <a:pt x="15184" y="9209"/>
                      <a:pt x="18513" y="9209"/>
                      <a:pt x="21600" y="9209"/>
                    </a:cubicBezTo>
                    <a:cubicBezTo>
                      <a:pt x="21600" y="10203"/>
                      <a:pt x="21600" y="11224"/>
                      <a:pt x="21600" y="12217"/>
                    </a:cubicBezTo>
                    <a:cubicBezTo>
                      <a:pt x="18422" y="12217"/>
                      <a:pt x="15390" y="12217"/>
                      <a:pt x="12284" y="12217"/>
                    </a:cubicBezTo>
                    <a:cubicBezTo>
                      <a:pt x="12284" y="15350"/>
                      <a:pt x="12284" y="18466"/>
                      <a:pt x="12284" y="21600"/>
                    </a:cubicBezTo>
                    <a:cubicBezTo>
                      <a:pt x="11313" y="21600"/>
                      <a:pt x="10354" y="21600"/>
                      <a:pt x="9382" y="21600"/>
                    </a:cubicBezTo>
                    <a:cubicBezTo>
                      <a:pt x="9382" y="18486"/>
                      <a:pt x="9382" y="15331"/>
                      <a:pt x="9382" y="12217"/>
                    </a:cubicBezTo>
                    <a:cubicBezTo>
                      <a:pt x="6247" y="12217"/>
                      <a:pt x="3124" y="12217"/>
                      <a:pt x="0" y="12217"/>
                    </a:cubicBezTo>
                    <a:cubicBezTo>
                      <a:pt x="0" y="11224"/>
                      <a:pt x="0" y="10203"/>
                      <a:pt x="0" y="9209"/>
                    </a:cubicBezTo>
                    <a:cubicBezTo>
                      <a:pt x="3123" y="9209"/>
                      <a:pt x="6258" y="9209"/>
                      <a:pt x="9382" y="9209"/>
                    </a:cubicBezTo>
                    <a:cubicBezTo>
                      <a:pt x="9382" y="6192"/>
                      <a:pt x="9382" y="3190"/>
                      <a:pt x="9382" y="171"/>
                    </a:cubicBezTo>
                    <a:cubicBezTo>
                      <a:pt x="9378" y="90"/>
                      <a:pt x="9315" y="10"/>
                      <a:pt x="9382" y="0"/>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gr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68" name="Shape 568"/>
        <p:cNvGrpSpPr/>
        <p:nvPr/>
      </p:nvGrpSpPr>
      <p:grpSpPr>
        <a:xfrm>
          <a:off x="0" y="0"/>
          <a:ext cx="0" cy="0"/>
          <a:chOff x="0" y="0"/>
          <a:chExt cx="0" cy="0"/>
        </a:xfrm>
      </p:grpSpPr>
      <p:grpSp>
        <p:nvGrpSpPr>
          <p:cNvPr id="569" name="Google Shape;569;p5"/>
          <p:cNvGrpSpPr/>
          <p:nvPr/>
        </p:nvGrpSpPr>
        <p:grpSpPr>
          <a:xfrm>
            <a:off x="-2633937" y="-2125232"/>
            <a:ext cx="9148184" cy="8011796"/>
            <a:chOff x="0" y="0"/>
            <a:chExt cx="2147483647" cy="2147483647"/>
          </a:xfrm>
        </p:grpSpPr>
        <p:sp>
          <p:nvSpPr>
            <p:cNvPr id="570" name="Google Shape;570;p5"/>
            <p:cNvSpPr/>
            <p:nvPr/>
          </p:nvSpPr>
          <p:spPr>
            <a:xfrm rot="-2400000">
              <a:off x="311191707" y="1136746124"/>
              <a:ext cx="280802337" cy="7932033"/>
            </a:xfrm>
            <a:custGeom>
              <a:rect b="b" l="l" r="r" t="t"/>
              <a:pathLst>
                <a:path extrusionOk="0" h="21600" w="21600">
                  <a:moveTo>
                    <a:pt x="21599" y="21600"/>
                  </a:moveTo>
                  <a:lnTo>
                    <a:pt x="0" y="21600"/>
                  </a:lnTo>
                  <a:lnTo>
                    <a:pt x="0" y="0"/>
                  </a:lnTo>
                  <a:lnTo>
                    <a:pt x="21599" y="0"/>
                  </a:lnTo>
                  <a:cubicBezTo>
                    <a:pt x="21599" y="0"/>
                    <a:pt x="21599" y="21600"/>
                    <a:pt x="215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71" name="Google Shape;571;p5"/>
            <p:cNvSpPr/>
            <p:nvPr/>
          </p:nvSpPr>
          <p:spPr>
            <a:xfrm rot="-2400000">
              <a:off x="806148894" y="606347096"/>
              <a:ext cx="500742285" cy="181911676"/>
            </a:xfrm>
            <a:custGeom>
              <a:rect b="b" l="l" r="r" t="t"/>
              <a:pathLst>
                <a:path extrusionOk="0" h="21600" w="21600">
                  <a:moveTo>
                    <a:pt x="21499" y="21600"/>
                  </a:moveTo>
                  <a:lnTo>
                    <a:pt x="0" y="940"/>
                  </a:lnTo>
                  <a:lnTo>
                    <a:pt x="100" y="0"/>
                  </a:lnTo>
                  <a:lnTo>
                    <a:pt x="21600" y="20659"/>
                  </a:lnTo>
                  <a:cubicBezTo>
                    <a:pt x="21600" y="20659"/>
                    <a:pt x="21499" y="21600"/>
                    <a:pt x="214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72" name="Google Shape;572;p5"/>
            <p:cNvSpPr/>
            <p:nvPr/>
          </p:nvSpPr>
          <p:spPr>
            <a:xfrm rot="-2400000">
              <a:off x="1537574055" y="416203728"/>
              <a:ext cx="285382940" cy="365953516"/>
            </a:xfrm>
            <a:custGeom>
              <a:rect b="b" l="l" r="r" t="t"/>
              <a:pathLst>
                <a:path extrusionOk="0" h="21600" w="21600">
                  <a:moveTo>
                    <a:pt x="21235" y="21599"/>
                  </a:moveTo>
                  <a:lnTo>
                    <a:pt x="0" y="288"/>
                  </a:lnTo>
                  <a:lnTo>
                    <a:pt x="364" y="0"/>
                  </a:lnTo>
                  <a:lnTo>
                    <a:pt x="21599" y="21311"/>
                  </a:lnTo>
                  <a:cubicBezTo>
                    <a:pt x="21599" y="21311"/>
                    <a:pt x="21235" y="21599"/>
                    <a:pt x="21235"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73" name="Google Shape;573;p5"/>
            <p:cNvSpPr/>
            <p:nvPr/>
          </p:nvSpPr>
          <p:spPr>
            <a:xfrm rot="-2400000">
              <a:off x="890801628" y="858948826"/>
              <a:ext cx="198648005" cy="304696836"/>
            </a:xfrm>
            <a:custGeom>
              <a:rect b="b" l="l" r="r" t="t"/>
              <a:pathLst>
                <a:path extrusionOk="0" h="21600" w="21600">
                  <a:moveTo>
                    <a:pt x="21036" y="21600"/>
                  </a:moveTo>
                  <a:lnTo>
                    <a:pt x="0" y="310"/>
                  </a:lnTo>
                  <a:lnTo>
                    <a:pt x="564" y="0"/>
                  </a:lnTo>
                  <a:lnTo>
                    <a:pt x="21600" y="21289"/>
                  </a:lnTo>
                  <a:cubicBezTo>
                    <a:pt x="21600" y="21289"/>
                    <a:pt x="21036" y="21600"/>
                    <a:pt x="2103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74" name="Google Shape;574;p5"/>
            <p:cNvSpPr/>
            <p:nvPr/>
          </p:nvSpPr>
          <p:spPr>
            <a:xfrm rot="-2400000">
              <a:off x="605266344" y="1137492922"/>
              <a:ext cx="148341916" cy="185767522"/>
            </a:xfrm>
            <a:custGeom>
              <a:rect b="b" l="l" r="r" t="t"/>
              <a:pathLst>
                <a:path extrusionOk="0" h="21600" w="21600">
                  <a:moveTo>
                    <a:pt x="694" y="21600"/>
                  </a:moveTo>
                  <a:lnTo>
                    <a:pt x="0" y="21023"/>
                  </a:lnTo>
                  <a:lnTo>
                    <a:pt x="20905" y="0"/>
                  </a:lnTo>
                  <a:lnTo>
                    <a:pt x="21599" y="576"/>
                  </a:lnTo>
                  <a:cubicBezTo>
                    <a:pt x="21599" y="576"/>
                    <a:pt x="694" y="21600"/>
                    <a:pt x="69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75" name="Google Shape;575;p5"/>
            <p:cNvSpPr/>
            <p:nvPr/>
          </p:nvSpPr>
          <p:spPr>
            <a:xfrm rot="-2400000">
              <a:off x="404152326" y="1349286664"/>
              <a:ext cx="67065784" cy="196917997"/>
            </a:xfrm>
            <a:custGeom>
              <a:rect b="b" l="l" r="r" t="t"/>
              <a:pathLst>
                <a:path extrusionOk="0" h="21600" w="21600">
                  <a:moveTo>
                    <a:pt x="19646" y="21600"/>
                  </a:moveTo>
                  <a:lnTo>
                    <a:pt x="0" y="273"/>
                  </a:lnTo>
                  <a:lnTo>
                    <a:pt x="1952" y="0"/>
                  </a:lnTo>
                  <a:lnTo>
                    <a:pt x="21600" y="21326"/>
                  </a:lnTo>
                  <a:cubicBezTo>
                    <a:pt x="21600" y="21326"/>
                    <a:pt x="19646" y="21600"/>
                    <a:pt x="1964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76" name="Google Shape;576;p5"/>
            <p:cNvSpPr/>
            <p:nvPr/>
          </p:nvSpPr>
          <p:spPr>
            <a:xfrm rot="-2400000">
              <a:off x="1206358353" y="707414885"/>
              <a:ext cx="209741167" cy="181464301"/>
            </a:xfrm>
            <a:custGeom>
              <a:rect b="b" l="l" r="r" t="t"/>
              <a:pathLst>
                <a:path extrusionOk="0" h="21600" w="21600">
                  <a:moveTo>
                    <a:pt x="492" y="21600"/>
                  </a:moveTo>
                  <a:lnTo>
                    <a:pt x="0" y="20794"/>
                  </a:lnTo>
                  <a:lnTo>
                    <a:pt x="21107" y="0"/>
                  </a:lnTo>
                  <a:lnTo>
                    <a:pt x="21600" y="805"/>
                  </a:lnTo>
                  <a:cubicBezTo>
                    <a:pt x="21600" y="805"/>
                    <a:pt x="492" y="21600"/>
                    <a:pt x="49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77" name="Google Shape;577;p5"/>
            <p:cNvSpPr/>
            <p:nvPr/>
          </p:nvSpPr>
          <p:spPr>
            <a:xfrm rot="-2400000">
              <a:off x="1327276974" y="811954383"/>
              <a:ext cx="609461180" cy="149379937"/>
            </a:xfrm>
            <a:custGeom>
              <a:rect b="b" l="l" r="r" t="t"/>
              <a:pathLst>
                <a:path extrusionOk="0" h="21600" w="21600">
                  <a:moveTo>
                    <a:pt x="21554" y="21599"/>
                  </a:moveTo>
                  <a:lnTo>
                    <a:pt x="0" y="1043"/>
                  </a:lnTo>
                  <a:lnTo>
                    <a:pt x="45" y="0"/>
                  </a:lnTo>
                  <a:lnTo>
                    <a:pt x="21600" y="20556"/>
                  </a:lnTo>
                  <a:cubicBezTo>
                    <a:pt x="21600" y="20556"/>
                    <a:pt x="21554" y="21599"/>
                    <a:pt x="2155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78" name="Google Shape;578;p5"/>
            <p:cNvSpPr/>
            <p:nvPr/>
          </p:nvSpPr>
          <p:spPr>
            <a:xfrm rot="-2400000">
              <a:off x="818309673" y="1309343695"/>
              <a:ext cx="400520243" cy="10935763"/>
            </a:xfrm>
            <a:custGeom>
              <a:rect b="b" l="l" r="r" t="t"/>
              <a:pathLst>
                <a:path extrusionOk="0" h="21600" w="21600">
                  <a:moveTo>
                    <a:pt x="2" y="21599"/>
                  </a:moveTo>
                  <a:lnTo>
                    <a:pt x="0" y="7041"/>
                  </a:lnTo>
                  <a:lnTo>
                    <a:pt x="21597" y="0"/>
                  </a:lnTo>
                  <a:lnTo>
                    <a:pt x="21600" y="14558"/>
                  </a:lnTo>
                  <a:cubicBezTo>
                    <a:pt x="21600" y="14558"/>
                    <a:pt x="2" y="21599"/>
                    <a:pt x="2"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79" name="Google Shape;579;p5"/>
            <p:cNvSpPr/>
            <p:nvPr/>
          </p:nvSpPr>
          <p:spPr>
            <a:xfrm rot="-2400000">
              <a:off x="289971600" y="1639632530"/>
              <a:ext cx="224426413" cy="115478478"/>
            </a:xfrm>
            <a:custGeom>
              <a:rect b="b" l="l" r="r" t="t"/>
              <a:pathLst>
                <a:path extrusionOk="0" h="21600" w="21600">
                  <a:moveTo>
                    <a:pt x="21355" y="21599"/>
                  </a:moveTo>
                  <a:lnTo>
                    <a:pt x="0" y="1266"/>
                  </a:lnTo>
                  <a:lnTo>
                    <a:pt x="243" y="0"/>
                  </a:lnTo>
                  <a:lnTo>
                    <a:pt x="21600" y="20333"/>
                  </a:lnTo>
                  <a:cubicBezTo>
                    <a:pt x="21600" y="20333"/>
                    <a:pt x="21355" y="21599"/>
                    <a:pt x="21355"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80" name="Google Shape;580;p5"/>
            <p:cNvSpPr/>
            <p:nvPr/>
          </p:nvSpPr>
          <p:spPr>
            <a:xfrm rot="-2400000">
              <a:off x="173876052" y="1628802940"/>
              <a:ext cx="69696347" cy="155680911"/>
            </a:xfrm>
            <a:custGeom>
              <a:rect b="b" l="l" r="r" t="t"/>
              <a:pathLst>
                <a:path extrusionOk="0" h="21600" w="21600">
                  <a:moveTo>
                    <a:pt x="19799" y="21599"/>
                  </a:moveTo>
                  <a:lnTo>
                    <a:pt x="0" y="442"/>
                  </a:lnTo>
                  <a:lnTo>
                    <a:pt x="1800" y="0"/>
                  </a:lnTo>
                  <a:lnTo>
                    <a:pt x="21599" y="21157"/>
                  </a:lnTo>
                  <a:cubicBezTo>
                    <a:pt x="21599" y="21157"/>
                    <a:pt x="19799" y="21599"/>
                    <a:pt x="19799" y="21599"/>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81" name="Google Shape;581;p5"/>
            <p:cNvSpPr/>
            <p:nvPr/>
          </p:nvSpPr>
          <p:spPr>
            <a:xfrm rot="-2400000">
              <a:off x="202920696" y="1782915183"/>
              <a:ext cx="80145600" cy="58241960"/>
            </a:xfrm>
            <a:custGeom>
              <a:rect b="b" l="l" r="r" t="t"/>
              <a:pathLst>
                <a:path extrusionOk="0" h="21600" w="21600">
                  <a:moveTo>
                    <a:pt x="882" y="21600"/>
                  </a:moveTo>
                  <a:lnTo>
                    <a:pt x="0" y="19245"/>
                  </a:lnTo>
                  <a:lnTo>
                    <a:pt x="20717" y="0"/>
                  </a:lnTo>
                  <a:lnTo>
                    <a:pt x="21600" y="2354"/>
                  </a:lnTo>
                  <a:cubicBezTo>
                    <a:pt x="21600" y="2354"/>
                    <a:pt x="882" y="21600"/>
                    <a:pt x="882" y="21600"/>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82" name="Google Shape;582;p5"/>
            <p:cNvSpPr/>
            <p:nvPr/>
          </p:nvSpPr>
          <p:spPr>
            <a:xfrm rot="-2400000">
              <a:off x="308149876" y="1432326678"/>
              <a:ext cx="30225202" cy="92441216"/>
            </a:xfrm>
            <a:custGeom>
              <a:rect b="b" l="l" r="r" t="t"/>
              <a:pathLst>
                <a:path extrusionOk="0" h="21600" w="21600">
                  <a:moveTo>
                    <a:pt x="4404" y="21599"/>
                  </a:moveTo>
                  <a:lnTo>
                    <a:pt x="0" y="21096"/>
                  </a:lnTo>
                  <a:lnTo>
                    <a:pt x="17196" y="0"/>
                  </a:lnTo>
                  <a:lnTo>
                    <a:pt x="21599" y="503"/>
                  </a:lnTo>
                  <a:cubicBezTo>
                    <a:pt x="21599" y="503"/>
                    <a:pt x="4404" y="21599"/>
                    <a:pt x="440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83" name="Google Shape;583;p5"/>
            <p:cNvSpPr/>
            <p:nvPr/>
          </p:nvSpPr>
          <p:spPr>
            <a:xfrm rot="-2400000">
              <a:off x="1308911138" y="231946927"/>
              <a:ext cx="186125237" cy="126286382"/>
            </a:xfrm>
            <a:custGeom>
              <a:rect b="b" l="l" r="r" t="t"/>
              <a:pathLst>
                <a:path extrusionOk="0" h="21600" w="21600">
                  <a:moveTo>
                    <a:pt x="371" y="21600"/>
                  </a:moveTo>
                  <a:lnTo>
                    <a:pt x="0" y="20505"/>
                  </a:lnTo>
                  <a:lnTo>
                    <a:pt x="21228" y="0"/>
                  </a:lnTo>
                  <a:lnTo>
                    <a:pt x="21599" y="1094"/>
                  </a:lnTo>
                  <a:cubicBezTo>
                    <a:pt x="21599" y="1094"/>
                    <a:pt x="371" y="21600"/>
                    <a:pt x="371"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84" name="Google Shape;584;p5"/>
            <p:cNvSpPr/>
            <p:nvPr/>
          </p:nvSpPr>
          <p:spPr>
            <a:xfrm rot="-2400000">
              <a:off x="1551370065" y="49479042"/>
              <a:ext cx="151681415" cy="340813151"/>
            </a:xfrm>
            <a:custGeom>
              <a:rect b="b" l="l" r="r" t="t"/>
              <a:pathLst>
                <a:path extrusionOk="0" h="21600" w="21600">
                  <a:moveTo>
                    <a:pt x="20777" y="21599"/>
                  </a:moveTo>
                  <a:lnTo>
                    <a:pt x="0" y="207"/>
                  </a:lnTo>
                  <a:lnTo>
                    <a:pt x="822" y="0"/>
                  </a:lnTo>
                  <a:lnTo>
                    <a:pt x="21599" y="21392"/>
                  </a:lnTo>
                  <a:cubicBezTo>
                    <a:pt x="21599" y="21392"/>
                    <a:pt x="20777" y="21599"/>
                    <a:pt x="2077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85" name="Google Shape;585;p5"/>
            <p:cNvSpPr/>
            <p:nvPr/>
          </p:nvSpPr>
          <p:spPr>
            <a:xfrm rot="-2400000">
              <a:off x="1770541737" y="214462242"/>
              <a:ext cx="79649344" cy="59268043"/>
            </a:xfrm>
            <a:custGeom>
              <a:rect b="b" l="l" r="r" t="t"/>
              <a:pathLst>
                <a:path extrusionOk="0" h="21600" w="21600">
                  <a:moveTo>
                    <a:pt x="906" y="21600"/>
                  </a:moveTo>
                  <a:lnTo>
                    <a:pt x="0" y="19304"/>
                  </a:lnTo>
                  <a:lnTo>
                    <a:pt x="20694" y="0"/>
                  </a:lnTo>
                  <a:lnTo>
                    <a:pt x="21599" y="2295"/>
                  </a:lnTo>
                  <a:cubicBezTo>
                    <a:pt x="21599" y="2295"/>
                    <a:pt x="906" y="21600"/>
                    <a:pt x="90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86" name="Google Shape;586;p5"/>
            <p:cNvSpPr/>
            <p:nvPr/>
          </p:nvSpPr>
          <p:spPr>
            <a:xfrm rot="-2400000">
              <a:off x="2039762305" y="303307609"/>
              <a:ext cx="65556131" cy="79735541"/>
            </a:xfrm>
            <a:custGeom>
              <a:rect b="b" l="l" r="r" t="t"/>
              <a:pathLst>
                <a:path extrusionOk="0" h="21600" w="21600">
                  <a:moveTo>
                    <a:pt x="20047" y="21600"/>
                  </a:moveTo>
                  <a:lnTo>
                    <a:pt x="0" y="1360"/>
                  </a:lnTo>
                  <a:lnTo>
                    <a:pt x="1552" y="0"/>
                  </a:lnTo>
                  <a:lnTo>
                    <a:pt x="21600" y="20239"/>
                  </a:lnTo>
                  <a:cubicBezTo>
                    <a:pt x="21600" y="20239"/>
                    <a:pt x="20047" y="21600"/>
                    <a:pt x="20047"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87" name="Google Shape;587;p5"/>
            <p:cNvSpPr/>
            <p:nvPr/>
          </p:nvSpPr>
          <p:spPr>
            <a:xfrm rot="-2400000">
              <a:off x="275761716" y="1848224027"/>
              <a:ext cx="28908511" cy="172521466"/>
            </a:xfrm>
            <a:custGeom>
              <a:rect b="b" l="l" r="r" t="t"/>
              <a:pathLst>
                <a:path extrusionOk="0" h="21600" w="21600">
                  <a:moveTo>
                    <a:pt x="16840" y="21599"/>
                  </a:moveTo>
                  <a:lnTo>
                    <a:pt x="0" y="136"/>
                  </a:lnTo>
                  <a:lnTo>
                    <a:pt x="4759" y="0"/>
                  </a:lnTo>
                  <a:lnTo>
                    <a:pt x="21599" y="21463"/>
                  </a:lnTo>
                  <a:cubicBezTo>
                    <a:pt x="21599" y="21463"/>
                    <a:pt x="16840" y="21599"/>
                    <a:pt x="16840" y="21599"/>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88" name="Google Shape;588;p5"/>
            <p:cNvSpPr/>
            <p:nvPr/>
          </p:nvSpPr>
          <p:spPr>
            <a:xfrm rot="-2400000">
              <a:off x="327893886" y="1867390059"/>
              <a:ext cx="204734971" cy="55610011"/>
            </a:xfrm>
            <a:custGeom>
              <a:rect b="b" l="l" r="r" t="t"/>
              <a:pathLst>
                <a:path extrusionOk="0" h="21600" w="21600">
                  <a:moveTo>
                    <a:pt x="138" y="21599"/>
                  </a:moveTo>
                  <a:lnTo>
                    <a:pt x="0" y="18795"/>
                  </a:lnTo>
                  <a:lnTo>
                    <a:pt x="21461" y="0"/>
                  </a:lnTo>
                  <a:lnTo>
                    <a:pt x="21600" y="2804"/>
                  </a:lnTo>
                  <a:cubicBezTo>
                    <a:pt x="21600" y="2804"/>
                    <a:pt x="138" y="21599"/>
                    <a:pt x="13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89" name="Google Shape;589;p5"/>
            <p:cNvSpPr/>
            <p:nvPr/>
          </p:nvSpPr>
          <p:spPr>
            <a:xfrm rot="-2400000">
              <a:off x="535734080" y="1785234683"/>
              <a:ext cx="12372057" cy="114452128"/>
            </a:xfrm>
            <a:custGeom>
              <a:rect b="b" l="l" r="r" t="t"/>
              <a:pathLst>
                <a:path extrusionOk="0" h="21600" w="21600">
                  <a:moveTo>
                    <a:pt x="11224" y="21599"/>
                  </a:moveTo>
                  <a:lnTo>
                    <a:pt x="0" y="21517"/>
                  </a:lnTo>
                  <a:lnTo>
                    <a:pt x="10375" y="0"/>
                  </a:lnTo>
                  <a:lnTo>
                    <a:pt x="21599" y="82"/>
                  </a:lnTo>
                  <a:cubicBezTo>
                    <a:pt x="21599" y="82"/>
                    <a:pt x="11224" y="21599"/>
                    <a:pt x="1122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90" name="Google Shape;590;p5"/>
            <p:cNvSpPr/>
            <p:nvPr/>
          </p:nvSpPr>
          <p:spPr>
            <a:xfrm rot="-2400000">
              <a:off x="467229070" y="1924317048"/>
              <a:ext cx="111963553" cy="27551434"/>
            </a:xfrm>
            <a:custGeom>
              <a:rect b="b" l="l" r="r" t="t"/>
              <a:pathLst>
                <a:path extrusionOk="0" h="21600" w="21600">
                  <a:moveTo>
                    <a:pt x="21404" y="21600"/>
                  </a:moveTo>
                  <a:lnTo>
                    <a:pt x="0" y="5704"/>
                  </a:lnTo>
                  <a:lnTo>
                    <a:pt x="195" y="0"/>
                  </a:lnTo>
                  <a:lnTo>
                    <a:pt x="21600" y="15894"/>
                  </a:lnTo>
                  <a:cubicBezTo>
                    <a:pt x="21600" y="15894"/>
                    <a:pt x="21404" y="21600"/>
                    <a:pt x="2140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91" name="Google Shape;591;p5"/>
            <p:cNvSpPr/>
            <p:nvPr/>
          </p:nvSpPr>
          <p:spPr>
            <a:xfrm rot="-2400000">
              <a:off x="559034744" y="1841292521"/>
              <a:ext cx="189435863" cy="165410193"/>
            </a:xfrm>
            <a:custGeom>
              <a:rect b="b" l="l" r="r" t="t"/>
              <a:pathLst>
                <a:path extrusionOk="0" h="21600" w="21600">
                  <a:moveTo>
                    <a:pt x="441" y="21600"/>
                  </a:moveTo>
                  <a:lnTo>
                    <a:pt x="0" y="20830"/>
                  </a:lnTo>
                  <a:lnTo>
                    <a:pt x="21158" y="0"/>
                  </a:lnTo>
                  <a:lnTo>
                    <a:pt x="21599" y="769"/>
                  </a:lnTo>
                  <a:cubicBezTo>
                    <a:pt x="21599" y="769"/>
                    <a:pt x="441" y="21600"/>
                    <a:pt x="441"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92" name="Google Shape;592;p5"/>
            <p:cNvSpPr/>
            <p:nvPr/>
          </p:nvSpPr>
          <p:spPr>
            <a:xfrm rot="-2400000">
              <a:off x="608222500" y="1952501808"/>
              <a:ext cx="178142001" cy="82036186"/>
            </a:xfrm>
            <a:custGeom>
              <a:rect b="b" l="l" r="r" t="t"/>
              <a:pathLst>
                <a:path extrusionOk="0" h="21600" w="21600">
                  <a:moveTo>
                    <a:pt x="272" y="21600"/>
                  </a:moveTo>
                  <a:lnTo>
                    <a:pt x="0" y="19782"/>
                  </a:lnTo>
                  <a:lnTo>
                    <a:pt x="21327" y="0"/>
                  </a:lnTo>
                  <a:lnTo>
                    <a:pt x="21599" y="1817"/>
                  </a:lnTo>
                  <a:cubicBezTo>
                    <a:pt x="21599" y="1817"/>
                    <a:pt x="272" y="21600"/>
                    <a:pt x="27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93" name="Google Shape;593;p5"/>
            <p:cNvSpPr/>
            <p:nvPr/>
          </p:nvSpPr>
          <p:spPr>
            <a:xfrm rot="-2400000">
              <a:off x="755433171" y="1828494952"/>
              <a:ext cx="155987834" cy="87167939"/>
            </a:xfrm>
            <a:custGeom>
              <a:rect b="b" l="l" r="r" t="t"/>
              <a:pathLst>
                <a:path extrusionOk="0" h="21600" w="21600">
                  <a:moveTo>
                    <a:pt x="21228" y="21599"/>
                  </a:moveTo>
                  <a:lnTo>
                    <a:pt x="0" y="1660"/>
                  </a:lnTo>
                  <a:lnTo>
                    <a:pt x="371" y="0"/>
                  </a:lnTo>
                  <a:lnTo>
                    <a:pt x="21599" y="19939"/>
                  </a:lnTo>
                  <a:cubicBezTo>
                    <a:pt x="21599" y="19939"/>
                    <a:pt x="21228" y="21599"/>
                    <a:pt x="2122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94" name="Google Shape;594;p5"/>
            <p:cNvSpPr/>
            <p:nvPr/>
          </p:nvSpPr>
          <p:spPr>
            <a:xfrm rot="-2400000">
              <a:off x="854976778" y="1580313552"/>
              <a:ext cx="226207203" cy="184500732"/>
            </a:xfrm>
            <a:custGeom>
              <a:rect b="b" l="l" r="r" t="t"/>
              <a:pathLst>
                <a:path extrusionOk="0" h="21600" w="21600">
                  <a:moveTo>
                    <a:pt x="353" y="21600"/>
                  </a:moveTo>
                  <a:lnTo>
                    <a:pt x="0" y="20894"/>
                  </a:lnTo>
                  <a:lnTo>
                    <a:pt x="21246" y="0"/>
                  </a:lnTo>
                  <a:lnTo>
                    <a:pt x="21599" y="705"/>
                  </a:lnTo>
                  <a:cubicBezTo>
                    <a:pt x="21599" y="705"/>
                    <a:pt x="353" y="21600"/>
                    <a:pt x="35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95" name="Google Shape;595;p5"/>
            <p:cNvSpPr/>
            <p:nvPr/>
          </p:nvSpPr>
          <p:spPr>
            <a:xfrm rot="-2400000">
              <a:off x="1019165697" y="1452644055"/>
              <a:ext cx="141276068" cy="108892573"/>
            </a:xfrm>
            <a:custGeom>
              <a:rect b="b" l="l" r="r" t="t"/>
              <a:pathLst>
                <a:path extrusionOk="0" h="21600" w="21600">
                  <a:moveTo>
                    <a:pt x="21062" y="21600"/>
                  </a:moveTo>
                  <a:lnTo>
                    <a:pt x="0" y="1225"/>
                  </a:lnTo>
                  <a:lnTo>
                    <a:pt x="537" y="0"/>
                  </a:lnTo>
                  <a:lnTo>
                    <a:pt x="21600" y="20374"/>
                  </a:lnTo>
                  <a:cubicBezTo>
                    <a:pt x="21600" y="20374"/>
                    <a:pt x="21062" y="21600"/>
                    <a:pt x="2106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96" name="Google Shape;596;p5"/>
            <p:cNvSpPr/>
            <p:nvPr/>
          </p:nvSpPr>
          <p:spPr>
            <a:xfrm rot="-2400000">
              <a:off x="800882826" y="1357663151"/>
              <a:ext cx="149067993" cy="7932301"/>
            </a:xfrm>
            <a:custGeom>
              <a:rect b="b" l="l" r="r" t="t"/>
              <a:pathLst>
                <a:path extrusionOk="0" h="21600" w="21600">
                  <a:moveTo>
                    <a:pt x="21600" y="21600"/>
                  </a:moveTo>
                  <a:lnTo>
                    <a:pt x="0" y="21600"/>
                  </a:lnTo>
                  <a:lnTo>
                    <a:pt x="0" y="0"/>
                  </a:lnTo>
                  <a:lnTo>
                    <a:pt x="21600" y="0"/>
                  </a:lnTo>
                  <a:cubicBezTo>
                    <a:pt x="21600" y="0"/>
                    <a:pt x="21600" y="21600"/>
                    <a:pt x="21600"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97" name="Google Shape;597;p5"/>
            <p:cNvSpPr/>
            <p:nvPr/>
          </p:nvSpPr>
          <p:spPr>
            <a:xfrm rot="-2400000">
              <a:off x="754408042" y="1034491432"/>
              <a:ext cx="96031807" cy="314780468"/>
            </a:xfrm>
            <a:custGeom>
              <a:rect b="b" l="l" r="r" t="t"/>
              <a:pathLst>
                <a:path extrusionOk="0" h="21600" w="21600">
                  <a:moveTo>
                    <a:pt x="20306" y="21599"/>
                  </a:moveTo>
                  <a:lnTo>
                    <a:pt x="0" y="7530"/>
                  </a:lnTo>
                  <a:lnTo>
                    <a:pt x="13409" y="0"/>
                  </a:lnTo>
                  <a:lnTo>
                    <a:pt x="14639" y="267"/>
                  </a:lnTo>
                  <a:lnTo>
                    <a:pt x="1659" y="7556"/>
                  </a:lnTo>
                  <a:lnTo>
                    <a:pt x="21599" y="21372"/>
                  </a:lnTo>
                  <a:cubicBezTo>
                    <a:pt x="21599" y="21372"/>
                    <a:pt x="20306" y="21599"/>
                    <a:pt x="2030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98" name="Google Shape;598;p5"/>
            <p:cNvSpPr/>
            <p:nvPr/>
          </p:nvSpPr>
          <p:spPr>
            <a:xfrm rot="-2400000">
              <a:off x="890566189" y="1136057233"/>
              <a:ext cx="268484732" cy="66505300"/>
            </a:xfrm>
            <a:custGeom>
              <a:rect b="b" l="l" r="r" t="t"/>
              <a:pathLst>
                <a:path extrusionOk="0" h="21600" w="21600">
                  <a:moveTo>
                    <a:pt x="131" y="21599"/>
                  </a:moveTo>
                  <a:lnTo>
                    <a:pt x="0" y="19286"/>
                  </a:lnTo>
                  <a:lnTo>
                    <a:pt x="15919" y="0"/>
                  </a:lnTo>
                  <a:lnTo>
                    <a:pt x="21600" y="17450"/>
                  </a:lnTo>
                  <a:lnTo>
                    <a:pt x="21313" y="19444"/>
                  </a:lnTo>
                  <a:lnTo>
                    <a:pt x="15826" y="2587"/>
                  </a:lnTo>
                  <a:cubicBezTo>
                    <a:pt x="15826" y="2587"/>
                    <a:pt x="131" y="21599"/>
                    <a:pt x="131" y="21599"/>
                  </a:cubicBezTo>
                  <a:close/>
                </a:path>
              </a:pathLst>
            </a:custGeom>
            <a:solidFill>
              <a:schemeClr val="l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599" name="Google Shape;599;p5"/>
            <p:cNvSpPr/>
            <p:nvPr/>
          </p:nvSpPr>
          <p:spPr>
            <a:xfrm rot="-2400000">
              <a:off x="897207362" y="614849273"/>
              <a:ext cx="540479412" cy="458894373"/>
            </a:xfrm>
            <a:custGeom>
              <a:rect b="b" l="l" r="r" t="t"/>
              <a:pathLst>
                <a:path extrusionOk="0" h="21600" w="21600">
                  <a:moveTo>
                    <a:pt x="11748" y="21600"/>
                  </a:moveTo>
                  <a:lnTo>
                    <a:pt x="11685" y="21263"/>
                  </a:lnTo>
                  <a:lnTo>
                    <a:pt x="21141" y="18043"/>
                  </a:lnTo>
                  <a:lnTo>
                    <a:pt x="14472" y="7191"/>
                  </a:lnTo>
                  <a:lnTo>
                    <a:pt x="0" y="327"/>
                  </a:lnTo>
                  <a:lnTo>
                    <a:pt x="85" y="0"/>
                  </a:lnTo>
                  <a:lnTo>
                    <a:pt x="14624" y="6896"/>
                  </a:lnTo>
                  <a:lnTo>
                    <a:pt x="14647" y="6933"/>
                  </a:lnTo>
                  <a:lnTo>
                    <a:pt x="21600" y="18245"/>
                  </a:lnTo>
                  <a:cubicBezTo>
                    <a:pt x="21600" y="18245"/>
                    <a:pt x="11748" y="21600"/>
                    <a:pt x="1174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00" name="Google Shape;600;p5"/>
            <p:cNvSpPr/>
            <p:nvPr/>
          </p:nvSpPr>
          <p:spPr>
            <a:xfrm rot="-2400000">
              <a:off x="644209770" y="432825851"/>
              <a:ext cx="703128389" cy="632221302"/>
            </a:xfrm>
            <a:custGeom>
              <a:rect b="b" l="l" r="r" t="t"/>
              <a:pathLst>
                <a:path extrusionOk="0" h="21600" w="21600">
                  <a:moveTo>
                    <a:pt x="10632" y="21600"/>
                  </a:moveTo>
                  <a:lnTo>
                    <a:pt x="10102" y="17875"/>
                  </a:lnTo>
                  <a:lnTo>
                    <a:pt x="13914" y="5372"/>
                  </a:lnTo>
                  <a:lnTo>
                    <a:pt x="13972" y="5362"/>
                  </a:lnTo>
                  <a:lnTo>
                    <a:pt x="20569" y="4251"/>
                  </a:lnTo>
                  <a:lnTo>
                    <a:pt x="8542" y="273"/>
                  </a:lnTo>
                  <a:lnTo>
                    <a:pt x="116" y="8047"/>
                  </a:lnTo>
                  <a:lnTo>
                    <a:pt x="0" y="7843"/>
                  </a:lnTo>
                  <a:lnTo>
                    <a:pt x="8502" y="0"/>
                  </a:lnTo>
                  <a:lnTo>
                    <a:pt x="8547" y="15"/>
                  </a:lnTo>
                  <a:lnTo>
                    <a:pt x="21600" y="4331"/>
                  </a:lnTo>
                  <a:lnTo>
                    <a:pt x="14056" y="5602"/>
                  </a:lnTo>
                  <a:lnTo>
                    <a:pt x="10306" y="17900"/>
                  </a:lnTo>
                  <a:lnTo>
                    <a:pt x="10826" y="21555"/>
                  </a:lnTo>
                  <a:cubicBezTo>
                    <a:pt x="10826" y="21555"/>
                    <a:pt x="10632" y="21600"/>
                    <a:pt x="1063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01" name="Google Shape;601;p5"/>
            <p:cNvSpPr/>
            <p:nvPr/>
          </p:nvSpPr>
          <p:spPr>
            <a:xfrm rot="-2400000">
              <a:off x="31477630" y="1336036884"/>
              <a:ext cx="218408933" cy="80764036"/>
            </a:xfrm>
            <a:custGeom>
              <a:rect b="b" l="l" r="r" t="t"/>
              <a:pathLst>
                <a:path extrusionOk="0" h="21600" w="21600">
                  <a:moveTo>
                    <a:pt x="21418" y="21600"/>
                  </a:moveTo>
                  <a:lnTo>
                    <a:pt x="0" y="1889"/>
                  </a:lnTo>
                  <a:lnTo>
                    <a:pt x="181" y="0"/>
                  </a:lnTo>
                  <a:lnTo>
                    <a:pt x="21600" y="19710"/>
                  </a:lnTo>
                  <a:cubicBezTo>
                    <a:pt x="21600" y="19710"/>
                    <a:pt x="21418" y="21600"/>
                    <a:pt x="21418" y="21600"/>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02" name="Google Shape;602;p5"/>
            <p:cNvSpPr/>
            <p:nvPr/>
          </p:nvSpPr>
          <p:spPr>
            <a:xfrm rot="-2400000">
              <a:off x="1417620444" y="360979433"/>
              <a:ext cx="322341819" cy="590110666"/>
            </a:xfrm>
            <a:custGeom>
              <a:rect b="b" l="l" r="r" t="t"/>
              <a:pathLst>
                <a:path extrusionOk="0" h="21600" w="21600">
                  <a:moveTo>
                    <a:pt x="6399" y="21600"/>
                  </a:moveTo>
                  <a:lnTo>
                    <a:pt x="0" y="10843"/>
                  </a:lnTo>
                  <a:lnTo>
                    <a:pt x="404" y="10749"/>
                  </a:lnTo>
                  <a:lnTo>
                    <a:pt x="6523" y="21034"/>
                  </a:lnTo>
                  <a:lnTo>
                    <a:pt x="21108" y="8485"/>
                  </a:lnTo>
                  <a:lnTo>
                    <a:pt x="15602" y="282"/>
                  </a:lnTo>
                  <a:lnTo>
                    <a:pt x="9836" y="524"/>
                  </a:lnTo>
                  <a:lnTo>
                    <a:pt x="9807" y="254"/>
                  </a:lnTo>
                  <a:lnTo>
                    <a:pt x="15881" y="0"/>
                  </a:lnTo>
                  <a:lnTo>
                    <a:pt x="21600" y="8521"/>
                  </a:lnTo>
                  <a:lnTo>
                    <a:pt x="21528" y="8582"/>
                  </a:lnTo>
                  <a:cubicBezTo>
                    <a:pt x="21528" y="8582"/>
                    <a:pt x="6399" y="21600"/>
                    <a:pt x="63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03" name="Google Shape;603;p5"/>
            <p:cNvSpPr/>
            <p:nvPr/>
          </p:nvSpPr>
          <p:spPr>
            <a:xfrm rot="-2400000">
              <a:off x="1891595278" y="397081830"/>
              <a:ext cx="231097185" cy="184123330"/>
            </a:xfrm>
            <a:custGeom>
              <a:rect b="b" l="l" r="r" t="t"/>
              <a:pathLst>
                <a:path extrusionOk="0" h="21600" w="21600">
                  <a:moveTo>
                    <a:pt x="339" y="21600"/>
                  </a:moveTo>
                  <a:lnTo>
                    <a:pt x="0" y="20886"/>
                  </a:lnTo>
                  <a:lnTo>
                    <a:pt x="21260" y="0"/>
                  </a:lnTo>
                  <a:lnTo>
                    <a:pt x="21600" y="713"/>
                  </a:lnTo>
                  <a:cubicBezTo>
                    <a:pt x="21600" y="713"/>
                    <a:pt x="339" y="21600"/>
                    <a:pt x="33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04" name="Google Shape;604;p5"/>
            <p:cNvSpPr/>
            <p:nvPr/>
          </p:nvSpPr>
          <p:spPr>
            <a:xfrm rot="-2400000">
              <a:off x="1901910048" y="500994900"/>
              <a:ext cx="16087619" cy="155291974"/>
            </a:xfrm>
            <a:custGeom>
              <a:rect b="b" l="l" r="r" t="t"/>
              <a:pathLst>
                <a:path extrusionOk="0" h="21600" w="21600">
                  <a:moveTo>
                    <a:pt x="8627" y="21599"/>
                  </a:moveTo>
                  <a:lnTo>
                    <a:pt x="0" y="21527"/>
                  </a:lnTo>
                  <a:lnTo>
                    <a:pt x="12972" y="0"/>
                  </a:lnTo>
                  <a:lnTo>
                    <a:pt x="21600" y="73"/>
                  </a:lnTo>
                  <a:cubicBezTo>
                    <a:pt x="21600" y="73"/>
                    <a:pt x="8627" y="21599"/>
                    <a:pt x="8627" y="21599"/>
                  </a:cubicBezTo>
                  <a:close/>
                </a:path>
              </a:pathLst>
            </a:custGeom>
            <a:solidFill>
              <a:srgbClr val="302D5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05" name="Google Shape;605;p5"/>
            <p:cNvSpPr/>
            <p:nvPr/>
          </p:nvSpPr>
          <p:spPr>
            <a:xfrm rot="-2400000">
              <a:off x="1361555761" y="1035936197"/>
              <a:ext cx="91169980" cy="108595847"/>
            </a:xfrm>
            <a:custGeom>
              <a:rect b="b" l="l" r="r" t="t"/>
              <a:pathLst>
                <a:path extrusionOk="0" h="21600" w="21600">
                  <a:moveTo>
                    <a:pt x="20496" y="21599"/>
                  </a:moveTo>
                  <a:lnTo>
                    <a:pt x="0" y="1013"/>
                  </a:lnTo>
                  <a:lnTo>
                    <a:pt x="1102" y="0"/>
                  </a:lnTo>
                  <a:lnTo>
                    <a:pt x="21599" y="20586"/>
                  </a:lnTo>
                  <a:cubicBezTo>
                    <a:pt x="21599" y="20586"/>
                    <a:pt x="20496" y="21599"/>
                    <a:pt x="2049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06" name="Google Shape;606;p5"/>
            <p:cNvSpPr/>
            <p:nvPr/>
          </p:nvSpPr>
          <p:spPr>
            <a:xfrm rot="-2400000">
              <a:off x="1125156404" y="1233294365"/>
              <a:ext cx="180691576" cy="203624255"/>
            </a:xfrm>
            <a:custGeom>
              <a:rect b="b" l="l" r="r" t="t"/>
              <a:pathLst>
                <a:path extrusionOk="0" h="21600" w="21600">
                  <a:moveTo>
                    <a:pt x="540" y="21599"/>
                  </a:moveTo>
                  <a:lnTo>
                    <a:pt x="0" y="21042"/>
                  </a:lnTo>
                  <a:lnTo>
                    <a:pt x="21059" y="0"/>
                  </a:lnTo>
                  <a:lnTo>
                    <a:pt x="21599" y="557"/>
                  </a:lnTo>
                  <a:cubicBezTo>
                    <a:pt x="21599" y="557"/>
                    <a:pt x="540" y="21599"/>
                    <a:pt x="54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07" name="Google Shape;607;p5"/>
            <p:cNvSpPr/>
            <p:nvPr/>
          </p:nvSpPr>
          <p:spPr>
            <a:xfrm rot="-2400000">
              <a:off x="1206417724" y="1445570875"/>
              <a:ext cx="82215591" cy="66547651"/>
            </a:xfrm>
            <a:custGeom>
              <a:rect b="b" l="l" r="r" t="t"/>
              <a:pathLst>
                <a:path extrusionOk="0" h="21600" w="21600">
                  <a:moveTo>
                    <a:pt x="20656" y="21599"/>
                  </a:moveTo>
                  <a:lnTo>
                    <a:pt x="0" y="1985"/>
                  </a:lnTo>
                  <a:lnTo>
                    <a:pt x="943" y="0"/>
                  </a:lnTo>
                  <a:lnTo>
                    <a:pt x="21599" y="19614"/>
                  </a:lnTo>
                  <a:cubicBezTo>
                    <a:pt x="21599" y="19614"/>
                    <a:pt x="20656" y="21599"/>
                    <a:pt x="2065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08" name="Google Shape;608;p5"/>
            <p:cNvSpPr/>
            <p:nvPr/>
          </p:nvSpPr>
          <p:spPr>
            <a:xfrm rot="-2400000">
              <a:off x="1195432329" y="326947983"/>
              <a:ext cx="20278775" cy="164073984"/>
            </a:xfrm>
            <a:custGeom>
              <a:rect b="b" l="l" r="r" t="t"/>
              <a:pathLst>
                <a:path extrusionOk="0" h="21600" w="21600">
                  <a:moveTo>
                    <a:pt x="14773" y="21600"/>
                  </a:moveTo>
                  <a:lnTo>
                    <a:pt x="0" y="93"/>
                  </a:lnTo>
                  <a:lnTo>
                    <a:pt x="6829" y="0"/>
                  </a:lnTo>
                  <a:lnTo>
                    <a:pt x="21600" y="21506"/>
                  </a:lnTo>
                  <a:cubicBezTo>
                    <a:pt x="21600" y="21506"/>
                    <a:pt x="14773" y="21600"/>
                    <a:pt x="1477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09" name="Google Shape;609;p5"/>
            <p:cNvSpPr/>
            <p:nvPr/>
          </p:nvSpPr>
          <p:spPr>
            <a:xfrm rot="-2400000">
              <a:off x="448966060" y="880069559"/>
              <a:ext cx="69091875" cy="84321014"/>
            </a:xfrm>
            <a:custGeom>
              <a:rect b="b" l="l" r="r" t="t"/>
              <a:pathLst>
                <a:path extrusionOk="0" h="21600" w="21600">
                  <a:moveTo>
                    <a:pt x="20124" y="21600"/>
                  </a:moveTo>
                  <a:lnTo>
                    <a:pt x="0" y="1284"/>
                  </a:lnTo>
                  <a:lnTo>
                    <a:pt x="1475" y="0"/>
                  </a:lnTo>
                  <a:lnTo>
                    <a:pt x="21599" y="20315"/>
                  </a:lnTo>
                  <a:cubicBezTo>
                    <a:pt x="21599" y="20315"/>
                    <a:pt x="20124" y="21600"/>
                    <a:pt x="2012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10" name="Google Shape;610;p5"/>
            <p:cNvSpPr/>
            <p:nvPr/>
          </p:nvSpPr>
          <p:spPr>
            <a:xfrm rot="-2400000">
              <a:off x="1659227147" y="277018408"/>
              <a:ext cx="375066732" cy="223562626"/>
            </a:xfrm>
            <a:custGeom>
              <a:rect b="b" l="l" r="r" t="t"/>
              <a:pathLst>
                <a:path extrusionOk="0" h="21600" w="21600">
                  <a:moveTo>
                    <a:pt x="21600" y="21599"/>
                  </a:moveTo>
                  <a:lnTo>
                    <a:pt x="7314" y="21427"/>
                  </a:lnTo>
                  <a:lnTo>
                    <a:pt x="10068" y="2002"/>
                  </a:lnTo>
                  <a:lnTo>
                    <a:pt x="74" y="5922"/>
                  </a:lnTo>
                  <a:lnTo>
                    <a:pt x="0" y="5225"/>
                  </a:lnTo>
                  <a:lnTo>
                    <a:pt x="10584" y="1073"/>
                  </a:lnTo>
                  <a:lnTo>
                    <a:pt x="7798" y="20721"/>
                  </a:lnTo>
                  <a:lnTo>
                    <a:pt x="20780" y="20878"/>
                  </a:lnTo>
                  <a:lnTo>
                    <a:pt x="11519" y="467"/>
                  </a:lnTo>
                  <a:lnTo>
                    <a:pt x="11799" y="0"/>
                  </a:lnTo>
                  <a:cubicBezTo>
                    <a:pt x="11799" y="0"/>
                    <a:pt x="21600" y="21599"/>
                    <a:pt x="2160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11" name="Google Shape;611;p5"/>
            <p:cNvSpPr/>
            <p:nvPr/>
          </p:nvSpPr>
          <p:spPr>
            <a:xfrm rot="-2400000">
              <a:off x="1237102586" y="611618524"/>
              <a:ext cx="198461614" cy="239535519"/>
            </a:xfrm>
            <a:custGeom>
              <a:rect b="b" l="l" r="r" t="t"/>
              <a:pathLst>
                <a:path extrusionOk="0" h="21600" w="21600">
                  <a:moveTo>
                    <a:pt x="18895" y="21600"/>
                  </a:moveTo>
                  <a:lnTo>
                    <a:pt x="18198" y="21566"/>
                  </a:lnTo>
                  <a:lnTo>
                    <a:pt x="20810" y="715"/>
                  </a:lnTo>
                  <a:lnTo>
                    <a:pt x="0" y="715"/>
                  </a:lnTo>
                  <a:lnTo>
                    <a:pt x="0" y="0"/>
                  </a:lnTo>
                  <a:lnTo>
                    <a:pt x="21599" y="0"/>
                  </a:lnTo>
                  <a:cubicBezTo>
                    <a:pt x="21599" y="0"/>
                    <a:pt x="18895" y="21600"/>
                    <a:pt x="18895"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12" name="Google Shape;612;p5"/>
            <p:cNvSpPr/>
            <p:nvPr/>
          </p:nvSpPr>
          <p:spPr>
            <a:xfrm rot="-2400000">
              <a:off x="412737937" y="1206249004"/>
              <a:ext cx="201970837" cy="277732152"/>
            </a:xfrm>
            <a:custGeom>
              <a:rect b="b" l="l" r="r" t="t"/>
              <a:pathLst>
                <a:path extrusionOk="0" h="21600" w="21600">
                  <a:moveTo>
                    <a:pt x="17589" y="21600"/>
                  </a:moveTo>
                  <a:lnTo>
                    <a:pt x="10665" y="19954"/>
                  </a:lnTo>
                  <a:lnTo>
                    <a:pt x="8225" y="4807"/>
                  </a:lnTo>
                  <a:lnTo>
                    <a:pt x="0" y="484"/>
                  </a:lnTo>
                  <a:lnTo>
                    <a:pt x="368" y="0"/>
                  </a:lnTo>
                  <a:lnTo>
                    <a:pt x="8865" y="4465"/>
                  </a:lnTo>
                  <a:lnTo>
                    <a:pt x="11288" y="19506"/>
                  </a:lnTo>
                  <a:lnTo>
                    <a:pt x="17225" y="20917"/>
                  </a:lnTo>
                  <a:lnTo>
                    <a:pt x="20981" y="14540"/>
                  </a:lnTo>
                  <a:lnTo>
                    <a:pt x="21599" y="14793"/>
                  </a:lnTo>
                  <a:cubicBezTo>
                    <a:pt x="21599" y="14793"/>
                    <a:pt x="17589" y="21600"/>
                    <a:pt x="1758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13" name="Google Shape;613;p5"/>
            <p:cNvSpPr/>
            <p:nvPr/>
          </p:nvSpPr>
          <p:spPr>
            <a:xfrm rot="-2400000">
              <a:off x="562711102" y="1710000737"/>
              <a:ext cx="121717251" cy="268609192"/>
            </a:xfrm>
            <a:custGeom>
              <a:rect b="b" l="l" r="r" t="t"/>
              <a:pathLst>
                <a:path extrusionOk="0" h="21600" w="21600">
                  <a:moveTo>
                    <a:pt x="20577" y="21599"/>
                  </a:moveTo>
                  <a:lnTo>
                    <a:pt x="0" y="265"/>
                  </a:lnTo>
                  <a:lnTo>
                    <a:pt x="1022" y="0"/>
                  </a:lnTo>
                  <a:lnTo>
                    <a:pt x="21600" y="21334"/>
                  </a:lnTo>
                  <a:cubicBezTo>
                    <a:pt x="21600" y="21334"/>
                    <a:pt x="20577" y="21599"/>
                    <a:pt x="2057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14" name="Google Shape;614;p5"/>
            <p:cNvSpPr/>
            <p:nvPr/>
          </p:nvSpPr>
          <p:spPr>
            <a:xfrm rot="-2400000">
              <a:off x="949394473" y="1246118481"/>
              <a:ext cx="170832938" cy="343789809"/>
            </a:xfrm>
            <a:custGeom>
              <a:rect b="b" l="l" r="r" t="t"/>
              <a:pathLst>
                <a:path extrusionOk="0" h="21600" w="21600">
                  <a:moveTo>
                    <a:pt x="20816" y="21600"/>
                  </a:moveTo>
                  <a:lnTo>
                    <a:pt x="10201" y="498"/>
                  </a:lnTo>
                  <a:lnTo>
                    <a:pt x="9668" y="498"/>
                  </a:lnTo>
                  <a:lnTo>
                    <a:pt x="766" y="14438"/>
                  </a:lnTo>
                  <a:lnTo>
                    <a:pt x="0" y="14277"/>
                  </a:lnTo>
                  <a:lnTo>
                    <a:pt x="9097" y="0"/>
                  </a:lnTo>
                  <a:lnTo>
                    <a:pt x="10816" y="0"/>
                  </a:lnTo>
                  <a:lnTo>
                    <a:pt x="21599" y="21470"/>
                  </a:lnTo>
                  <a:cubicBezTo>
                    <a:pt x="21599" y="21470"/>
                    <a:pt x="20816" y="21600"/>
                    <a:pt x="2081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15" name="Google Shape;615;p5"/>
            <p:cNvSpPr/>
            <p:nvPr/>
          </p:nvSpPr>
          <p:spPr>
            <a:xfrm rot="-2400000">
              <a:off x="924378058" y="1530225592"/>
              <a:ext cx="208331751" cy="234800746"/>
            </a:xfrm>
            <a:custGeom>
              <a:rect b="b" l="l" r="r" t="t"/>
              <a:pathLst>
                <a:path extrusionOk="0" h="21600" w="21600">
                  <a:moveTo>
                    <a:pt x="21131" y="21599"/>
                  </a:moveTo>
                  <a:lnTo>
                    <a:pt x="0" y="483"/>
                  </a:lnTo>
                  <a:lnTo>
                    <a:pt x="468" y="0"/>
                  </a:lnTo>
                  <a:lnTo>
                    <a:pt x="21599" y="21116"/>
                  </a:lnTo>
                  <a:cubicBezTo>
                    <a:pt x="21599" y="21116"/>
                    <a:pt x="21131" y="21599"/>
                    <a:pt x="2113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16" name="Google Shape;616;p5"/>
            <p:cNvSpPr/>
            <p:nvPr/>
          </p:nvSpPr>
          <p:spPr>
            <a:xfrm rot="-2400000">
              <a:off x="898123830" y="997193013"/>
              <a:ext cx="297235259" cy="686231359"/>
            </a:xfrm>
            <a:custGeom>
              <a:rect b="b" l="l" r="r" t="t"/>
              <a:pathLst>
                <a:path extrusionOk="0" h="21600" w="21600">
                  <a:moveTo>
                    <a:pt x="6105" y="21600"/>
                  </a:moveTo>
                  <a:lnTo>
                    <a:pt x="5762" y="21441"/>
                  </a:lnTo>
                  <a:lnTo>
                    <a:pt x="12541" y="17836"/>
                  </a:lnTo>
                  <a:lnTo>
                    <a:pt x="21025" y="5351"/>
                  </a:lnTo>
                  <a:lnTo>
                    <a:pt x="493" y="377"/>
                  </a:lnTo>
                  <a:lnTo>
                    <a:pt x="1416" y="14219"/>
                  </a:lnTo>
                  <a:lnTo>
                    <a:pt x="949" y="14227"/>
                  </a:lnTo>
                  <a:lnTo>
                    <a:pt x="0" y="0"/>
                  </a:lnTo>
                  <a:lnTo>
                    <a:pt x="21600" y="5232"/>
                  </a:lnTo>
                  <a:lnTo>
                    <a:pt x="12952" y="17957"/>
                  </a:lnTo>
                  <a:lnTo>
                    <a:pt x="12918" y="17975"/>
                  </a:lnTo>
                  <a:cubicBezTo>
                    <a:pt x="12918" y="17975"/>
                    <a:pt x="6105" y="21600"/>
                    <a:pt x="6105"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17" name="Google Shape;617;p5"/>
            <p:cNvSpPr/>
            <p:nvPr/>
          </p:nvSpPr>
          <p:spPr>
            <a:xfrm rot="-2400000">
              <a:off x="1112648404" y="1243477988"/>
              <a:ext cx="434777438" cy="105505540"/>
            </a:xfrm>
            <a:custGeom>
              <a:rect b="b" l="l" r="r" t="t"/>
              <a:pathLst>
                <a:path extrusionOk="0" h="21600" w="21600">
                  <a:moveTo>
                    <a:pt x="62" y="21599"/>
                  </a:moveTo>
                  <a:lnTo>
                    <a:pt x="0" y="20120"/>
                  </a:lnTo>
                  <a:lnTo>
                    <a:pt x="21537" y="0"/>
                  </a:lnTo>
                  <a:lnTo>
                    <a:pt x="21599" y="1479"/>
                  </a:lnTo>
                  <a:cubicBezTo>
                    <a:pt x="21599" y="1479"/>
                    <a:pt x="62" y="21599"/>
                    <a:pt x="62"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18" name="Google Shape;618;p5"/>
            <p:cNvSpPr/>
            <p:nvPr/>
          </p:nvSpPr>
          <p:spPr>
            <a:xfrm rot="-2400000">
              <a:off x="793790219" y="251229658"/>
              <a:ext cx="87247605" cy="777062708"/>
            </a:xfrm>
            <a:custGeom>
              <a:rect b="b" l="l" r="r" t="t"/>
              <a:pathLst>
                <a:path extrusionOk="0" h="21600" w="21600">
                  <a:moveTo>
                    <a:pt x="19342" y="21600"/>
                  </a:moveTo>
                  <a:lnTo>
                    <a:pt x="0" y="39"/>
                  </a:lnTo>
                  <a:lnTo>
                    <a:pt x="2257" y="0"/>
                  </a:lnTo>
                  <a:lnTo>
                    <a:pt x="21600" y="21560"/>
                  </a:lnTo>
                  <a:cubicBezTo>
                    <a:pt x="21600" y="21560"/>
                    <a:pt x="19342" y="21600"/>
                    <a:pt x="1934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19" name="Google Shape;619;p5"/>
            <p:cNvSpPr/>
            <p:nvPr/>
          </p:nvSpPr>
          <p:spPr>
            <a:xfrm rot="-2400000">
              <a:off x="737224159" y="1008415119"/>
              <a:ext cx="431056949" cy="168805265"/>
            </a:xfrm>
            <a:custGeom>
              <a:rect b="b" l="l" r="r" t="t"/>
              <a:pathLst>
                <a:path extrusionOk="0" h="21600" w="21600">
                  <a:moveTo>
                    <a:pt x="14637" y="21599"/>
                  </a:moveTo>
                  <a:lnTo>
                    <a:pt x="14451" y="20830"/>
                  </a:lnTo>
                  <a:lnTo>
                    <a:pt x="20723" y="7868"/>
                  </a:lnTo>
                  <a:lnTo>
                    <a:pt x="0" y="936"/>
                  </a:lnTo>
                  <a:lnTo>
                    <a:pt x="36" y="0"/>
                  </a:lnTo>
                  <a:lnTo>
                    <a:pt x="21599" y="7213"/>
                  </a:lnTo>
                  <a:cubicBezTo>
                    <a:pt x="21599" y="7213"/>
                    <a:pt x="14637" y="21599"/>
                    <a:pt x="1463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20" name="Google Shape;620;p5"/>
            <p:cNvSpPr/>
            <p:nvPr/>
          </p:nvSpPr>
          <p:spPr>
            <a:xfrm rot="-2400000">
              <a:off x="1372150838" y="804643938"/>
              <a:ext cx="182245361" cy="266141823"/>
            </a:xfrm>
            <a:custGeom>
              <a:rect b="b" l="l" r="r" t="t"/>
              <a:pathLst>
                <a:path extrusionOk="0" h="21600" w="21600">
                  <a:moveTo>
                    <a:pt x="603" y="21600"/>
                  </a:moveTo>
                  <a:lnTo>
                    <a:pt x="0" y="21233"/>
                  </a:lnTo>
                  <a:lnTo>
                    <a:pt x="20996" y="0"/>
                  </a:lnTo>
                  <a:lnTo>
                    <a:pt x="21600" y="366"/>
                  </a:lnTo>
                  <a:cubicBezTo>
                    <a:pt x="21600" y="366"/>
                    <a:pt x="603" y="21600"/>
                    <a:pt x="60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21" name="Google Shape;621;p5"/>
            <p:cNvSpPr/>
            <p:nvPr/>
          </p:nvSpPr>
          <p:spPr>
            <a:xfrm rot="-2400000">
              <a:off x="1681329680" y="774621652"/>
              <a:ext cx="360668581" cy="121695014"/>
            </a:xfrm>
            <a:custGeom>
              <a:rect b="b" l="l" r="r" t="t"/>
              <a:pathLst>
                <a:path extrusionOk="0" h="21600" w="21600">
                  <a:moveTo>
                    <a:pt x="10448" y="21600"/>
                  </a:moveTo>
                  <a:lnTo>
                    <a:pt x="0" y="1141"/>
                  </a:lnTo>
                  <a:lnTo>
                    <a:pt x="192" y="8"/>
                  </a:lnTo>
                  <a:lnTo>
                    <a:pt x="10454" y="20101"/>
                  </a:lnTo>
                  <a:lnTo>
                    <a:pt x="21416" y="0"/>
                  </a:lnTo>
                  <a:lnTo>
                    <a:pt x="21599" y="1150"/>
                  </a:lnTo>
                  <a:cubicBezTo>
                    <a:pt x="21599" y="1150"/>
                    <a:pt x="10448" y="21600"/>
                    <a:pt x="1044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22" name="Google Shape;622;p5"/>
            <p:cNvSpPr/>
            <p:nvPr/>
          </p:nvSpPr>
          <p:spPr>
            <a:xfrm rot="-2400000">
              <a:off x="1029972027" y="463735893"/>
              <a:ext cx="195851478" cy="168065461"/>
            </a:xfrm>
            <a:custGeom>
              <a:rect b="b" l="l" r="r" t="t"/>
              <a:pathLst>
                <a:path extrusionOk="0" h="21600" w="21600">
                  <a:moveTo>
                    <a:pt x="21178" y="21599"/>
                  </a:moveTo>
                  <a:lnTo>
                    <a:pt x="0" y="762"/>
                  </a:lnTo>
                  <a:lnTo>
                    <a:pt x="421" y="0"/>
                  </a:lnTo>
                  <a:lnTo>
                    <a:pt x="21599" y="20837"/>
                  </a:lnTo>
                  <a:cubicBezTo>
                    <a:pt x="21599" y="20837"/>
                    <a:pt x="21178" y="21599"/>
                    <a:pt x="2117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23" name="Google Shape;623;p5"/>
            <p:cNvSpPr/>
            <p:nvPr/>
          </p:nvSpPr>
          <p:spPr>
            <a:xfrm rot="-2400000">
              <a:off x="400282299" y="1107677824"/>
              <a:ext cx="295150023" cy="81310046"/>
            </a:xfrm>
            <a:custGeom>
              <a:rect b="b" l="l" r="r" t="t"/>
              <a:pathLst>
                <a:path extrusionOk="0" h="21600" w="21600">
                  <a:moveTo>
                    <a:pt x="101" y="21599"/>
                  </a:moveTo>
                  <a:lnTo>
                    <a:pt x="0" y="19687"/>
                  </a:lnTo>
                  <a:lnTo>
                    <a:pt x="21498" y="0"/>
                  </a:lnTo>
                  <a:lnTo>
                    <a:pt x="21600" y="1911"/>
                  </a:lnTo>
                  <a:cubicBezTo>
                    <a:pt x="21600" y="1911"/>
                    <a:pt x="101" y="21599"/>
                    <a:pt x="10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24" name="Google Shape;624;p5"/>
            <p:cNvSpPr/>
            <p:nvPr/>
          </p:nvSpPr>
          <p:spPr>
            <a:xfrm rot="-2400000">
              <a:off x="1397504341" y="16264054"/>
              <a:ext cx="14131010" cy="118003743"/>
            </a:xfrm>
            <a:custGeom>
              <a:rect b="b" l="l" r="r" t="t"/>
              <a:pathLst>
                <a:path extrusionOk="0" h="21600" w="21600">
                  <a:moveTo>
                    <a:pt x="9816" y="21600"/>
                  </a:moveTo>
                  <a:lnTo>
                    <a:pt x="0" y="21498"/>
                  </a:lnTo>
                  <a:lnTo>
                    <a:pt x="11783" y="0"/>
                  </a:lnTo>
                  <a:lnTo>
                    <a:pt x="21599" y="101"/>
                  </a:lnTo>
                  <a:cubicBezTo>
                    <a:pt x="21599" y="101"/>
                    <a:pt x="9816" y="21600"/>
                    <a:pt x="9816" y="21600"/>
                  </a:cubicBezTo>
                  <a:close/>
                </a:path>
              </a:pathLst>
            </a:custGeom>
            <a:solidFill>
              <a:srgbClr val="302D5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25" name="Google Shape;625;p5"/>
            <p:cNvSpPr/>
            <p:nvPr/>
          </p:nvSpPr>
          <p:spPr>
            <a:xfrm rot="-2400000">
              <a:off x="1423041187" y="100060519"/>
              <a:ext cx="103032639" cy="20353043"/>
            </a:xfrm>
            <a:custGeom>
              <a:rect b="b" l="l" r="r" t="t"/>
              <a:pathLst>
                <a:path extrusionOk="0" h="21600" w="21600">
                  <a:moveTo>
                    <a:pt x="21450" y="21599"/>
                  </a:moveTo>
                  <a:lnTo>
                    <a:pt x="0" y="7774"/>
                  </a:lnTo>
                  <a:lnTo>
                    <a:pt x="149" y="0"/>
                  </a:lnTo>
                  <a:lnTo>
                    <a:pt x="21600" y="13825"/>
                  </a:lnTo>
                  <a:cubicBezTo>
                    <a:pt x="21600" y="13825"/>
                    <a:pt x="21450" y="21599"/>
                    <a:pt x="2145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26" name="Google Shape;626;p5"/>
            <p:cNvSpPr/>
            <p:nvPr/>
          </p:nvSpPr>
          <p:spPr>
            <a:xfrm rot="-2400000">
              <a:off x="2022572579" y="281023557"/>
              <a:ext cx="62593872" cy="53888617"/>
            </a:xfrm>
            <a:custGeom>
              <a:rect b="b" l="l" r="r" t="t"/>
              <a:pathLst>
                <a:path extrusionOk="0" h="21600" w="21600">
                  <a:moveTo>
                    <a:pt x="1288" y="21600"/>
                  </a:moveTo>
                  <a:lnTo>
                    <a:pt x="0" y="19190"/>
                  </a:lnTo>
                  <a:lnTo>
                    <a:pt x="20312" y="0"/>
                  </a:lnTo>
                  <a:lnTo>
                    <a:pt x="21599" y="2408"/>
                  </a:lnTo>
                  <a:cubicBezTo>
                    <a:pt x="21599" y="2408"/>
                    <a:pt x="1288" y="21600"/>
                    <a:pt x="128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27" name="Google Shape;627;p5"/>
            <p:cNvSpPr/>
            <p:nvPr/>
          </p:nvSpPr>
          <p:spPr>
            <a:xfrm rot="-2400000">
              <a:off x="1444803819" y="268401251"/>
              <a:ext cx="189747610" cy="40448763"/>
            </a:xfrm>
            <a:custGeom>
              <a:rect b="b" l="l" r="r" t="t"/>
              <a:pathLst>
                <a:path extrusionOk="0" h="21600" w="21600">
                  <a:moveTo>
                    <a:pt x="111" y="21599"/>
                  </a:moveTo>
                  <a:lnTo>
                    <a:pt x="0" y="17710"/>
                  </a:lnTo>
                  <a:lnTo>
                    <a:pt x="21488" y="0"/>
                  </a:lnTo>
                  <a:lnTo>
                    <a:pt x="21600" y="3890"/>
                  </a:lnTo>
                  <a:cubicBezTo>
                    <a:pt x="21600" y="3890"/>
                    <a:pt x="111" y="21599"/>
                    <a:pt x="11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28" name="Google Shape;628;p5"/>
            <p:cNvSpPr/>
            <p:nvPr/>
          </p:nvSpPr>
          <p:spPr>
            <a:xfrm rot="-2400000">
              <a:off x="1120249491" y="934818913"/>
              <a:ext cx="244260107" cy="279442020"/>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29" name="Google Shape;629;p5"/>
            <p:cNvSpPr/>
            <p:nvPr/>
          </p:nvSpPr>
          <p:spPr>
            <a:xfrm rot="-2400000">
              <a:off x="495785459" y="1349275450"/>
              <a:ext cx="399854989" cy="457451470"/>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30" name="Google Shape;630;p5"/>
            <p:cNvSpPr/>
            <p:nvPr/>
          </p:nvSpPr>
          <p:spPr>
            <a:xfrm rot="-2400000">
              <a:off x="1408611361" y="95248268"/>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FCA8B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31" name="Google Shape;631;p5"/>
            <p:cNvSpPr/>
            <p:nvPr/>
          </p:nvSpPr>
          <p:spPr>
            <a:xfrm rot="-2400000">
              <a:off x="341032859" y="1977592077"/>
              <a:ext cx="43013933" cy="49207720"/>
            </a:xfrm>
            <a:custGeom>
              <a:rect b="b" l="l" r="r" t="t"/>
              <a:pathLst>
                <a:path extrusionOk="0" h="21600" w="21600">
                  <a:moveTo>
                    <a:pt x="21600" y="10800"/>
                  </a:moveTo>
                  <a:cubicBezTo>
                    <a:pt x="21600" y="16764"/>
                    <a:pt x="16765" y="21600"/>
                    <a:pt x="10800" y="21600"/>
                  </a:cubicBezTo>
                  <a:cubicBezTo>
                    <a:pt x="4835" y="21600"/>
                    <a:pt x="0" y="16764"/>
                    <a:pt x="0" y="10800"/>
                  </a:cubicBezTo>
                  <a:cubicBezTo>
                    <a:pt x="0" y="4835"/>
                    <a:pt x="4835" y="0"/>
                    <a:pt x="10800" y="0"/>
                  </a:cubicBezTo>
                  <a:cubicBezTo>
                    <a:pt x="16765" y="0"/>
                    <a:pt x="21600" y="4835"/>
                    <a:pt x="21600" y="10800"/>
                  </a:cubicBezTo>
                  <a:close/>
                </a:path>
              </a:pathLst>
            </a:custGeom>
            <a:solidFill>
              <a:srgbClr val="B1CC1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32" name="Google Shape;632;p5"/>
            <p:cNvSpPr/>
            <p:nvPr/>
          </p:nvSpPr>
          <p:spPr>
            <a:xfrm rot="-2400000">
              <a:off x="230538591" y="1695444122"/>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D6D9E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33" name="Google Shape;633;p5"/>
            <p:cNvSpPr/>
            <p:nvPr/>
          </p:nvSpPr>
          <p:spPr>
            <a:xfrm rot="-2400000">
              <a:off x="954671105" y="518247184"/>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34" name="Google Shape;634;p5"/>
            <p:cNvSpPr/>
            <p:nvPr/>
          </p:nvSpPr>
          <p:spPr>
            <a:xfrm rot="-2400000">
              <a:off x="2020958068" y="309197933"/>
              <a:ext cx="51838039" cy="59302887"/>
            </a:xfrm>
            <a:custGeom>
              <a:rect b="b" l="l" r="r" t="t"/>
              <a:pathLst>
                <a:path extrusionOk="0" h="21600" w="21600">
                  <a:moveTo>
                    <a:pt x="21599" y="10799"/>
                  </a:moveTo>
                  <a:cubicBezTo>
                    <a:pt x="21599" y="16764"/>
                    <a:pt x="16764" y="21599"/>
                    <a:pt x="10800" y="21599"/>
                  </a:cubicBezTo>
                  <a:cubicBezTo>
                    <a:pt x="4835" y="21599"/>
                    <a:pt x="0" y="16764"/>
                    <a:pt x="0" y="10799"/>
                  </a:cubicBezTo>
                  <a:cubicBezTo>
                    <a:pt x="0" y="4835"/>
                    <a:pt x="4835" y="0"/>
                    <a:pt x="10800" y="0"/>
                  </a:cubicBezTo>
                  <a:cubicBezTo>
                    <a:pt x="16764" y="0"/>
                    <a:pt x="21599" y="4835"/>
                    <a:pt x="21599" y="10799"/>
                  </a:cubicBezTo>
                  <a:close/>
                </a:path>
              </a:pathLst>
            </a:custGeom>
            <a:solidFill>
              <a:srgbClr val="A3C7F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35" name="Google Shape;635;p5"/>
            <p:cNvSpPr/>
            <p:nvPr/>
          </p:nvSpPr>
          <p:spPr>
            <a:xfrm rot="-2400000">
              <a:off x="1168387252" y="1459090586"/>
              <a:ext cx="51834517" cy="59302887"/>
            </a:xfrm>
            <a:custGeom>
              <a:rect b="b" l="l" r="r" t="t"/>
              <a:pathLst>
                <a:path extrusionOk="0" h="21600" w="21600">
                  <a:moveTo>
                    <a:pt x="21600" y="10800"/>
                  </a:moveTo>
                  <a:cubicBezTo>
                    <a:pt x="21600" y="16764"/>
                    <a:pt x="16765" y="21599"/>
                    <a:pt x="10800" y="21599"/>
                  </a:cubicBezTo>
                  <a:cubicBezTo>
                    <a:pt x="4835" y="21599"/>
                    <a:pt x="0" y="16764"/>
                    <a:pt x="0" y="10800"/>
                  </a:cubicBezTo>
                  <a:cubicBezTo>
                    <a:pt x="0" y="4835"/>
                    <a:pt x="4835" y="0"/>
                    <a:pt x="10800" y="0"/>
                  </a:cubicBezTo>
                  <a:cubicBezTo>
                    <a:pt x="16765" y="0"/>
                    <a:pt x="21600" y="4835"/>
                    <a:pt x="21600" y="10800"/>
                  </a:cubicBezTo>
                  <a:close/>
                </a:path>
              </a:pathLst>
            </a:custGeom>
            <a:solidFill>
              <a:srgbClr val="FCA8B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36" name="Google Shape;636;p5"/>
            <p:cNvSpPr/>
            <p:nvPr/>
          </p:nvSpPr>
          <p:spPr>
            <a:xfrm rot="-2400000">
              <a:off x="7517592" y="1403580550"/>
              <a:ext cx="36667808" cy="41947945"/>
            </a:xfrm>
            <a:custGeom>
              <a:rect b="b" l="l" r="r" t="t"/>
              <a:pathLst>
                <a:path extrusionOk="0" h="21600" w="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path>
              </a:pathLst>
            </a:custGeom>
            <a:solidFill>
              <a:srgbClr val="00A0A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37" name="Google Shape;637;p5"/>
            <p:cNvSpPr/>
            <p:nvPr/>
          </p:nvSpPr>
          <p:spPr>
            <a:xfrm rot="-2400000">
              <a:off x="1653331088" y="880020247"/>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BAC0D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38" name="Google Shape;638;p5"/>
            <p:cNvSpPr/>
            <p:nvPr/>
          </p:nvSpPr>
          <p:spPr>
            <a:xfrm rot="-2400000">
              <a:off x="588008043" y="2041737838"/>
              <a:ext cx="76781924" cy="8784368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7B7B8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39" name="Google Shape;639;p5"/>
            <p:cNvSpPr/>
            <p:nvPr/>
          </p:nvSpPr>
          <p:spPr>
            <a:xfrm rot="-2400000">
              <a:off x="900754624" y="1246916503"/>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2E2E35"/>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40" name="Google Shape;640;p5"/>
            <p:cNvSpPr/>
            <p:nvPr/>
          </p:nvSpPr>
          <p:spPr>
            <a:xfrm rot="-2400000">
              <a:off x="1751007818" y="254321567"/>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41" name="Google Shape;641;p5"/>
            <p:cNvSpPr/>
            <p:nvPr/>
          </p:nvSpPr>
          <p:spPr>
            <a:xfrm rot="-2400000">
              <a:off x="523554510" y="739849316"/>
              <a:ext cx="327719617" cy="374925567"/>
            </a:xfrm>
            <a:custGeom>
              <a:rect b="b" l="l" r="r" t="t"/>
              <a:pathLst>
                <a:path extrusionOk="0" h="21600" w="21600">
                  <a:moveTo>
                    <a:pt x="21599" y="10800"/>
                  </a:moveTo>
                  <a:cubicBezTo>
                    <a:pt x="21599" y="16764"/>
                    <a:pt x="16764" y="21600"/>
                    <a:pt x="10799" y="21600"/>
                  </a:cubicBezTo>
                  <a:cubicBezTo>
                    <a:pt x="4835" y="21600"/>
                    <a:pt x="0" y="16764"/>
                    <a:pt x="0" y="10800"/>
                  </a:cubicBezTo>
                  <a:cubicBezTo>
                    <a:pt x="0" y="4835"/>
                    <a:pt x="4835" y="0"/>
                    <a:pt x="10799" y="0"/>
                  </a:cubicBezTo>
                  <a:cubicBezTo>
                    <a:pt x="16764" y="0"/>
                    <a:pt x="21599" y="4835"/>
                    <a:pt x="21599" y="10800"/>
                  </a:cubicBezTo>
                  <a:close/>
                </a:path>
              </a:pathLst>
            </a:custGeom>
            <a:solidFill>
              <a:srgbClr val="BAC0D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42" name="Google Shape;642;p5"/>
            <p:cNvSpPr/>
            <p:nvPr/>
          </p:nvSpPr>
          <p:spPr>
            <a:xfrm rot="-2400000">
              <a:off x="149697648" y="1193328075"/>
              <a:ext cx="230970661" cy="264242167"/>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667FC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43" name="Google Shape;643;p5"/>
            <p:cNvSpPr/>
            <p:nvPr/>
          </p:nvSpPr>
          <p:spPr>
            <a:xfrm rot="-2400000">
              <a:off x="1883622906" y="567447932"/>
              <a:ext cx="160832526" cy="183999485"/>
            </a:xfrm>
            <a:custGeom>
              <a:rect b="b" l="l" r="r" t="t"/>
              <a:pathLst>
                <a:path extrusionOk="0" h="21600" w="21600">
                  <a:moveTo>
                    <a:pt x="21599" y="10800"/>
                  </a:moveTo>
                  <a:cubicBezTo>
                    <a:pt x="21599" y="16764"/>
                    <a:pt x="16764" y="21599"/>
                    <a:pt x="10799" y="21599"/>
                  </a:cubicBezTo>
                  <a:cubicBezTo>
                    <a:pt x="4834" y="21599"/>
                    <a:pt x="0" y="16764"/>
                    <a:pt x="0" y="10800"/>
                  </a:cubicBezTo>
                  <a:cubicBezTo>
                    <a:pt x="0" y="4835"/>
                    <a:pt x="4834" y="0"/>
                    <a:pt x="10799" y="0"/>
                  </a:cubicBezTo>
                  <a:cubicBezTo>
                    <a:pt x="16764" y="0"/>
                    <a:pt x="21599" y="4835"/>
                    <a:pt x="21599"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44" name="Google Shape;644;p5"/>
            <p:cNvSpPr/>
            <p:nvPr/>
          </p:nvSpPr>
          <p:spPr>
            <a:xfrm rot="-2400000">
              <a:off x="209215889" y="1847637553"/>
              <a:ext cx="34177855" cy="39102899"/>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45" name="Google Shape;645;p5"/>
            <p:cNvSpPr/>
            <p:nvPr/>
          </p:nvSpPr>
          <p:spPr>
            <a:xfrm rot="-2400000">
              <a:off x="435398909" y="1280195263"/>
              <a:ext cx="34179735" cy="39101023"/>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5"/>
                    <a:pt x="4835" y="0"/>
                    <a:pt x="10800"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46" name="Google Shape;646;p5"/>
            <p:cNvSpPr/>
            <p:nvPr/>
          </p:nvSpPr>
          <p:spPr>
            <a:xfrm rot="-2400000">
              <a:off x="727441589" y="1166830312"/>
              <a:ext cx="34179735" cy="39103168"/>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47" name="Google Shape;647;p5"/>
            <p:cNvSpPr/>
            <p:nvPr/>
          </p:nvSpPr>
          <p:spPr>
            <a:xfrm rot="-2400000">
              <a:off x="725923006" y="1886836111"/>
              <a:ext cx="34177855" cy="39103168"/>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6"/>
                    <a:pt x="4835" y="0"/>
                    <a:pt x="10799" y="0"/>
                  </a:cubicBezTo>
                  <a:cubicBezTo>
                    <a:pt x="16764"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48" name="Google Shape;648;p5"/>
            <p:cNvSpPr/>
            <p:nvPr/>
          </p:nvSpPr>
          <p:spPr>
            <a:xfrm rot="-2400000">
              <a:off x="1276680062" y="1454125836"/>
              <a:ext cx="34177855" cy="39101023"/>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49" name="Google Shape;649;p5"/>
            <p:cNvSpPr/>
            <p:nvPr/>
          </p:nvSpPr>
          <p:spPr>
            <a:xfrm rot="-2400000">
              <a:off x="488891203" y="1766755469"/>
              <a:ext cx="34178090" cy="39101023"/>
            </a:xfrm>
            <a:custGeom>
              <a:rect b="b" l="l" r="r" t="t"/>
              <a:pathLst>
                <a:path extrusionOk="0" h="21600" w="21600">
                  <a:moveTo>
                    <a:pt x="21600" y="10799"/>
                  </a:moveTo>
                  <a:cubicBezTo>
                    <a:pt x="21600" y="16764"/>
                    <a:pt x="16765" y="21600"/>
                    <a:pt x="10800" y="21600"/>
                  </a:cubicBezTo>
                  <a:cubicBezTo>
                    <a:pt x="4835" y="21600"/>
                    <a:pt x="0" y="16764"/>
                    <a:pt x="0" y="10799"/>
                  </a:cubicBezTo>
                  <a:cubicBezTo>
                    <a:pt x="0" y="4834"/>
                    <a:pt x="4835" y="0"/>
                    <a:pt x="10800" y="0"/>
                  </a:cubicBezTo>
                  <a:cubicBezTo>
                    <a:pt x="16765"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50" name="Google Shape;650;p5"/>
            <p:cNvSpPr/>
            <p:nvPr/>
          </p:nvSpPr>
          <p:spPr>
            <a:xfrm rot="-2400000">
              <a:off x="1853372969" y="495220373"/>
              <a:ext cx="34176213" cy="39102899"/>
            </a:xfrm>
            <a:custGeom>
              <a:rect b="b" l="l" r="r" t="t"/>
              <a:pathLst>
                <a:path extrusionOk="0" h="21600" w="21600">
                  <a:moveTo>
                    <a:pt x="21600" y="10800"/>
                  </a:moveTo>
                  <a:cubicBezTo>
                    <a:pt x="21600" y="16764"/>
                    <a:pt x="16764" y="21600"/>
                    <a:pt x="10798" y="21600"/>
                  </a:cubicBezTo>
                  <a:cubicBezTo>
                    <a:pt x="4835" y="21600"/>
                    <a:pt x="0" y="16764"/>
                    <a:pt x="0" y="10800"/>
                  </a:cubicBezTo>
                  <a:cubicBezTo>
                    <a:pt x="0" y="4835"/>
                    <a:pt x="4835" y="0"/>
                    <a:pt x="10798" y="0"/>
                  </a:cubicBezTo>
                  <a:cubicBezTo>
                    <a:pt x="16764" y="0"/>
                    <a:pt x="21600" y="4835"/>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51" name="Google Shape;651;p5"/>
            <p:cNvSpPr/>
            <p:nvPr/>
          </p:nvSpPr>
          <p:spPr>
            <a:xfrm rot="-2400000">
              <a:off x="1080450627" y="902215033"/>
              <a:ext cx="34179735" cy="39101023"/>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5"/>
                    <a:pt x="4835" y="0"/>
                    <a:pt x="10800"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52" name="Google Shape;652;p5"/>
            <p:cNvSpPr/>
            <p:nvPr/>
          </p:nvSpPr>
          <p:spPr>
            <a:xfrm rot="-2400000">
              <a:off x="1439485883" y="750745948"/>
              <a:ext cx="34179735" cy="39102899"/>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6"/>
                    <a:pt x="4835" y="0"/>
                    <a:pt x="10800" y="0"/>
                  </a:cubicBezTo>
                  <a:cubicBezTo>
                    <a:pt x="16764" y="0"/>
                    <a:pt x="21599" y="4836"/>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53" name="Google Shape;653;p5"/>
            <p:cNvSpPr/>
            <p:nvPr/>
          </p:nvSpPr>
          <p:spPr>
            <a:xfrm rot="-2400000">
              <a:off x="1455054218" y="358512606"/>
              <a:ext cx="34179735" cy="39101023"/>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4"/>
                    <a:pt x="4835" y="0"/>
                    <a:pt x="10800"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54" name="Google Shape;654;p5"/>
            <p:cNvSpPr/>
            <p:nvPr/>
          </p:nvSpPr>
          <p:spPr>
            <a:xfrm rot="-2400000">
              <a:off x="603799175" y="1299785986"/>
              <a:ext cx="19082039" cy="21832928"/>
            </a:xfrm>
            <a:custGeom>
              <a:rect b="b" l="l" r="r" t="t"/>
              <a:pathLst>
                <a:path extrusionOk="0" h="21600" w="21600">
                  <a:moveTo>
                    <a:pt x="21599" y="10800"/>
                  </a:moveTo>
                  <a:cubicBezTo>
                    <a:pt x="21599" y="16764"/>
                    <a:pt x="16763" y="21600"/>
                    <a:pt x="10799" y="21600"/>
                  </a:cubicBezTo>
                  <a:cubicBezTo>
                    <a:pt x="4834" y="21600"/>
                    <a:pt x="0" y="16764"/>
                    <a:pt x="0" y="10800"/>
                  </a:cubicBezTo>
                  <a:cubicBezTo>
                    <a:pt x="0" y="4835"/>
                    <a:pt x="4834" y="0"/>
                    <a:pt x="10799" y="0"/>
                  </a:cubicBezTo>
                  <a:cubicBezTo>
                    <a:pt x="16763"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55" name="Google Shape;655;p5"/>
            <p:cNvSpPr/>
            <p:nvPr/>
          </p:nvSpPr>
          <p:spPr>
            <a:xfrm rot="-2400000">
              <a:off x="426212358" y="1143636004"/>
              <a:ext cx="19082039" cy="21830783"/>
            </a:xfrm>
            <a:custGeom>
              <a:rect b="b" l="l" r="r" t="t"/>
              <a:pathLst>
                <a:path extrusionOk="0" h="21600" w="21600">
                  <a:moveTo>
                    <a:pt x="21599" y="10799"/>
                  </a:moveTo>
                  <a:cubicBezTo>
                    <a:pt x="21599" y="16763"/>
                    <a:pt x="16763" y="21599"/>
                    <a:pt x="10799" y="21599"/>
                  </a:cubicBezTo>
                  <a:cubicBezTo>
                    <a:pt x="4834" y="21599"/>
                    <a:pt x="0" y="16763"/>
                    <a:pt x="0" y="10799"/>
                  </a:cubicBezTo>
                  <a:cubicBezTo>
                    <a:pt x="0" y="4834"/>
                    <a:pt x="4834"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56" name="Google Shape;656;p5"/>
            <p:cNvSpPr/>
            <p:nvPr/>
          </p:nvSpPr>
          <p:spPr>
            <a:xfrm rot="-2400000">
              <a:off x="900159785" y="1130603807"/>
              <a:ext cx="19082274" cy="21830783"/>
            </a:xfrm>
            <a:custGeom>
              <a:rect b="b" l="l" r="r" t="t"/>
              <a:pathLst>
                <a:path extrusionOk="0" h="21600" w="21600">
                  <a:moveTo>
                    <a:pt x="21599" y="10800"/>
                  </a:moveTo>
                  <a:cubicBezTo>
                    <a:pt x="21599" y="16765"/>
                    <a:pt x="16763" y="21599"/>
                    <a:pt x="10799" y="21599"/>
                  </a:cubicBezTo>
                  <a:cubicBezTo>
                    <a:pt x="4834" y="21599"/>
                    <a:pt x="0" y="16765"/>
                    <a:pt x="0" y="10800"/>
                  </a:cubicBezTo>
                  <a:cubicBezTo>
                    <a:pt x="0" y="4836"/>
                    <a:pt x="4834" y="0"/>
                    <a:pt x="10799" y="0"/>
                  </a:cubicBezTo>
                  <a:cubicBezTo>
                    <a:pt x="16763" y="0"/>
                    <a:pt x="21599" y="4836"/>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57" name="Google Shape;657;p5"/>
            <p:cNvSpPr/>
            <p:nvPr/>
          </p:nvSpPr>
          <p:spPr>
            <a:xfrm rot="-2400000">
              <a:off x="918936172" y="983443878"/>
              <a:ext cx="19080396" cy="21830783"/>
            </a:xfrm>
            <a:custGeom>
              <a:rect b="b" l="l" r="r" t="t"/>
              <a:pathLst>
                <a:path extrusionOk="0" h="21600" w="21600">
                  <a:moveTo>
                    <a:pt x="21600" y="10800"/>
                  </a:moveTo>
                  <a:cubicBezTo>
                    <a:pt x="21600" y="16765"/>
                    <a:pt x="16765" y="21599"/>
                    <a:pt x="10800" y="21599"/>
                  </a:cubicBezTo>
                  <a:cubicBezTo>
                    <a:pt x="4834" y="21599"/>
                    <a:pt x="0" y="16765"/>
                    <a:pt x="0" y="10800"/>
                  </a:cubicBezTo>
                  <a:cubicBezTo>
                    <a:pt x="0" y="4836"/>
                    <a:pt x="4834" y="0"/>
                    <a:pt x="10800" y="0"/>
                  </a:cubicBezTo>
                  <a:cubicBezTo>
                    <a:pt x="16765"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58" name="Google Shape;658;p5"/>
            <p:cNvSpPr/>
            <p:nvPr/>
          </p:nvSpPr>
          <p:spPr>
            <a:xfrm rot="-2400000">
              <a:off x="1041939809" y="762633825"/>
              <a:ext cx="19080396" cy="21830783"/>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59" name="Google Shape;659;p5"/>
            <p:cNvSpPr/>
            <p:nvPr/>
          </p:nvSpPr>
          <p:spPr>
            <a:xfrm rot="-2400000">
              <a:off x="852919714" y="658753709"/>
              <a:ext cx="19082039" cy="21832928"/>
            </a:xfrm>
            <a:custGeom>
              <a:rect b="b" l="l" r="r" t="t"/>
              <a:pathLst>
                <a:path extrusionOk="0" h="21600" w="21600">
                  <a:moveTo>
                    <a:pt x="21599" y="10800"/>
                  </a:moveTo>
                  <a:cubicBezTo>
                    <a:pt x="21599" y="16764"/>
                    <a:pt x="16765" y="21600"/>
                    <a:pt x="10800" y="21600"/>
                  </a:cubicBezTo>
                  <a:cubicBezTo>
                    <a:pt x="4836" y="21600"/>
                    <a:pt x="0" y="16764"/>
                    <a:pt x="0" y="10800"/>
                  </a:cubicBezTo>
                  <a:cubicBezTo>
                    <a:pt x="0" y="4835"/>
                    <a:pt x="4836" y="0"/>
                    <a:pt x="10800" y="0"/>
                  </a:cubicBezTo>
                  <a:cubicBezTo>
                    <a:pt x="16765"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60" name="Google Shape;660;p5"/>
            <p:cNvSpPr/>
            <p:nvPr/>
          </p:nvSpPr>
          <p:spPr>
            <a:xfrm rot="-2400000">
              <a:off x="930207740" y="455737383"/>
              <a:ext cx="19080396" cy="2183078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61" name="Google Shape;661;p5"/>
            <p:cNvSpPr/>
            <p:nvPr/>
          </p:nvSpPr>
          <p:spPr>
            <a:xfrm rot="-2400000">
              <a:off x="1108520886" y="538819221"/>
              <a:ext cx="19083917" cy="21831052"/>
            </a:xfrm>
            <a:custGeom>
              <a:rect b="b" l="l" r="r" t="t"/>
              <a:pathLst>
                <a:path extrusionOk="0" h="21600" w="21600">
                  <a:moveTo>
                    <a:pt x="21599" y="10799"/>
                  </a:moveTo>
                  <a:cubicBezTo>
                    <a:pt x="21599" y="16763"/>
                    <a:pt x="16764" y="21599"/>
                    <a:pt x="10798" y="21599"/>
                  </a:cubicBezTo>
                  <a:cubicBezTo>
                    <a:pt x="4835" y="21599"/>
                    <a:pt x="0" y="16763"/>
                    <a:pt x="0" y="10799"/>
                  </a:cubicBezTo>
                  <a:cubicBezTo>
                    <a:pt x="0" y="4834"/>
                    <a:pt x="4835" y="0"/>
                    <a:pt x="10798"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62" name="Google Shape;662;p5"/>
            <p:cNvSpPr/>
            <p:nvPr/>
          </p:nvSpPr>
          <p:spPr>
            <a:xfrm rot="-2400000">
              <a:off x="1595515191" y="197995335"/>
              <a:ext cx="19083917" cy="21832928"/>
            </a:xfrm>
            <a:custGeom>
              <a:rect b="b" l="l" r="r" t="t"/>
              <a:pathLst>
                <a:path extrusionOk="0" h="21600" w="21600">
                  <a:moveTo>
                    <a:pt x="21599" y="10800"/>
                  </a:moveTo>
                  <a:cubicBezTo>
                    <a:pt x="21599" y="16764"/>
                    <a:pt x="16764" y="21600"/>
                    <a:pt x="10798" y="21600"/>
                  </a:cubicBezTo>
                  <a:cubicBezTo>
                    <a:pt x="4835" y="21600"/>
                    <a:pt x="0" y="16764"/>
                    <a:pt x="0" y="10800"/>
                  </a:cubicBezTo>
                  <a:cubicBezTo>
                    <a:pt x="0" y="4835"/>
                    <a:pt x="4835" y="0"/>
                    <a:pt x="10798"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63" name="Google Shape;663;p5"/>
            <p:cNvSpPr/>
            <p:nvPr/>
          </p:nvSpPr>
          <p:spPr>
            <a:xfrm rot="-2400000">
              <a:off x="1290836436" y="824860534"/>
              <a:ext cx="19083917" cy="21830783"/>
            </a:xfrm>
            <a:custGeom>
              <a:rect b="b" l="l" r="r" t="t"/>
              <a:pathLst>
                <a:path extrusionOk="0" h="21600" w="21600">
                  <a:moveTo>
                    <a:pt x="21599" y="10799"/>
                  </a:moveTo>
                  <a:cubicBezTo>
                    <a:pt x="21599" y="16763"/>
                    <a:pt x="16764" y="21599"/>
                    <a:pt x="10801" y="21599"/>
                  </a:cubicBezTo>
                  <a:cubicBezTo>
                    <a:pt x="4835" y="21599"/>
                    <a:pt x="0" y="16763"/>
                    <a:pt x="0" y="10799"/>
                  </a:cubicBezTo>
                  <a:cubicBezTo>
                    <a:pt x="0" y="4834"/>
                    <a:pt x="4835" y="0"/>
                    <a:pt x="10801"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64" name="Google Shape;664;p5"/>
            <p:cNvSpPr/>
            <p:nvPr/>
          </p:nvSpPr>
          <p:spPr>
            <a:xfrm rot="-2400000">
              <a:off x="1124893486" y="1314118412"/>
              <a:ext cx="19082039" cy="21830783"/>
            </a:xfrm>
            <a:custGeom>
              <a:rect b="b" l="l" r="r" t="t"/>
              <a:pathLst>
                <a:path extrusionOk="0" h="21600" w="21600">
                  <a:moveTo>
                    <a:pt x="21599" y="10799"/>
                  </a:moveTo>
                  <a:cubicBezTo>
                    <a:pt x="21599" y="16763"/>
                    <a:pt x="16765" y="21599"/>
                    <a:pt x="10800" y="21599"/>
                  </a:cubicBezTo>
                  <a:cubicBezTo>
                    <a:pt x="4836" y="21599"/>
                    <a:pt x="0" y="16763"/>
                    <a:pt x="0" y="10799"/>
                  </a:cubicBezTo>
                  <a:cubicBezTo>
                    <a:pt x="0" y="4834"/>
                    <a:pt x="4836" y="0"/>
                    <a:pt x="10800" y="0"/>
                  </a:cubicBezTo>
                  <a:cubicBezTo>
                    <a:pt x="16765"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65" name="Google Shape;665;p5"/>
            <p:cNvSpPr/>
            <p:nvPr/>
          </p:nvSpPr>
          <p:spPr>
            <a:xfrm rot="-2400000">
              <a:off x="1324711218" y="1278453485"/>
              <a:ext cx="19083917" cy="21832928"/>
            </a:xfrm>
            <a:custGeom>
              <a:rect b="b" l="l" r="r" t="t"/>
              <a:pathLst>
                <a:path extrusionOk="0" h="21600" w="21600">
                  <a:moveTo>
                    <a:pt x="21599" y="10800"/>
                  </a:moveTo>
                  <a:cubicBezTo>
                    <a:pt x="21599" y="16764"/>
                    <a:pt x="16764" y="21600"/>
                    <a:pt x="10798" y="21600"/>
                  </a:cubicBezTo>
                  <a:cubicBezTo>
                    <a:pt x="4835" y="21600"/>
                    <a:pt x="0" y="16764"/>
                    <a:pt x="0" y="10800"/>
                  </a:cubicBezTo>
                  <a:cubicBezTo>
                    <a:pt x="0" y="4835"/>
                    <a:pt x="4835" y="0"/>
                    <a:pt x="10798"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66" name="Google Shape;666;p5"/>
            <p:cNvSpPr/>
            <p:nvPr/>
          </p:nvSpPr>
          <p:spPr>
            <a:xfrm rot="-2400000">
              <a:off x="394094868" y="1686072973"/>
              <a:ext cx="19082274" cy="21831052"/>
            </a:xfrm>
            <a:custGeom>
              <a:rect b="b" l="l" r="r" t="t"/>
              <a:pathLst>
                <a:path extrusionOk="0" h="21600" w="21600">
                  <a:moveTo>
                    <a:pt x="21599" y="10799"/>
                  </a:moveTo>
                  <a:cubicBezTo>
                    <a:pt x="21599" y="16763"/>
                    <a:pt x="16763" y="21599"/>
                    <a:pt x="10799" y="21599"/>
                  </a:cubicBezTo>
                  <a:cubicBezTo>
                    <a:pt x="4836" y="21599"/>
                    <a:pt x="0" y="16763"/>
                    <a:pt x="0" y="10799"/>
                  </a:cubicBezTo>
                  <a:cubicBezTo>
                    <a:pt x="0" y="4834"/>
                    <a:pt x="4836"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67" name="Google Shape;667;p5"/>
            <p:cNvSpPr/>
            <p:nvPr/>
          </p:nvSpPr>
          <p:spPr>
            <a:xfrm rot="-2400000">
              <a:off x="868654257" y="1346780449"/>
              <a:ext cx="19082039" cy="21831052"/>
            </a:xfrm>
            <a:custGeom>
              <a:rect b="b" l="l" r="r" t="t"/>
              <a:pathLst>
                <a:path extrusionOk="0" h="21600" w="21600">
                  <a:moveTo>
                    <a:pt x="21599" y="10800"/>
                  </a:moveTo>
                  <a:cubicBezTo>
                    <a:pt x="21599" y="16765"/>
                    <a:pt x="16765" y="21599"/>
                    <a:pt x="10800" y="21599"/>
                  </a:cubicBezTo>
                  <a:cubicBezTo>
                    <a:pt x="4836" y="21599"/>
                    <a:pt x="0" y="16765"/>
                    <a:pt x="0" y="10800"/>
                  </a:cubicBezTo>
                  <a:cubicBezTo>
                    <a:pt x="0" y="4836"/>
                    <a:pt x="4836" y="0"/>
                    <a:pt x="10800" y="0"/>
                  </a:cubicBezTo>
                  <a:cubicBezTo>
                    <a:pt x="16765" y="0"/>
                    <a:pt x="21599" y="4836"/>
                    <a:pt x="21599"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68" name="Google Shape;668;p5"/>
            <p:cNvSpPr/>
            <p:nvPr/>
          </p:nvSpPr>
          <p:spPr>
            <a:xfrm rot="-2400000">
              <a:off x="1756326451" y="602786384"/>
              <a:ext cx="19080396" cy="21831052"/>
            </a:xfrm>
            <a:custGeom>
              <a:rect b="b" l="l" r="r" t="t"/>
              <a:pathLst>
                <a:path extrusionOk="0" h="21600" w="21600">
                  <a:moveTo>
                    <a:pt x="21600" y="10800"/>
                  </a:moveTo>
                  <a:cubicBezTo>
                    <a:pt x="21600" y="16765"/>
                    <a:pt x="16767" y="21599"/>
                    <a:pt x="10800" y="21599"/>
                  </a:cubicBezTo>
                  <a:cubicBezTo>
                    <a:pt x="4836" y="21599"/>
                    <a:pt x="0" y="16765"/>
                    <a:pt x="0" y="10800"/>
                  </a:cubicBezTo>
                  <a:cubicBezTo>
                    <a:pt x="0" y="4836"/>
                    <a:pt x="4836" y="0"/>
                    <a:pt x="10800" y="0"/>
                  </a:cubicBezTo>
                  <a:cubicBezTo>
                    <a:pt x="16767"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69" name="Google Shape;669;p5"/>
            <p:cNvSpPr/>
            <p:nvPr/>
          </p:nvSpPr>
          <p:spPr>
            <a:xfrm rot="-2400000">
              <a:off x="1454192916" y="973918575"/>
              <a:ext cx="19080396" cy="2183078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70" name="Google Shape;670;p5"/>
            <p:cNvSpPr/>
            <p:nvPr/>
          </p:nvSpPr>
          <p:spPr>
            <a:xfrm rot="-2400000">
              <a:off x="2003449520" y="465098910"/>
              <a:ext cx="19080631" cy="21830783"/>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71" name="Google Shape;671;p5"/>
            <p:cNvSpPr/>
            <p:nvPr/>
          </p:nvSpPr>
          <p:spPr>
            <a:xfrm rot="-2400000">
              <a:off x="993842473" y="1511594518"/>
              <a:ext cx="19082039" cy="21830783"/>
            </a:xfrm>
            <a:custGeom>
              <a:rect b="b" l="l" r="r" t="t"/>
              <a:pathLst>
                <a:path extrusionOk="0" h="21600" w="21600">
                  <a:moveTo>
                    <a:pt x="21599" y="10799"/>
                  </a:moveTo>
                  <a:cubicBezTo>
                    <a:pt x="21599" y="16763"/>
                    <a:pt x="16763" y="21599"/>
                    <a:pt x="10799" y="21599"/>
                  </a:cubicBezTo>
                  <a:cubicBezTo>
                    <a:pt x="4834" y="21599"/>
                    <a:pt x="0" y="16763"/>
                    <a:pt x="0" y="10799"/>
                  </a:cubicBezTo>
                  <a:cubicBezTo>
                    <a:pt x="0" y="4834"/>
                    <a:pt x="4834"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72" name="Google Shape;672;p5"/>
            <p:cNvSpPr/>
            <p:nvPr/>
          </p:nvSpPr>
          <p:spPr>
            <a:xfrm rot="-2400000">
              <a:off x="1457558031" y="1089603670"/>
              <a:ext cx="19080631" cy="21830783"/>
            </a:xfrm>
            <a:custGeom>
              <a:rect b="b" l="l" r="r" t="t"/>
              <a:pathLst>
                <a:path extrusionOk="0" h="21600" w="21600">
                  <a:moveTo>
                    <a:pt x="21600" y="10799"/>
                  </a:moveTo>
                  <a:cubicBezTo>
                    <a:pt x="21600" y="16763"/>
                    <a:pt x="16767" y="21599"/>
                    <a:pt x="10800" y="21599"/>
                  </a:cubicBezTo>
                  <a:cubicBezTo>
                    <a:pt x="4836" y="21599"/>
                    <a:pt x="0" y="16763"/>
                    <a:pt x="0" y="10799"/>
                  </a:cubicBezTo>
                  <a:cubicBezTo>
                    <a:pt x="0" y="4834"/>
                    <a:pt x="4836" y="0"/>
                    <a:pt x="10800" y="0"/>
                  </a:cubicBezTo>
                  <a:cubicBezTo>
                    <a:pt x="16767"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73" name="Google Shape;673;p5"/>
            <p:cNvSpPr/>
            <p:nvPr/>
          </p:nvSpPr>
          <p:spPr>
            <a:xfrm rot="-2400000">
              <a:off x="1046215293" y="1089397293"/>
              <a:ext cx="19082039" cy="21830783"/>
            </a:xfrm>
            <a:custGeom>
              <a:rect b="b" l="l" r="r" t="t"/>
              <a:pathLst>
                <a:path extrusionOk="0" h="21600" w="21600">
                  <a:moveTo>
                    <a:pt x="21599" y="10799"/>
                  </a:moveTo>
                  <a:cubicBezTo>
                    <a:pt x="21599" y="16763"/>
                    <a:pt x="16765" y="21599"/>
                    <a:pt x="10800" y="21599"/>
                  </a:cubicBezTo>
                  <a:cubicBezTo>
                    <a:pt x="4836" y="21599"/>
                    <a:pt x="0" y="16763"/>
                    <a:pt x="0" y="10799"/>
                  </a:cubicBezTo>
                  <a:cubicBezTo>
                    <a:pt x="0" y="4834"/>
                    <a:pt x="4836" y="0"/>
                    <a:pt x="10800" y="0"/>
                  </a:cubicBezTo>
                  <a:cubicBezTo>
                    <a:pt x="16765"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74" name="Google Shape;674;p5"/>
            <p:cNvSpPr/>
            <p:nvPr/>
          </p:nvSpPr>
          <p:spPr>
            <a:xfrm rot="-2400000">
              <a:off x="1657439895" y="480067166"/>
              <a:ext cx="19080396" cy="21831052"/>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75" name="Google Shape;675;p5"/>
            <p:cNvSpPr/>
            <p:nvPr/>
          </p:nvSpPr>
          <p:spPr>
            <a:xfrm rot="-2400000">
              <a:off x="1184402987" y="704178484"/>
              <a:ext cx="19080396" cy="2183078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76" name="Google Shape;676;p5"/>
            <p:cNvSpPr/>
            <p:nvPr/>
          </p:nvSpPr>
          <p:spPr>
            <a:xfrm rot="-2400000">
              <a:off x="1143619186" y="339892757"/>
              <a:ext cx="19080396" cy="21830783"/>
            </a:xfrm>
            <a:custGeom>
              <a:rect b="b" l="l" r="r" t="t"/>
              <a:pathLst>
                <a:path extrusionOk="0" h="21600" w="21600">
                  <a:moveTo>
                    <a:pt x="21600" y="10800"/>
                  </a:moveTo>
                  <a:cubicBezTo>
                    <a:pt x="21600" y="16765"/>
                    <a:pt x="16767" y="21599"/>
                    <a:pt x="10800" y="21599"/>
                  </a:cubicBezTo>
                  <a:cubicBezTo>
                    <a:pt x="4836" y="21599"/>
                    <a:pt x="0" y="16765"/>
                    <a:pt x="0" y="10800"/>
                  </a:cubicBezTo>
                  <a:cubicBezTo>
                    <a:pt x="0" y="4836"/>
                    <a:pt x="4836" y="0"/>
                    <a:pt x="10800" y="0"/>
                  </a:cubicBezTo>
                  <a:cubicBezTo>
                    <a:pt x="16767"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77" name="Google Shape;677;p5"/>
            <p:cNvSpPr/>
            <p:nvPr/>
          </p:nvSpPr>
          <p:spPr>
            <a:xfrm rot="-2400000">
              <a:off x="415458165" y="900597913"/>
              <a:ext cx="19083917" cy="21830783"/>
            </a:xfrm>
            <a:custGeom>
              <a:rect b="b" l="l" r="r" t="t"/>
              <a:pathLst>
                <a:path extrusionOk="0" h="21600" w="21600">
                  <a:moveTo>
                    <a:pt x="21599" y="10800"/>
                  </a:moveTo>
                  <a:cubicBezTo>
                    <a:pt x="21599" y="16765"/>
                    <a:pt x="16764" y="21599"/>
                    <a:pt x="10800" y="21599"/>
                  </a:cubicBezTo>
                  <a:cubicBezTo>
                    <a:pt x="4835" y="21599"/>
                    <a:pt x="0" y="16765"/>
                    <a:pt x="0" y="10800"/>
                  </a:cubicBezTo>
                  <a:cubicBezTo>
                    <a:pt x="0" y="4836"/>
                    <a:pt x="4835" y="0"/>
                    <a:pt x="10800" y="0"/>
                  </a:cubicBezTo>
                  <a:cubicBezTo>
                    <a:pt x="16764" y="0"/>
                    <a:pt x="21599" y="4836"/>
                    <a:pt x="21599"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78" name="Google Shape;678;p5"/>
            <p:cNvSpPr/>
            <p:nvPr/>
          </p:nvSpPr>
          <p:spPr>
            <a:xfrm rot="-2400000">
              <a:off x="119474112" y="1651637092"/>
              <a:ext cx="25448587" cy="29116289"/>
            </a:xfrm>
            <a:custGeom>
              <a:rect b="b" l="l" r="r" t="t"/>
              <a:pathLst>
                <a:path extrusionOk="0" h="21600" w="21600">
                  <a:moveTo>
                    <a:pt x="10800" y="18914"/>
                  </a:moveTo>
                  <a:cubicBezTo>
                    <a:pt x="6317" y="18914"/>
                    <a:pt x="2683" y="15281"/>
                    <a:pt x="2683" y="10800"/>
                  </a:cubicBezTo>
                  <a:cubicBezTo>
                    <a:pt x="2683" y="6318"/>
                    <a:pt x="6317" y="2685"/>
                    <a:pt x="10800" y="2685"/>
                  </a:cubicBezTo>
                  <a:cubicBezTo>
                    <a:pt x="15281" y="2685"/>
                    <a:pt x="18914" y="6318"/>
                    <a:pt x="18914" y="10800"/>
                  </a:cubicBezTo>
                  <a:cubicBezTo>
                    <a:pt x="18914" y="15281"/>
                    <a:pt x="15281" y="18914"/>
                    <a:pt x="10800" y="18914"/>
                  </a:cubicBezTo>
                  <a:close/>
                  <a:moveTo>
                    <a:pt x="10800" y="0"/>
                  </a:moveTo>
                  <a:cubicBezTo>
                    <a:pt x="4834" y="0"/>
                    <a:pt x="0" y="4835"/>
                    <a:pt x="0" y="10800"/>
                  </a:cubicBezTo>
                  <a:cubicBezTo>
                    <a:pt x="0" y="16764"/>
                    <a:pt x="4834" y="21599"/>
                    <a:pt x="10800" y="21599"/>
                  </a:cubicBezTo>
                  <a:cubicBezTo>
                    <a:pt x="16763" y="21599"/>
                    <a:pt x="21599" y="16764"/>
                    <a:pt x="21599" y="10800"/>
                  </a:cubicBezTo>
                  <a:cubicBezTo>
                    <a:pt x="21599" y="4835"/>
                    <a:pt x="16763" y="0"/>
                    <a:pt x="10800"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79" name="Google Shape;679;p5"/>
            <p:cNvSpPr/>
            <p:nvPr/>
          </p:nvSpPr>
          <p:spPr>
            <a:xfrm rot="-2400000">
              <a:off x="567303673" y="1880654722"/>
              <a:ext cx="25448587" cy="29116289"/>
            </a:xfrm>
            <a:custGeom>
              <a:rect b="b" l="l" r="r" t="t"/>
              <a:pathLst>
                <a:path extrusionOk="0" h="21600" w="21600">
                  <a:moveTo>
                    <a:pt x="10800" y="18914"/>
                  </a:moveTo>
                  <a:cubicBezTo>
                    <a:pt x="6318" y="18914"/>
                    <a:pt x="2683" y="15281"/>
                    <a:pt x="2683" y="10800"/>
                  </a:cubicBezTo>
                  <a:cubicBezTo>
                    <a:pt x="2683" y="6318"/>
                    <a:pt x="6318" y="2685"/>
                    <a:pt x="10800" y="2685"/>
                  </a:cubicBezTo>
                  <a:cubicBezTo>
                    <a:pt x="15282" y="2685"/>
                    <a:pt x="18916" y="6318"/>
                    <a:pt x="18916" y="10800"/>
                  </a:cubicBezTo>
                  <a:cubicBezTo>
                    <a:pt x="18916" y="15281"/>
                    <a:pt x="15282" y="18914"/>
                    <a:pt x="10800" y="18914"/>
                  </a:cubicBezTo>
                  <a:close/>
                  <a:moveTo>
                    <a:pt x="10800" y="0"/>
                  </a:moveTo>
                  <a:cubicBezTo>
                    <a:pt x="4836" y="0"/>
                    <a:pt x="0" y="4835"/>
                    <a:pt x="0" y="10800"/>
                  </a:cubicBezTo>
                  <a:cubicBezTo>
                    <a:pt x="0" y="16764"/>
                    <a:pt x="4836" y="21599"/>
                    <a:pt x="10800" y="21599"/>
                  </a:cubicBezTo>
                  <a:cubicBezTo>
                    <a:pt x="16765" y="21599"/>
                    <a:pt x="21599" y="16764"/>
                    <a:pt x="21599" y="10800"/>
                  </a:cubicBezTo>
                  <a:cubicBezTo>
                    <a:pt x="21599" y="4835"/>
                    <a:pt x="16765"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80" name="Google Shape;680;p5"/>
            <p:cNvSpPr/>
            <p:nvPr/>
          </p:nvSpPr>
          <p:spPr>
            <a:xfrm rot="-2400000">
              <a:off x="1171801147" y="1644776639"/>
              <a:ext cx="25450232" cy="29114144"/>
            </a:xfrm>
            <a:custGeom>
              <a:rect b="b" l="l" r="r" t="t"/>
              <a:pathLst>
                <a:path extrusionOk="0" h="21600" w="21600">
                  <a:moveTo>
                    <a:pt x="10799" y="18916"/>
                  </a:moveTo>
                  <a:cubicBezTo>
                    <a:pt x="6318" y="18916"/>
                    <a:pt x="2685" y="15282"/>
                    <a:pt x="2685" y="10800"/>
                  </a:cubicBezTo>
                  <a:cubicBezTo>
                    <a:pt x="2685" y="6317"/>
                    <a:pt x="6318" y="2685"/>
                    <a:pt x="10799" y="2685"/>
                  </a:cubicBezTo>
                  <a:cubicBezTo>
                    <a:pt x="15281" y="2685"/>
                    <a:pt x="18914" y="6317"/>
                    <a:pt x="18914" y="10800"/>
                  </a:cubicBezTo>
                  <a:cubicBezTo>
                    <a:pt x="18914" y="15282"/>
                    <a:pt x="15281" y="18916"/>
                    <a:pt x="10799" y="18916"/>
                  </a:cubicBezTo>
                  <a:close/>
                  <a:moveTo>
                    <a:pt x="10799" y="0"/>
                  </a:moveTo>
                  <a:cubicBezTo>
                    <a:pt x="4835" y="0"/>
                    <a:pt x="0" y="4836"/>
                    <a:pt x="0" y="10800"/>
                  </a:cubicBezTo>
                  <a:cubicBezTo>
                    <a:pt x="0" y="16765"/>
                    <a:pt x="4835" y="21600"/>
                    <a:pt x="10799" y="21600"/>
                  </a:cubicBezTo>
                  <a:cubicBezTo>
                    <a:pt x="16764" y="21600"/>
                    <a:pt x="21600" y="16765"/>
                    <a:pt x="21600" y="10800"/>
                  </a:cubicBezTo>
                  <a:cubicBezTo>
                    <a:pt x="21600" y="4836"/>
                    <a:pt x="16764" y="0"/>
                    <a:pt x="10799"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81" name="Google Shape;681;p5"/>
            <p:cNvSpPr/>
            <p:nvPr/>
          </p:nvSpPr>
          <p:spPr>
            <a:xfrm rot="-2400000">
              <a:off x="408308273" y="893194453"/>
              <a:ext cx="31890959" cy="36484620"/>
            </a:xfrm>
            <a:custGeom>
              <a:rect b="b" l="l" r="r" t="t"/>
              <a:pathLst>
                <a:path extrusionOk="0" h="21600" w="21600">
                  <a:moveTo>
                    <a:pt x="10800" y="18914"/>
                  </a:moveTo>
                  <a:cubicBezTo>
                    <a:pt x="6318" y="18914"/>
                    <a:pt x="2685" y="15281"/>
                    <a:pt x="2685" y="10800"/>
                  </a:cubicBezTo>
                  <a:cubicBezTo>
                    <a:pt x="2685" y="6317"/>
                    <a:pt x="6318" y="2683"/>
                    <a:pt x="10800" y="2683"/>
                  </a:cubicBezTo>
                  <a:cubicBezTo>
                    <a:pt x="15281" y="2683"/>
                    <a:pt x="18914" y="6317"/>
                    <a:pt x="18914" y="10800"/>
                  </a:cubicBezTo>
                  <a:cubicBezTo>
                    <a:pt x="18914" y="15281"/>
                    <a:pt x="15281" y="18914"/>
                    <a:pt x="10800" y="18914"/>
                  </a:cubicBezTo>
                  <a:close/>
                  <a:moveTo>
                    <a:pt x="10800" y="0"/>
                  </a:moveTo>
                  <a:cubicBezTo>
                    <a:pt x="4835" y="0"/>
                    <a:pt x="0" y="4834"/>
                    <a:pt x="0" y="10800"/>
                  </a:cubicBezTo>
                  <a:cubicBezTo>
                    <a:pt x="0" y="16764"/>
                    <a:pt x="4835" y="21599"/>
                    <a:pt x="10800" y="21599"/>
                  </a:cubicBezTo>
                  <a:cubicBezTo>
                    <a:pt x="16764" y="21599"/>
                    <a:pt x="21599" y="16764"/>
                    <a:pt x="21599" y="10800"/>
                  </a:cubicBezTo>
                  <a:cubicBezTo>
                    <a:pt x="21599" y="4834"/>
                    <a:pt x="16764" y="0"/>
                    <a:pt x="10800"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82" name="Google Shape;682;p5"/>
            <p:cNvSpPr/>
            <p:nvPr/>
          </p:nvSpPr>
          <p:spPr>
            <a:xfrm rot="-2400000">
              <a:off x="1513890993" y="56864015"/>
              <a:ext cx="25448587" cy="29114144"/>
            </a:xfrm>
            <a:custGeom>
              <a:rect b="b" l="l" r="r" t="t"/>
              <a:pathLst>
                <a:path extrusionOk="0" h="21600" w="21600">
                  <a:moveTo>
                    <a:pt x="10798" y="18916"/>
                  </a:moveTo>
                  <a:cubicBezTo>
                    <a:pt x="6315" y="18916"/>
                    <a:pt x="2683" y="15282"/>
                    <a:pt x="2683" y="10800"/>
                  </a:cubicBezTo>
                  <a:cubicBezTo>
                    <a:pt x="2683" y="6317"/>
                    <a:pt x="6315" y="2683"/>
                    <a:pt x="10798" y="2683"/>
                  </a:cubicBezTo>
                  <a:cubicBezTo>
                    <a:pt x="15281" y="2683"/>
                    <a:pt x="18913" y="6317"/>
                    <a:pt x="18913" y="10800"/>
                  </a:cubicBezTo>
                  <a:cubicBezTo>
                    <a:pt x="18913" y="15282"/>
                    <a:pt x="15281" y="18916"/>
                    <a:pt x="10798" y="18916"/>
                  </a:cubicBezTo>
                  <a:close/>
                  <a:moveTo>
                    <a:pt x="10798" y="0"/>
                  </a:moveTo>
                  <a:cubicBezTo>
                    <a:pt x="4833" y="0"/>
                    <a:pt x="0" y="4834"/>
                    <a:pt x="0" y="10800"/>
                  </a:cubicBezTo>
                  <a:cubicBezTo>
                    <a:pt x="0" y="16765"/>
                    <a:pt x="4833" y="21600"/>
                    <a:pt x="10798" y="21600"/>
                  </a:cubicBezTo>
                  <a:cubicBezTo>
                    <a:pt x="16763" y="21600"/>
                    <a:pt x="21599" y="16765"/>
                    <a:pt x="21599" y="10800"/>
                  </a:cubicBezTo>
                  <a:cubicBezTo>
                    <a:pt x="21599" y="4834"/>
                    <a:pt x="16763" y="0"/>
                    <a:pt x="10798"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83" name="Google Shape;683;p5"/>
            <p:cNvSpPr/>
            <p:nvPr/>
          </p:nvSpPr>
          <p:spPr>
            <a:xfrm rot="-2400000">
              <a:off x="2115527599" y="335495183"/>
              <a:ext cx="25448353" cy="29114144"/>
            </a:xfrm>
            <a:custGeom>
              <a:rect b="b" l="l" r="r" t="t"/>
              <a:pathLst>
                <a:path extrusionOk="0" h="21600" w="21600">
                  <a:moveTo>
                    <a:pt x="10801" y="18914"/>
                  </a:moveTo>
                  <a:cubicBezTo>
                    <a:pt x="6318" y="18914"/>
                    <a:pt x="2683" y="15281"/>
                    <a:pt x="2683" y="10800"/>
                  </a:cubicBezTo>
                  <a:cubicBezTo>
                    <a:pt x="2683" y="6317"/>
                    <a:pt x="6318" y="2683"/>
                    <a:pt x="10801" y="2683"/>
                  </a:cubicBezTo>
                  <a:cubicBezTo>
                    <a:pt x="15284" y="2683"/>
                    <a:pt x="18916" y="6317"/>
                    <a:pt x="18916" y="10800"/>
                  </a:cubicBezTo>
                  <a:cubicBezTo>
                    <a:pt x="18916" y="15281"/>
                    <a:pt x="15284" y="18914"/>
                    <a:pt x="10801" y="18914"/>
                  </a:cubicBezTo>
                  <a:close/>
                  <a:moveTo>
                    <a:pt x="10801" y="0"/>
                  </a:moveTo>
                  <a:cubicBezTo>
                    <a:pt x="4836" y="0"/>
                    <a:pt x="0" y="4834"/>
                    <a:pt x="0" y="10800"/>
                  </a:cubicBezTo>
                  <a:cubicBezTo>
                    <a:pt x="0" y="16763"/>
                    <a:pt x="4836" y="21600"/>
                    <a:pt x="10801" y="21600"/>
                  </a:cubicBezTo>
                  <a:cubicBezTo>
                    <a:pt x="16766" y="21600"/>
                    <a:pt x="21599" y="16763"/>
                    <a:pt x="21599" y="10800"/>
                  </a:cubicBezTo>
                  <a:cubicBezTo>
                    <a:pt x="21599" y="4834"/>
                    <a:pt x="16766" y="0"/>
                    <a:pt x="10801"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84" name="Google Shape;684;p5"/>
            <p:cNvSpPr/>
            <p:nvPr/>
          </p:nvSpPr>
          <p:spPr>
            <a:xfrm rot="-2400000">
              <a:off x="328942973" y="1515452742"/>
              <a:ext cx="36723912" cy="42011741"/>
            </a:xfrm>
            <a:custGeom>
              <a:rect b="b" l="l" r="r" t="t"/>
              <a:pathLst>
                <a:path extrusionOk="0" h="21600" w="21600">
                  <a:moveTo>
                    <a:pt x="10800" y="18915"/>
                  </a:moveTo>
                  <a:cubicBezTo>
                    <a:pt x="6318" y="18915"/>
                    <a:pt x="2685" y="15281"/>
                    <a:pt x="2685" y="10800"/>
                  </a:cubicBezTo>
                  <a:cubicBezTo>
                    <a:pt x="2685" y="6317"/>
                    <a:pt x="6318" y="2684"/>
                    <a:pt x="10800" y="2684"/>
                  </a:cubicBezTo>
                  <a:cubicBezTo>
                    <a:pt x="15281" y="2684"/>
                    <a:pt x="18914" y="6317"/>
                    <a:pt x="18914" y="10800"/>
                  </a:cubicBezTo>
                  <a:cubicBezTo>
                    <a:pt x="18914" y="15281"/>
                    <a:pt x="15281" y="18915"/>
                    <a:pt x="10800" y="18915"/>
                  </a:cubicBezTo>
                  <a:close/>
                  <a:moveTo>
                    <a:pt x="10800" y="0"/>
                  </a:moveTo>
                  <a:cubicBezTo>
                    <a:pt x="4835" y="0"/>
                    <a:pt x="0" y="4834"/>
                    <a:pt x="0" y="10800"/>
                  </a:cubicBezTo>
                  <a:cubicBezTo>
                    <a:pt x="0" y="16765"/>
                    <a:pt x="4835" y="21599"/>
                    <a:pt x="10800" y="21599"/>
                  </a:cubicBezTo>
                  <a:cubicBezTo>
                    <a:pt x="16764" y="21599"/>
                    <a:pt x="21600" y="16765"/>
                    <a:pt x="21600" y="10800"/>
                  </a:cubicBezTo>
                  <a:cubicBezTo>
                    <a:pt x="21600" y="4834"/>
                    <a:pt x="16764"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85" name="Google Shape;685;p5"/>
            <p:cNvSpPr/>
            <p:nvPr/>
          </p:nvSpPr>
          <p:spPr>
            <a:xfrm rot="-2400000">
              <a:off x="335882289" y="1523372703"/>
              <a:ext cx="22880700" cy="26178499"/>
            </a:xfrm>
            <a:custGeom>
              <a:rect b="b" l="l" r="r" t="t"/>
              <a:pathLst>
                <a:path extrusionOk="0" h="21600" w="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86" name="Google Shape;686;p5"/>
            <p:cNvSpPr/>
            <p:nvPr/>
          </p:nvSpPr>
          <p:spPr>
            <a:xfrm rot="-2400000">
              <a:off x="911530636" y="1817438332"/>
              <a:ext cx="36722269" cy="42011741"/>
            </a:xfrm>
            <a:custGeom>
              <a:rect b="b" l="l" r="r" t="t"/>
              <a:pathLst>
                <a:path extrusionOk="0" h="21600" w="21600">
                  <a:moveTo>
                    <a:pt x="10800" y="18915"/>
                  </a:moveTo>
                  <a:cubicBezTo>
                    <a:pt x="6318" y="18915"/>
                    <a:pt x="2684" y="15281"/>
                    <a:pt x="2684" y="10800"/>
                  </a:cubicBezTo>
                  <a:cubicBezTo>
                    <a:pt x="2684" y="6317"/>
                    <a:pt x="6318" y="2684"/>
                    <a:pt x="10800" y="2684"/>
                  </a:cubicBezTo>
                  <a:cubicBezTo>
                    <a:pt x="15282" y="2684"/>
                    <a:pt x="18915" y="6317"/>
                    <a:pt x="18915" y="10800"/>
                  </a:cubicBezTo>
                  <a:cubicBezTo>
                    <a:pt x="18915" y="15281"/>
                    <a:pt x="15282" y="18915"/>
                    <a:pt x="10800" y="18915"/>
                  </a:cubicBezTo>
                  <a:close/>
                  <a:moveTo>
                    <a:pt x="10800" y="0"/>
                  </a:moveTo>
                  <a:cubicBezTo>
                    <a:pt x="4834" y="0"/>
                    <a:pt x="0" y="4834"/>
                    <a:pt x="0" y="10800"/>
                  </a:cubicBezTo>
                  <a:cubicBezTo>
                    <a:pt x="0" y="16765"/>
                    <a:pt x="4834" y="21599"/>
                    <a:pt x="10800" y="21599"/>
                  </a:cubicBezTo>
                  <a:cubicBezTo>
                    <a:pt x="16765" y="21599"/>
                    <a:pt x="21600" y="16765"/>
                    <a:pt x="21600" y="10800"/>
                  </a:cubicBezTo>
                  <a:cubicBezTo>
                    <a:pt x="21600" y="4834"/>
                    <a:pt x="16765"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87" name="Google Shape;687;p5"/>
            <p:cNvSpPr/>
            <p:nvPr/>
          </p:nvSpPr>
          <p:spPr>
            <a:xfrm rot="-2400000">
              <a:off x="918469729" y="1825356681"/>
              <a:ext cx="22882344" cy="26178499"/>
            </a:xfrm>
            <a:custGeom>
              <a:rect b="b" l="l" r="r" t="t"/>
              <a:pathLst>
                <a:path extrusionOk="0" h="21600" w="21600">
                  <a:moveTo>
                    <a:pt x="21599" y="10800"/>
                  </a:moveTo>
                  <a:cubicBezTo>
                    <a:pt x="21599" y="16763"/>
                    <a:pt x="16764" y="21599"/>
                    <a:pt x="10800" y="21599"/>
                  </a:cubicBezTo>
                  <a:cubicBezTo>
                    <a:pt x="4836" y="21599"/>
                    <a:pt x="0" y="16763"/>
                    <a:pt x="0" y="10800"/>
                  </a:cubicBezTo>
                  <a:cubicBezTo>
                    <a:pt x="0" y="4835"/>
                    <a:pt x="4836"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88" name="Google Shape;688;p5"/>
            <p:cNvSpPr/>
            <p:nvPr/>
          </p:nvSpPr>
          <p:spPr>
            <a:xfrm rot="-2400000">
              <a:off x="1872468436" y="858757441"/>
              <a:ext cx="36722269" cy="42011741"/>
            </a:xfrm>
            <a:custGeom>
              <a:rect b="b" l="l" r="r" t="t"/>
              <a:pathLst>
                <a:path extrusionOk="0" h="21600" w="21600">
                  <a:moveTo>
                    <a:pt x="10799" y="18915"/>
                  </a:moveTo>
                  <a:cubicBezTo>
                    <a:pt x="6316" y="18915"/>
                    <a:pt x="2684" y="15282"/>
                    <a:pt x="2684" y="10800"/>
                  </a:cubicBezTo>
                  <a:cubicBezTo>
                    <a:pt x="2684" y="6318"/>
                    <a:pt x="6316" y="2685"/>
                    <a:pt x="10799" y="2685"/>
                  </a:cubicBezTo>
                  <a:cubicBezTo>
                    <a:pt x="15281" y="2685"/>
                    <a:pt x="18915" y="6318"/>
                    <a:pt x="18915" y="10800"/>
                  </a:cubicBezTo>
                  <a:cubicBezTo>
                    <a:pt x="18915" y="15282"/>
                    <a:pt x="15281" y="18915"/>
                    <a:pt x="10799" y="18915"/>
                  </a:cubicBezTo>
                  <a:close/>
                  <a:moveTo>
                    <a:pt x="10799" y="0"/>
                  </a:moveTo>
                  <a:cubicBezTo>
                    <a:pt x="4834" y="0"/>
                    <a:pt x="0" y="4835"/>
                    <a:pt x="0" y="10800"/>
                  </a:cubicBezTo>
                  <a:cubicBezTo>
                    <a:pt x="0" y="16765"/>
                    <a:pt x="4834" y="21599"/>
                    <a:pt x="10799" y="21599"/>
                  </a:cubicBezTo>
                  <a:cubicBezTo>
                    <a:pt x="16765" y="21599"/>
                    <a:pt x="21600" y="16765"/>
                    <a:pt x="21600" y="10800"/>
                  </a:cubicBezTo>
                  <a:cubicBezTo>
                    <a:pt x="21600" y="4835"/>
                    <a:pt x="16765" y="0"/>
                    <a:pt x="10799"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89" name="Google Shape;689;p5"/>
            <p:cNvSpPr/>
            <p:nvPr/>
          </p:nvSpPr>
          <p:spPr>
            <a:xfrm rot="-2400000">
              <a:off x="1879406557" y="866677158"/>
              <a:ext cx="22882344" cy="26176623"/>
            </a:xfrm>
            <a:custGeom>
              <a:rect b="b" l="l" r="r" t="t"/>
              <a:pathLst>
                <a:path extrusionOk="0" h="21600" w="21600">
                  <a:moveTo>
                    <a:pt x="21599" y="10799"/>
                  </a:moveTo>
                  <a:cubicBezTo>
                    <a:pt x="21599" y="16764"/>
                    <a:pt x="16764" y="21600"/>
                    <a:pt x="10798" y="21600"/>
                  </a:cubicBezTo>
                  <a:cubicBezTo>
                    <a:pt x="4835" y="21600"/>
                    <a:pt x="0" y="16764"/>
                    <a:pt x="0" y="10799"/>
                  </a:cubicBezTo>
                  <a:cubicBezTo>
                    <a:pt x="0" y="4835"/>
                    <a:pt x="4835" y="0"/>
                    <a:pt x="10798"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90" name="Google Shape;690;p5"/>
            <p:cNvSpPr/>
            <p:nvPr/>
          </p:nvSpPr>
          <p:spPr>
            <a:xfrm rot="-2400000">
              <a:off x="454323904" y="1963803736"/>
              <a:ext cx="21678566" cy="24801275"/>
            </a:xfrm>
            <a:custGeom>
              <a:rect b="b" l="l" r="r" t="t"/>
              <a:pathLst>
                <a:path extrusionOk="0" h="21600" w="21600">
                  <a:moveTo>
                    <a:pt x="10799" y="18914"/>
                  </a:moveTo>
                  <a:cubicBezTo>
                    <a:pt x="6317" y="18914"/>
                    <a:pt x="2683" y="15282"/>
                    <a:pt x="2683" y="10799"/>
                  </a:cubicBezTo>
                  <a:cubicBezTo>
                    <a:pt x="2683" y="6317"/>
                    <a:pt x="6317" y="2683"/>
                    <a:pt x="10799" y="2683"/>
                  </a:cubicBezTo>
                  <a:cubicBezTo>
                    <a:pt x="15282" y="2683"/>
                    <a:pt x="18914" y="6317"/>
                    <a:pt x="18914" y="10799"/>
                  </a:cubicBezTo>
                  <a:cubicBezTo>
                    <a:pt x="18914" y="15282"/>
                    <a:pt x="15282" y="18914"/>
                    <a:pt x="10799" y="18914"/>
                  </a:cubicBezTo>
                  <a:close/>
                  <a:moveTo>
                    <a:pt x="10799" y="0"/>
                  </a:moveTo>
                  <a:cubicBezTo>
                    <a:pt x="4835" y="0"/>
                    <a:pt x="0" y="4835"/>
                    <a:pt x="0" y="10799"/>
                  </a:cubicBezTo>
                  <a:cubicBezTo>
                    <a:pt x="0" y="16764"/>
                    <a:pt x="4835" y="21600"/>
                    <a:pt x="10799" y="21600"/>
                  </a:cubicBezTo>
                  <a:cubicBezTo>
                    <a:pt x="16764" y="21600"/>
                    <a:pt x="21600" y="16764"/>
                    <a:pt x="21600" y="10799"/>
                  </a:cubicBezTo>
                  <a:cubicBezTo>
                    <a:pt x="21600" y="4835"/>
                    <a:pt x="16764" y="0"/>
                    <a:pt x="10799"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91" name="Google Shape;691;p5"/>
            <p:cNvSpPr/>
            <p:nvPr/>
          </p:nvSpPr>
          <p:spPr>
            <a:xfrm rot="-2400000">
              <a:off x="457537106" y="1968387925"/>
              <a:ext cx="13508228" cy="15453956"/>
            </a:xfrm>
            <a:custGeom>
              <a:rect b="b" l="l" r="r" t="t"/>
              <a:pathLst>
                <a:path extrusionOk="0" h="21600" w="21600">
                  <a:moveTo>
                    <a:pt x="21600" y="10800"/>
                  </a:moveTo>
                  <a:cubicBezTo>
                    <a:pt x="21600" y="16765"/>
                    <a:pt x="16765" y="21600"/>
                    <a:pt x="10800" y="21600"/>
                  </a:cubicBezTo>
                  <a:cubicBezTo>
                    <a:pt x="4836" y="21600"/>
                    <a:pt x="0" y="16765"/>
                    <a:pt x="0" y="10800"/>
                  </a:cubicBezTo>
                  <a:cubicBezTo>
                    <a:pt x="0" y="4836"/>
                    <a:pt x="4836" y="0"/>
                    <a:pt x="10800" y="0"/>
                  </a:cubicBezTo>
                  <a:cubicBezTo>
                    <a:pt x="16765" y="0"/>
                    <a:pt x="21600" y="4836"/>
                    <a:pt x="21600"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92" name="Google Shape;692;p5"/>
            <p:cNvSpPr/>
            <p:nvPr/>
          </p:nvSpPr>
          <p:spPr>
            <a:xfrm rot="-2400000">
              <a:off x="1812226202" y="167464026"/>
              <a:ext cx="34185133" cy="39109868"/>
            </a:xfrm>
            <a:custGeom>
              <a:rect b="b" l="l" r="r" t="t"/>
              <a:pathLst>
                <a:path extrusionOk="0" h="18914" w="18913">
                  <a:moveTo>
                    <a:pt x="4986" y="17789"/>
                  </a:moveTo>
                  <a:cubicBezTo>
                    <a:pt x="9588" y="20257"/>
                    <a:pt x="15319" y="18528"/>
                    <a:pt x="17788" y="13926"/>
                  </a:cubicBezTo>
                  <a:cubicBezTo>
                    <a:pt x="20257" y="9324"/>
                    <a:pt x="18526" y="3593"/>
                    <a:pt x="13926" y="1124"/>
                  </a:cubicBezTo>
                  <a:cubicBezTo>
                    <a:pt x="9324" y="-1343"/>
                    <a:pt x="3592" y="385"/>
                    <a:pt x="1123" y="4987"/>
                  </a:cubicBezTo>
                  <a:cubicBezTo>
                    <a:pt x="-1343" y="9589"/>
                    <a:pt x="385" y="15320"/>
                    <a:pt x="4986" y="1778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93" name="Google Shape;693;p5"/>
            <p:cNvSpPr/>
            <p:nvPr/>
          </p:nvSpPr>
          <p:spPr>
            <a:xfrm rot="-2400000">
              <a:off x="2051724535" y="253769666"/>
              <a:ext cx="18494235" cy="21158523"/>
            </a:xfrm>
            <a:custGeom>
              <a:rect b="b" l="l" r="r" t="t"/>
              <a:pathLst>
                <a:path extrusionOk="0" h="18913" w="18913">
                  <a:moveTo>
                    <a:pt x="4988" y="17787"/>
                  </a:moveTo>
                  <a:cubicBezTo>
                    <a:pt x="9589" y="20255"/>
                    <a:pt x="15319" y="18526"/>
                    <a:pt x="17787" y="13923"/>
                  </a:cubicBezTo>
                  <a:cubicBezTo>
                    <a:pt x="20255" y="9322"/>
                    <a:pt x="18528" y="3592"/>
                    <a:pt x="13927" y="1124"/>
                  </a:cubicBezTo>
                  <a:cubicBezTo>
                    <a:pt x="9326" y="-1344"/>
                    <a:pt x="3592" y="385"/>
                    <a:pt x="1124" y="4986"/>
                  </a:cubicBezTo>
                  <a:cubicBezTo>
                    <a:pt x="-1344" y="9587"/>
                    <a:pt x="387" y="15319"/>
                    <a:pt x="4988" y="17787"/>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94" name="Google Shape;694;p5"/>
            <p:cNvSpPr/>
            <p:nvPr/>
          </p:nvSpPr>
          <p:spPr>
            <a:xfrm rot="-2400000">
              <a:off x="1356552861" y="7969372"/>
              <a:ext cx="34179734" cy="39102364"/>
            </a:xfrm>
            <a:custGeom>
              <a:rect b="b" l="l" r="r" t="t"/>
              <a:pathLst>
                <a:path extrusionOk="0" h="19320" w="19321">
                  <a:moveTo>
                    <a:pt x="2343" y="15968"/>
                  </a:moveTo>
                  <a:cubicBezTo>
                    <a:pt x="5828" y="20008"/>
                    <a:pt x="11927" y="20459"/>
                    <a:pt x="15967" y="16976"/>
                  </a:cubicBezTo>
                  <a:cubicBezTo>
                    <a:pt x="20009" y="13492"/>
                    <a:pt x="20460" y="7392"/>
                    <a:pt x="16976" y="3351"/>
                  </a:cubicBezTo>
                  <a:cubicBezTo>
                    <a:pt x="13493" y="-689"/>
                    <a:pt x="7392" y="-1140"/>
                    <a:pt x="3352" y="2343"/>
                  </a:cubicBezTo>
                  <a:cubicBezTo>
                    <a:pt x="-690" y="5827"/>
                    <a:pt x="-1139" y="11927"/>
                    <a:pt x="2343" y="15968"/>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95" name="Google Shape;695;p5"/>
            <p:cNvSpPr/>
            <p:nvPr/>
          </p:nvSpPr>
          <p:spPr>
            <a:xfrm>
              <a:off x="659791990" y="1480983837"/>
              <a:ext cx="74829541" cy="183781295"/>
            </a:xfrm>
            <a:custGeom>
              <a:rect b="b" l="l" r="r" t="t"/>
              <a:pathLst>
                <a:path extrusionOk="0" h="21437" w="21600">
                  <a:moveTo>
                    <a:pt x="21599" y="5"/>
                  </a:moveTo>
                  <a:cubicBezTo>
                    <a:pt x="21599" y="1241"/>
                    <a:pt x="21599" y="3664"/>
                    <a:pt x="21599" y="3664"/>
                  </a:cubicBezTo>
                  <a:cubicBezTo>
                    <a:pt x="21599" y="3664"/>
                    <a:pt x="15692" y="3515"/>
                    <a:pt x="14815" y="4175"/>
                  </a:cubicBezTo>
                  <a:cubicBezTo>
                    <a:pt x="14094" y="4717"/>
                    <a:pt x="14328" y="5932"/>
                    <a:pt x="14261" y="7052"/>
                  </a:cubicBezTo>
                  <a:cubicBezTo>
                    <a:pt x="16661" y="7052"/>
                    <a:pt x="19199" y="7052"/>
                    <a:pt x="21599" y="7052"/>
                  </a:cubicBezTo>
                  <a:cubicBezTo>
                    <a:pt x="21437" y="8341"/>
                    <a:pt x="21131" y="9564"/>
                    <a:pt x="20769" y="10761"/>
                  </a:cubicBezTo>
                  <a:cubicBezTo>
                    <a:pt x="18692" y="10761"/>
                    <a:pt x="14537" y="10761"/>
                    <a:pt x="14537" y="10761"/>
                  </a:cubicBezTo>
                  <a:lnTo>
                    <a:pt x="14537" y="21436"/>
                  </a:lnTo>
                  <a:cubicBezTo>
                    <a:pt x="14537" y="21436"/>
                    <a:pt x="7937" y="21436"/>
                    <a:pt x="4707" y="21436"/>
                  </a:cubicBezTo>
                  <a:cubicBezTo>
                    <a:pt x="4709" y="18132"/>
                    <a:pt x="4704" y="14277"/>
                    <a:pt x="4707" y="10761"/>
                  </a:cubicBezTo>
                  <a:cubicBezTo>
                    <a:pt x="3137" y="10761"/>
                    <a:pt x="1568" y="10761"/>
                    <a:pt x="0" y="10761"/>
                  </a:cubicBezTo>
                  <a:cubicBezTo>
                    <a:pt x="0" y="9525"/>
                    <a:pt x="0" y="8288"/>
                    <a:pt x="0" y="7052"/>
                  </a:cubicBezTo>
                  <a:cubicBezTo>
                    <a:pt x="1521" y="7052"/>
                    <a:pt x="3045" y="7052"/>
                    <a:pt x="4568" y="7052"/>
                  </a:cubicBezTo>
                  <a:cubicBezTo>
                    <a:pt x="4786" y="4586"/>
                    <a:pt x="4551" y="2479"/>
                    <a:pt x="7200" y="1235"/>
                  </a:cubicBezTo>
                  <a:cubicBezTo>
                    <a:pt x="10176" y="-163"/>
                    <a:pt x="15466" y="7"/>
                    <a:pt x="21599" y="5"/>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96" name="Google Shape;696;p5"/>
            <p:cNvSpPr/>
            <p:nvPr/>
          </p:nvSpPr>
          <p:spPr>
            <a:xfrm>
              <a:off x="1929380732" y="624045966"/>
              <a:ext cx="70977827" cy="67274327"/>
            </a:xfrm>
            <a:custGeom>
              <a:rect b="b" l="l" r="r" t="t"/>
              <a:pathLst>
                <a:path extrusionOk="0" h="16690" w="21590">
                  <a:moveTo>
                    <a:pt x="21589" y="2037"/>
                  </a:moveTo>
                  <a:cubicBezTo>
                    <a:pt x="21486" y="2795"/>
                    <a:pt x="20307" y="3555"/>
                    <a:pt x="19592" y="4131"/>
                  </a:cubicBezTo>
                  <a:cubicBezTo>
                    <a:pt x="20297" y="13814"/>
                    <a:pt x="8558" y="19854"/>
                    <a:pt x="0" y="14947"/>
                  </a:cubicBezTo>
                  <a:cubicBezTo>
                    <a:pt x="2399" y="14964"/>
                    <a:pt x="5061" y="14350"/>
                    <a:pt x="6488" y="13086"/>
                  </a:cubicBezTo>
                  <a:cubicBezTo>
                    <a:pt x="4412" y="12773"/>
                    <a:pt x="2941" y="11895"/>
                    <a:pt x="2370" y="10179"/>
                  </a:cubicBezTo>
                  <a:cubicBezTo>
                    <a:pt x="2978" y="10125"/>
                    <a:pt x="3832" y="10300"/>
                    <a:pt x="4242" y="10062"/>
                  </a:cubicBezTo>
                  <a:cubicBezTo>
                    <a:pt x="2343" y="9390"/>
                    <a:pt x="841" y="8347"/>
                    <a:pt x="748" y="5991"/>
                  </a:cubicBezTo>
                  <a:cubicBezTo>
                    <a:pt x="1425" y="6059"/>
                    <a:pt x="1776" y="6429"/>
                    <a:pt x="2620" y="6341"/>
                  </a:cubicBezTo>
                  <a:cubicBezTo>
                    <a:pt x="1392" y="5606"/>
                    <a:pt x="-10" y="2816"/>
                    <a:pt x="1247" y="758"/>
                  </a:cubicBezTo>
                  <a:cubicBezTo>
                    <a:pt x="3477" y="3062"/>
                    <a:pt x="6259" y="4849"/>
                    <a:pt x="10607" y="5178"/>
                  </a:cubicBezTo>
                  <a:cubicBezTo>
                    <a:pt x="9528" y="903"/>
                    <a:pt x="15609" y="-1746"/>
                    <a:pt x="18345" y="1340"/>
                  </a:cubicBezTo>
                  <a:cubicBezTo>
                    <a:pt x="19408" y="1129"/>
                    <a:pt x="20305" y="762"/>
                    <a:pt x="21215" y="409"/>
                  </a:cubicBezTo>
                  <a:cubicBezTo>
                    <a:pt x="20842" y="1379"/>
                    <a:pt x="20085" y="1992"/>
                    <a:pt x="19343" y="2619"/>
                  </a:cubicBezTo>
                  <a:cubicBezTo>
                    <a:pt x="20149" y="2479"/>
                    <a:pt x="21001" y="2380"/>
                    <a:pt x="21589" y="2037"/>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97" name="Google Shape;697;p5"/>
            <p:cNvSpPr/>
            <p:nvPr/>
          </p:nvSpPr>
          <p:spPr>
            <a:xfrm>
              <a:off x="1202285257" y="1012858206"/>
              <a:ext cx="85676689" cy="126330882"/>
            </a:xfrm>
            <a:custGeom>
              <a:rect b="b" l="l" r="r" t="t"/>
              <a:pathLst>
                <a:path extrusionOk="0" h="21515" w="21545">
                  <a:moveTo>
                    <a:pt x="9009" y="14012"/>
                  </a:moveTo>
                  <a:cubicBezTo>
                    <a:pt x="8777" y="14712"/>
                    <a:pt x="8545" y="15447"/>
                    <a:pt x="8303" y="16166"/>
                  </a:cubicBezTo>
                  <a:cubicBezTo>
                    <a:pt x="8066" y="16873"/>
                    <a:pt x="7857" y="17592"/>
                    <a:pt x="7510" y="18242"/>
                  </a:cubicBezTo>
                  <a:cubicBezTo>
                    <a:pt x="6937" y="19321"/>
                    <a:pt x="6134" y="20315"/>
                    <a:pt x="5252" y="21205"/>
                  </a:cubicBezTo>
                  <a:cubicBezTo>
                    <a:pt x="5134" y="21324"/>
                    <a:pt x="4969" y="21542"/>
                    <a:pt x="4778" y="21512"/>
                  </a:cubicBezTo>
                  <a:cubicBezTo>
                    <a:pt x="4632" y="21489"/>
                    <a:pt x="4619" y="21379"/>
                    <a:pt x="4591" y="21222"/>
                  </a:cubicBezTo>
                  <a:cubicBezTo>
                    <a:pt x="4435" y="20365"/>
                    <a:pt x="4324" y="19375"/>
                    <a:pt x="4382" y="18413"/>
                  </a:cubicBezTo>
                  <a:cubicBezTo>
                    <a:pt x="4448" y="17316"/>
                    <a:pt x="4751" y="16404"/>
                    <a:pt x="5032" y="15493"/>
                  </a:cubicBezTo>
                  <a:cubicBezTo>
                    <a:pt x="5567" y="13757"/>
                    <a:pt x="6078" y="12056"/>
                    <a:pt x="6618" y="10309"/>
                  </a:cubicBezTo>
                  <a:cubicBezTo>
                    <a:pt x="6654" y="10192"/>
                    <a:pt x="6750" y="10000"/>
                    <a:pt x="6717" y="9934"/>
                  </a:cubicBezTo>
                  <a:cubicBezTo>
                    <a:pt x="6472" y="9449"/>
                    <a:pt x="6314" y="9013"/>
                    <a:pt x="6244" y="8503"/>
                  </a:cubicBezTo>
                  <a:cubicBezTo>
                    <a:pt x="6163" y="7918"/>
                    <a:pt x="6225" y="7373"/>
                    <a:pt x="6398" y="6869"/>
                  </a:cubicBezTo>
                  <a:cubicBezTo>
                    <a:pt x="6703" y="5980"/>
                    <a:pt x="7406" y="5191"/>
                    <a:pt x="8491" y="4903"/>
                  </a:cubicBezTo>
                  <a:cubicBezTo>
                    <a:pt x="9180" y="4720"/>
                    <a:pt x="9944" y="4803"/>
                    <a:pt x="10408" y="5014"/>
                  </a:cubicBezTo>
                  <a:cubicBezTo>
                    <a:pt x="10885" y="5230"/>
                    <a:pt x="11213" y="5574"/>
                    <a:pt x="11366" y="6061"/>
                  </a:cubicBezTo>
                  <a:cubicBezTo>
                    <a:pt x="11529" y="6579"/>
                    <a:pt x="11408" y="7197"/>
                    <a:pt x="11278" y="7652"/>
                  </a:cubicBezTo>
                  <a:cubicBezTo>
                    <a:pt x="10982" y="8677"/>
                    <a:pt x="10595" y="9447"/>
                    <a:pt x="10242" y="10436"/>
                  </a:cubicBezTo>
                  <a:cubicBezTo>
                    <a:pt x="10067" y="10926"/>
                    <a:pt x="9870" y="11430"/>
                    <a:pt x="10033" y="11960"/>
                  </a:cubicBezTo>
                  <a:cubicBezTo>
                    <a:pt x="10183" y="12446"/>
                    <a:pt x="10515" y="12781"/>
                    <a:pt x="10969" y="13032"/>
                  </a:cubicBezTo>
                  <a:cubicBezTo>
                    <a:pt x="11439" y="13293"/>
                    <a:pt x="11996" y="13436"/>
                    <a:pt x="12764" y="13416"/>
                  </a:cubicBezTo>
                  <a:cubicBezTo>
                    <a:pt x="14122" y="13380"/>
                    <a:pt x="15065" y="12719"/>
                    <a:pt x="15695" y="12096"/>
                  </a:cubicBezTo>
                  <a:cubicBezTo>
                    <a:pt x="16703" y="11100"/>
                    <a:pt x="17314" y="9755"/>
                    <a:pt x="17546" y="8154"/>
                  </a:cubicBezTo>
                  <a:cubicBezTo>
                    <a:pt x="17620" y="7639"/>
                    <a:pt x="17675" y="7046"/>
                    <a:pt x="17623" y="6460"/>
                  </a:cubicBezTo>
                  <a:cubicBezTo>
                    <a:pt x="17526" y="5380"/>
                    <a:pt x="17082" y="4512"/>
                    <a:pt x="16378" y="3838"/>
                  </a:cubicBezTo>
                  <a:cubicBezTo>
                    <a:pt x="15707" y="3197"/>
                    <a:pt x="14758" y="2687"/>
                    <a:pt x="13603" y="2400"/>
                  </a:cubicBezTo>
                  <a:cubicBezTo>
                    <a:pt x="12456" y="2115"/>
                    <a:pt x="10869" y="2020"/>
                    <a:pt x="9460" y="2204"/>
                  </a:cubicBezTo>
                  <a:cubicBezTo>
                    <a:pt x="6900" y="2538"/>
                    <a:pt x="5093" y="3646"/>
                    <a:pt x="4030" y="5175"/>
                  </a:cubicBezTo>
                  <a:cubicBezTo>
                    <a:pt x="3472" y="5976"/>
                    <a:pt x="3104" y="6897"/>
                    <a:pt x="3104" y="8044"/>
                  </a:cubicBezTo>
                  <a:cubicBezTo>
                    <a:pt x="3104" y="8927"/>
                    <a:pt x="3391" y="9613"/>
                    <a:pt x="3853" y="10147"/>
                  </a:cubicBezTo>
                  <a:cubicBezTo>
                    <a:pt x="4000" y="10316"/>
                    <a:pt x="4216" y="10456"/>
                    <a:pt x="4360" y="10649"/>
                  </a:cubicBezTo>
                  <a:cubicBezTo>
                    <a:pt x="4564" y="10923"/>
                    <a:pt x="4329" y="11331"/>
                    <a:pt x="4228" y="11628"/>
                  </a:cubicBezTo>
                  <a:cubicBezTo>
                    <a:pt x="4106" y="11986"/>
                    <a:pt x="4093" y="12479"/>
                    <a:pt x="3545" y="12488"/>
                  </a:cubicBezTo>
                  <a:cubicBezTo>
                    <a:pt x="3318" y="12492"/>
                    <a:pt x="3032" y="12364"/>
                    <a:pt x="2840" y="12284"/>
                  </a:cubicBezTo>
                  <a:cubicBezTo>
                    <a:pt x="1398" y="11677"/>
                    <a:pt x="522" y="10573"/>
                    <a:pt x="163" y="9142"/>
                  </a:cubicBezTo>
                  <a:cubicBezTo>
                    <a:pt x="-55" y="8273"/>
                    <a:pt x="-55" y="7258"/>
                    <a:pt x="163" y="6418"/>
                  </a:cubicBezTo>
                  <a:cubicBezTo>
                    <a:pt x="373" y="5605"/>
                    <a:pt x="765" y="4856"/>
                    <a:pt x="1198" y="4247"/>
                  </a:cubicBezTo>
                  <a:cubicBezTo>
                    <a:pt x="2098" y="2983"/>
                    <a:pt x="3417" y="1972"/>
                    <a:pt x="5021" y="1250"/>
                  </a:cubicBezTo>
                  <a:cubicBezTo>
                    <a:pt x="6255" y="695"/>
                    <a:pt x="7646" y="306"/>
                    <a:pt x="9339" y="119"/>
                  </a:cubicBezTo>
                  <a:cubicBezTo>
                    <a:pt x="9901" y="56"/>
                    <a:pt x="10482" y="30"/>
                    <a:pt x="11113" y="8"/>
                  </a:cubicBezTo>
                  <a:cubicBezTo>
                    <a:pt x="12956" y="-58"/>
                    <a:pt x="14632" y="260"/>
                    <a:pt x="15894" y="689"/>
                  </a:cubicBezTo>
                  <a:cubicBezTo>
                    <a:pt x="17225" y="1142"/>
                    <a:pt x="18288" y="1746"/>
                    <a:pt x="19187" y="2493"/>
                  </a:cubicBezTo>
                  <a:cubicBezTo>
                    <a:pt x="20112" y="3263"/>
                    <a:pt x="20787" y="4159"/>
                    <a:pt x="21214" y="5277"/>
                  </a:cubicBezTo>
                  <a:cubicBezTo>
                    <a:pt x="21436" y="5859"/>
                    <a:pt x="21544" y="6482"/>
                    <a:pt x="21544" y="7201"/>
                  </a:cubicBezTo>
                  <a:cubicBezTo>
                    <a:pt x="21544" y="7923"/>
                    <a:pt x="21453" y="8558"/>
                    <a:pt x="21313" y="9193"/>
                  </a:cubicBezTo>
                  <a:cubicBezTo>
                    <a:pt x="20789" y="11572"/>
                    <a:pt x="19303" y="13518"/>
                    <a:pt x="17072" y="14625"/>
                  </a:cubicBezTo>
                  <a:cubicBezTo>
                    <a:pt x="16531" y="14893"/>
                    <a:pt x="15876" y="15141"/>
                    <a:pt x="15133" y="15305"/>
                  </a:cubicBezTo>
                  <a:cubicBezTo>
                    <a:pt x="14396" y="15469"/>
                    <a:pt x="13555" y="15591"/>
                    <a:pt x="12654" y="15544"/>
                  </a:cubicBezTo>
                  <a:cubicBezTo>
                    <a:pt x="11779" y="15498"/>
                    <a:pt x="11065" y="15317"/>
                    <a:pt x="10462" y="15059"/>
                  </a:cubicBezTo>
                  <a:cubicBezTo>
                    <a:pt x="9866" y="14802"/>
                    <a:pt x="9364" y="14487"/>
                    <a:pt x="9009" y="14012"/>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698" name="Google Shape;698;p5"/>
            <p:cNvSpPr/>
            <p:nvPr/>
          </p:nvSpPr>
          <p:spPr>
            <a:xfrm rot="-2400000">
              <a:off x="1257667513" y="419798773"/>
              <a:ext cx="206491108" cy="236235867"/>
            </a:xfrm>
            <a:custGeom>
              <a:rect b="b" l="l" r="r" t="t"/>
              <a:pathLst>
                <a:path extrusionOk="0" h="21600" w="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path>
              </a:pathLst>
            </a:custGeom>
            <a:solidFill>
              <a:srgbClr val="2E2E35"/>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nvGrpSpPr>
            <p:cNvPr id="699" name="Google Shape;699;p5"/>
            <p:cNvGrpSpPr/>
            <p:nvPr/>
          </p:nvGrpSpPr>
          <p:grpSpPr>
            <a:xfrm>
              <a:off x="1314630139" y="484249769"/>
              <a:ext cx="105242887" cy="105126519"/>
              <a:chOff x="0" y="0"/>
              <a:chExt cx="2147483647" cy="2147483647"/>
            </a:xfrm>
          </p:grpSpPr>
          <p:sp>
            <p:nvSpPr>
              <p:cNvPr id="700" name="Google Shape;700;p5"/>
              <p:cNvSpPr/>
              <p:nvPr/>
            </p:nvSpPr>
            <p:spPr>
              <a:xfrm>
                <a:off x="0" y="0"/>
                <a:ext cx="1295474930" cy="2147483647"/>
              </a:xfrm>
              <a:custGeom>
                <a:rect b="b" l="l" r="r" t="t"/>
                <a:pathLst>
                  <a:path extrusionOk="0" h="21481" w="21594">
                    <a:moveTo>
                      <a:pt x="5931" y="14438"/>
                    </a:moveTo>
                    <a:cubicBezTo>
                      <a:pt x="5273" y="14716"/>
                      <a:pt x="4485" y="15132"/>
                      <a:pt x="4051" y="15924"/>
                    </a:cubicBezTo>
                    <a:cubicBezTo>
                      <a:pt x="3759" y="16453"/>
                      <a:pt x="3756" y="17150"/>
                      <a:pt x="3978" y="17683"/>
                    </a:cubicBezTo>
                    <a:cubicBezTo>
                      <a:pt x="4607" y="19197"/>
                      <a:pt x="7231" y="20072"/>
                      <a:pt x="9983" y="20234"/>
                    </a:cubicBezTo>
                    <a:cubicBezTo>
                      <a:pt x="12956" y="20410"/>
                      <a:pt x="15959" y="20095"/>
                      <a:pt x="17253" y="18649"/>
                    </a:cubicBezTo>
                    <a:cubicBezTo>
                      <a:pt x="17955" y="17865"/>
                      <a:pt x="17984" y="16726"/>
                      <a:pt x="17290" y="15949"/>
                    </a:cubicBezTo>
                    <a:cubicBezTo>
                      <a:pt x="16474" y="15036"/>
                      <a:pt x="15361" y="14637"/>
                      <a:pt x="14178" y="14068"/>
                    </a:cubicBezTo>
                    <a:cubicBezTo>
                      <a:pt x="13820" y="13894"/>
                      <a:pt x="13466" y="13608"/>
                      <a:pt x="12985" y="13522"/>
                    </a:cubicBezTo>
                    <a:cubicBezTo>
                      <a:pt x="12654" y="13462"/>
                      <a:pt x="11972" y="13510"/>
                      <a:pt x="11610" y="13522"/>
                    </a:cubicBezTo>
                    <a:cubicBezTo>
                      <a:pt x="9249" y="13599"/>
                      <a:pt x="7368" y="13833"/>
                      <a:pt x="5931" y="14438"/>
                    </a:cubicBezTo>
                    <a:close/>
                    <a:moveTo>
                      <a:pt x="6257" y="2650"/>
                    </a:moveTo>
                    <a:cubicBezTo>
                      <a:pt x="5685" y="3797"/>
                      <a:pt x="6129" y="5339"/>
                      <a:pt x="6727" y="6339"/>
                    </a:cubicBezTo>
                    <a:cubicBezTo>
                      <a:pt x="7377" y="7427"/>
                      <a:pt x="8390" y="8315"/>
                      <a:pt x="9621" y="8717"/>
                    </a:cubicBezTo>
                    <a:cubicBezTo>
                      <a:pt x="11602" y="9364"/>
                      <a:pt x="14232" y="8712"/>
                      <a:pt x="15047" y="7553"/>
                    </a:cubicBezTo>
                    <a:cubicBezTo>
                      <a:pt x="15272" y="7232"/>
                      <a:pt x="15376" y="6760"/>
                      <a:pt x="15408" y="6414"/>
                    </a:cubicBezTo>
                    <a:cubicBezTo>
                      <a:pt x="15622" y="4186"/>
                      <a:pt x="13889" y="2022"/>
                      <a:pt x="11935" y="1263"/>
                    </a:cubicBezTo>
                    <a:cubicBezTo>
                      <a:pt x="11339" y="1029"/>
                      <a:pt x="10391" y="901"/>
                      <a:pt x="9512" y="965"/>
                    </a:cubicBezTo>
                    <a:cubicBezTo>
                      <a:pt x="7789" y="1092"/>
                      <a:pt x="6660" y="1839"/>
                      <a:pt x="6257" y="2650"/>
                    </a:cubicBezTo>
                    <a:close/>
                    <a:moveTo>
                      <a:pt x="18845" y="1015"/>
                    </a:moveTo>
                    <a:cubicBezTo>
                      <a:pt x="18028" y="1015"/>
                      <a:pt x="17239" y="1015"/>
                      <a:pt x="16240" y="1015"/>
                    </a:cubicBezTo>
                    <a:cubicBezTo>
                      <a:pt x="17893" y="1951"/>
                      <a:pt x="19362" y="3150"/>
                      <a:pt x="19243" y="5101"/>
                    </a:cubicBezTo>
                    <a:cubicBezTo>
                      <a:pt x="19121" y="7072"/>
                      <a:pt x="17293" y="7866"/>
                      <a:pt x="15625" y="8792"/>
                    </a:cubicBezTo>
                    <a:cubicBezTo>
                      <a:pt x="15240" y="9005"/>
                      <a:pt x="14650" y="9444"/>
                      <a:pt x="14505" y="9708"/>
                    </a:cubicBezTo>
                    <a:cubicBezTo>
                      <a:pt x="13900" y="10799"/>
                      <a:pt x="15517" y="11415"/>
                      <a:pt x="16349" y="11838"/>
                    </a:cubicBezTo>
                    <a:cubicBezTo>
                      <a:pt x="17110" y="12225"/>
                      <a:pt x="17756" y="12561"/>
                      <a:pt x="18338" y="12903"/>
                    </a:cubicBezTo>
                    <a:cubicBezTo>
                      <a:pt x="19569" y="13625"/>
                      <a:pt x="20734" y="14550"/>
                      <a:pt x="20726" y="16148"/>
                    </a:cubicBezTo>
                    <a:cubicBezTo>
                      <a:pt x="20717" y="17892"/>
                      <a:pt x="19251" y="19109"/>
                      <a:pt x="17614" y="19912"/>
                    </a:cubicBezTo>
                    <a:cubicBezTo>
                      <a:pt x="15972" y="20718"/>
                      <a:pt x="13608" y="21272"/>
                      <a:pt x="11212" y="21423"/>
                    </a:cubicBezTo>
                    <a:cubicBezTo>
                      <a:pt x="8407" y="21600"/>
                      <a:pt x="5762" y="21373"/>
                      <a:pt x="3725" y="20754"/>
                    </a:cubicBezTo>
                    <a:cubicBezTo>
                      <a:pt x="1883" y="20194"/>
                      <a:pt x="-6" y="19159"/>
                      <a:pt x="-1" y="17435"/>
                    </a:cubicBezTo>
                    <a:cubicBezTo>
                      <a:pt x="2" y="16549"/>
                      <a:pt x="593" y="15683"/>
                      <a:pt x="1265" y="15132"/>
                    </a:cubicBezTo>
                    <a:cubicBezTo>
                      <a:pt x="3417" y="13366"/>
                      <a:pt x="7107" y="12933"/>
                      <a:pt x="11575" y="12705"/>
                    </a:cubicBezTo>
                    <a:cubicBezTo>
                      <a:pt x="11335" y="12382"/>
                      <a:pt x="10682" y="11998"/>
                      <a:pt x="10453" y="11516"/>
                    </a:cubicBezTo>
                    <a:cubicBezTo>
                      <a:pt x="10157" y="10897"/>
                      <a:pt x="10340" y="10208"/>
                      <a:pt x="10742" y="9708"/>
                    </a:cubicBezTo>
                    <a:cubicBezTo>
                      <a:pt x="7883" y="9960"/>
                      <a:pt x="5600" y="9393"/>
                      <a:pt x="4086" y="8395"/>
                    </a:cubicBezTo>
                    <a:cubicBezTo>
                      <a:pt x="2795" y="7543"/>
                      <a:pt x="1798" y="6101"/>
                      <a:pt x="2313" y="4432"/>
                    </a:cubicBezTo>
                    <a:cubicBezTo>
                      <a:pt x="2755" y="3006"/>
                      <a:pt x="3989" y="1977"/>
                      <a:pt x="5534" y="1263"/>
                    </a:cubicBezTo>
                    <a:cubicBezTo>
                      <a:pt x="7147" y="516"/>
                      <a:pt x="9116" y="0"/>
                      <a:pt x="11683" y="0"/>
                    </a:cubicBezTo>
                    <a:cubicBezTo>
                      <a:pt x="14847" y="0"/>
                      <a:pt x="18228" y="0"/>
                      <a:pt x="21594" y="0"/>
                    </a:cubicBezTo>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01" name="Google Shape;701;p5"/>
              <p:cNvSpPr/>
              <p:nvPr/>
            </p:nvSpPr>
            <p:spPr>
              <a:xfrm>
                <a:off x="1326900223" y="351261034"/>
                <a:ext cx="820583423" cy="938025969"/>
              </a:xfrm>
              <a:custGeom>
                <a:rect b="b" l="l" r="r" t="t"/>
                <a:pathLst>
                  <a:path extrusionOk="0" h="21600" w="21600">
                    <a:moveTo>
                      <a:pt x="9382" y="0"/>
                    </a:moveTo>
                    <a:cubicBezTo>
                      <a:pt x="10334" y="0"/>
                      <a:pt x="11332" y="0"/>
                      <a:pt x="12284" y="0"/>
                    </a:cubicBezTo>
                    <a:cubicBezTo>
                      <a:pt x="12284" y="3055"/>
                      <a:pt x="12284" y="6154"/>
                      <a:pt x="12284" y="9209"/>
                    </a:cubicBezTo>
                    <a:cubicBezTo>
                      <a:pt x="15184" y="9209"/>
                      <a:pt x="18513" y="9209"/>
                      <a:pt x="21600" y="9209"/>
                    </a:cubicBezTo>
                    <a:cubicBezTo>
                      <a:pt x="21600" y="10203"/>
                      <a:pt x="21600" y="11224"/>
                      <a:pt x="21600" y="12217"/>
                    </a:cubicBezTo>
                    <a:cubicBezTo>
                      <a:pt x="18422" y="12217"/>
                      <a:pt x="15390" y="12217"/>
                      <a:pt x="12284" y="12217"/>
                    </a:cubicBezTo>
                    <a:cubicBezTo>
                      <a:pt x="12284" y="15350"/>
                      <a:pt x="12284" y="18466"/>
                      <a:pt x="12284" y="21600"/>
                    </a:cubicBezTo>
                    <a:cubicBezTo>
                      <a:pt x="11313" y="21600"/>
                      <a:pt x="10354" y="21600"/>
                      <a:pt x="9382" y="21600"/>
                    </a:cubicBezTo>
                    <a:cubicBezTo>
                      <a:pt x="9382" y="18486"/>
                      <a:pt x="9382" y="15331"/>
                      <a:pt x="9382" y="12217"/>
                    </a:cubicBezTo>
                    <a:cubicBezTo>
                      <a:pt x="6247" y="12217"/>
                      <a:pt x="3124" y="12217"/>
                      <a:pt x="0" y="12217"/>
                    </a:cubicBezTo>
                    <a:cubicBezTo>
                      <a:pt x="0" y="11224"/>
                      <a:pt x="0" y="10203"/>
                      <a:pt x="0" y="9209"/>
                    </a:cubicBezTo>
                    <a:cubicBezTo>
                      <a:pt x="3123" y="9209"/>
                      <a:pt x="6258" y="9209"/>
                      <a:pt x="9382" y="9209"/>
                    </a:cubicBezTo>
                    <a:cubicBezTo>
                      <a:pt x="9382" y="6192"/>
                      <a:pt x="9382" y="3190"/>
                      <a:pt x="9382" y="171"/>
                    </a:cubicBezTo>
                    <a:cubicBezTo>
                      <a:pt x="9378" y="90"/>
                      <a:pt x="9315" y="10"/>
                      <a:pt x="9382" y="0"/>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grpSp>
          <p:nvGrpSpPr>
            <p:cNvPr id="702" name="Google Shape;702;p5"/>
            <p:cNvGrpSpPr/>
            <p:nvPr/>
          </p:nvGrpSpPr>
          <p:grpSpPr>
            <a:xfrm>
              <a:off x="616311365" y="852376061"/>
              <a:ext cx="115488973" cy="133854996"/>
              <a:chOff x="0" y="0"/>
              <a:chExt cx="2147483647" cy="2147483647"/>
            </a:xfrm>
          </p:grpSpPr>
          <p:sp>
            <p:nvSpPr>
              <p:cNvPr id="703" name="Google Shape;703;p5"/>
              <p:cNvSpPr/>
              <p:nvPr/>
            </p:nvSpPr>
            <p:spPr>
              <a:xfrm>
                <a:off x="0" y="0"/>
                <a:ext cx="2147483647" cy="640269332"/>
              </a:xfrm>
              <a:custGeom>
                <a:rect b="b" l="l" r="r" t="t"/>
                <a:pathLst>
                  <a:path extrusionOk="0" h="21600" w="21600">
                    <a:moveTo>
                      <a:pt x="14640" y="11653"/>
                    </a:moveTo>
                    <a:cubicBezTo>
                      <a:pt x="14640" y="10392"/>
                      <a:pt x="14948" y="9369"/>
                      <a:pt x="15328" y="9369"/>
                    </a:cubicBezTo>
                    <a:lnTo>
                      <a:pt x="16820" y="9369"/>
                    </a:lnTo>
                    <a:cubicBezTo>
                      <a:pt x="17200" y="9369"/>
                      <a:pt x="17508" y="10392"/>
                      <a:pt x="17508" y="11653"/>
                    </a:cubicBezTo>
                    <a:lnTo>
                      <a:pt x="17508" y="16601"/>
                    </a:lnTo>
                    <a:cubicBezTo>
                      <a:pt x="17508" y="17862"/>
                      <a:pt x="17200" y="18886"/>
                      <a:pt x="16820" y="18886"/>
                    </a:cubicBezTo>
                    <a:lnTo>
                      <a:pt x="15328" y="18886"/>
                    </a:lnTo>
                    <a:cubicBezTo>
                      <a:pt x="14948" y="18886"/>
                      <a:pt x="14640" y="17862"/>
                      <a:pt x="14640" y="16601"/>
                    </a:cubicBezTo>
                    <a:cubicBezTo>
                      <a:pt x="14640" y="16601"/>
                      <a:pt x="14640" y="11653"/>
                      <a:pt x="14640" y="11653"/>
                    </a:cubicBezTo>
                    <a:close/>
                    <a:moveTo>
                      <a:pt x="7601" y="21599"/>
                    </a:moveTo>
                    <a:cubicBezTo>
                      <a:pt x="7943" y="20751"/>
                      <a:pt x="8315" y="20029"/>
                      <a:pt x="8715" y="19467"/>
                    </a:cubicBezTo>
                    <a:cubicBezTo>
                      <a:pt x="9356" y="18566"/>
                      <a:pt x="10064" y="18068"/>
                      <a:pt x="10799" y="18069"/>
                    </a:cubicBezTo>
                    <a:cubicBezTo>
                      <a:pt x="11903" y="18067"/>
                      <a:pt x="12941" y="19192"/>
                      <a:pt x="13794" y="21108"/>
                    </a:cubicBezTo>
                    <a:cubicBezTo>
                      <a:pt x="13864" y="21264"/>
                      <a:pt x="13930" y="21433"/>
                      <a:pt x="13998" y="21599"/>
                    </a:cubicBezTo>
                    <a:lnTo>
                      <a:pt x="21600" y="21599"/>
                    </a:lnTo>
                    <a:lnTo>
                      <a:pt x="21600" y="21502"/>
                    </a:lnTo>
                    <a:cubicBezTo>
                      <a:pt x="21600" y="9627"/>
                      <a:pt x="18698" y="0"/>
                      <a:pt x="15119" y="0"/>
                    </a:cubicBezTo>
                    <a:lnTo>
                      <a:pt x="6479" y="0"/>
                    </a:lnTo>
                    <a:cubicBezTo>
                      <a:pt x="2900" y="0"/>
                      <a:pt x="0" y="9627"/>
                      <a:pt x="0" y="21502"/>
                    </a:cubicBezTo>
                    <a:lnTo>
                      <a:pt x="0" y="21599"/>
                    </a:lnTo>
                    <a:cubicBezTo>
                      <a:pt x="0" y="21599"/>
                      <a:pt x="7601" y="21599"/>
                      <a:pt x="7601" y="21599"/>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04" name="Google Shape;704;p5"/>
              <p:cNvSpPr/>
              <p:nvPr/>
            </p:nvSpPr>
            <p:spPr>
              <a:xfrm>
                <a:off x="0" y="803318383"/>
                <a:ext cx="2147483647" cy="1344165263"/>
              </a:xfrm>
              <a:custGeom>
                <a:rect b="b" l="l" r="r" t="t"/>
                <a:pathLst>
                  <a:path extrusionOk="0" h="21600" w="21600">
                    <a:moveTo>
                      <a:pt x="15318" y="0"/>
                    </a:moveTo>
                    <a:cubicBezTo>
                      <a:pt x="15476" y="392"/>
                      <a:pt x="15616" y="805"/>
                      <a:pt x="15733" y="1239"/>
                    </a:cubicBezTo>
                    <a:cubicBezTo>
                      <a:pt x="16004" y="2253"/>
                      <a:pt x="16154" y="3371"/>
                      <a:pt x="16154" y="4533"/>
                    </a:cubicBezTo>
                    <a:cubicBezTo>
                      <a:pt x="16155" y="6278"/>
                      <a:pt x="15816" y="7918"/>
                      <a:pt x="15239" y="9265"/>
                    </a:cubicBezTo>
                    <a:cubicBezTo>
                      <a:pt x="14662" y="10615"/>
                      <a:pt x="13847" y="11684"/>
                      <a:pt x="12884" y="12329"/>
                    </a:cubicBezTo>
                    <a:cubicBezTo>
                      <a:pt x="12243" y="12758"/>
                      <a:pt x="11535" y="12995"/>
                      <a:pt x="10799" y="12995"/>
                    </a:cubicBezTo>
                    <a:cubicBezTo>
                      <a:pt x="9696" y="12995"/>
                      <a:pt x="8658" y="12460"/>
                      <a:pt x="7805" y="11548"/>
                    </a:cubicBezTo>
                    <a:cubicBezTo>
                      <a:pt x="6951" y="10636"/>
                      <a:pt x="6274" y="9349"/>
                      <a:pt x="5866" y="7827"/>
                    </a:cubicBezTo>
                    <a:cubicBezTo>
                      <a:pt x="5595" y="6814"/>
                      <a:pt x="5445" y="5695"/>
                      <a:pt x="5445" y="4533"/>
                    </a:cubicBezTo>
                    <a:cubicBezTo>
                      <a:pt x="5444" y="2872"/>
                      <a:pt x="5754" y="1309"/>
                      <a:pt x="6281" y="0"/>
                    </a:cubicBezTo>
                    <a:lnTo>
                      <a:pt x="0" y="0"/>
                    </a:lnTo>
                    <a:lnTo>
                      <a:pt x="0" y="11359"/>
                    </a:lnTo>
                    <a:cubicBezTo>
                      <a:pt x="0" y="17015"/>
                      <a:pt x="2900" y="21599"/>
                      <a:pt x="6479" y="21599"/>
                    </a:cubicBezTo>
                    <a:lnTo>
                      <a:pt x="15119" y="21599"/>
                    </a:lnTo>
                    <a:cubicBezTo>
                      <a:pt x="18698" y="21599"/>
                      <a:pt x="21600" y="17015"/>
                      <a:pt x="21600" y="11359"/>
                    </a:cubicBezTo>
                    <a:lnTo>
                      <a:pt x="21600" y="0"/>
                    </a:lnTo>
                    <a:cubicBezTo>
                      <a:pt x="21600" y="0"/>
                      <a:pt x="15318" y="0"/>
                      <a:pt x="15318" y="0"/>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05" name="Google Shape;705;p5"/>
              <p:cNvSpPr/>
              <p:nvPr/>
            </p:nvSpPr>
            <p:spPr>
              <a:xfrm>
                <a:off x="839618162" y="831156924"/>
                <a:ext cx="488430156" cy="485172086"/>
              </a:xfrm>
              <a:custGeom>
                <a:rect b="b" l="l" r="r" t="t"/>
                <a:pathLst>
                  <a:path extrusionOk="0" h="21600" w="21600">
                    <a:moveTo>
                      <a:pt x="15001" y="846"/>
                    </a:moveTo>
                    <a:cubicBezTo>
                      <a:pt x="13712" y="301"/>
                      <a:pt x="12308" y="0"/>
                      <a:pt x="10799" y="0"/>
                    </a:cubicBezTo>
                    <a:cubicBezTo>
                      <a:pt x="8540" y="2"/>
                      <a:pt x="6497" y="675"/>
                      <a:pt x="4765" y="1840"/>
                    </a:cubicBezTo>
                    <a:cubicBezTo>
                      <a:pt x="3038" y="3007"/>
                      <a:pt x="1660" y="4667"/>
                      <a:pt x="846" y="6599"/>
                    </a:cubicBezTo>
                    <a:cubicBezTo>
                      <a:pt x="302" y="7885"/>
                      <a:pt x="0" y="9291"/>
                      <a:pt x="0" y="10800"/>
                    </a:cubicBezTo>
                    <a:cubicBezTo>
                      <a:pt x="2" y="13058"/>
                      <a:pt x="675" y="15101"/>
                      <a:pt x="1840" y="16831"/>
                    </a:cubicBezTo>
                    <a:cubicBezTo>
                      <a:pt x="3005" y="18560"/>
                      <a:pt x="4667" y="19938"/>
                      <a:pt x="6597" y="20752"/>
                    </a:cubicBezTo>
                    <a:cubicBezTo>
                      <a:pt x="7886" y="21296"/>
                      <a:pt x="9290" y="21597"/>
                      <a:pt x="10799" y="21599"/>
                    </a:cubicBezTo>
                    <a:cubicBezTo>
                      <a:pt x="13058" y="21595"/>
                      <a:pt x="15101" y="20925"/>
                      <a:pt x="16833" y="19759"/>
                    </a:cubicBezTo>
                    <a:cubicBezTo>
                      <a:pt x="18561" y="18592"/>
                      <a:pt x="19938" y="16931"/>
                      <a:pt x="20753" y="15000"/>
                    </a:cubicBezTo>
                    <a:cubicBezTo>
                      <a:pt x="21296" y="13712"/>
                      <a:pt x="21597" y="12307"/>
                      <a:pt x="21599" y="10800"/>
                    </a:cubicBezTo>
                    <a:cubicBezTo>
                      <a:pt x="21596" y="8540"/>
                      <a:pt x="20924" y="6496"/>
                      <a:pt x="19759" y="4765"/>
                    </a:cubicBezTo>
                    <a:cubicBezTo>
                      <a:pt x="18593" y="3039"/>
                      <a:pt x="16931" y="1661"/>
                      <a:pt x="15001" y="846"/>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sp>
          <p:nvSpPr>
            <p:cNvPr id="706" name="Google Shape;706;p5"/>
            <p:cNvSpPr/>
            <p:nvPr/>
          </p:nvSpPr>
          <p:spPr>
            <a:xfrm rot="-2400000">
              <a:off x="730900104" y="526432524"/>
              <a:ext cx="76781924" cy="87841803"/>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grpSp>
        <p:nvGrpSpPr>
          <p:cNvPr id="707" name="Google Shape;707;p5"/>
          <p:cNvGrpSpPr/>
          <p:nvPr/>
        </p:nvGrpSpPr>
        <p:grpSpPr>
          <a:xfrm>
            <a:off x="19822840" y="5402479"/>
            <a:ext cx="7124453" cy="10484738"/>
            <a:chOff x="0" y="0"/>
            <a:chExt cx="2147483647" cy="2147483647"/>
          </a:xfrm>
        </p:grpSpPr>
        <p:grpSp>
          <p:nvGrpSpPr>
            <p:cNvPr id="708" name="Google Shape;708;p5"/>
            <p:cNvGrpSpPr/>
            <p:nvPr/>
          </p:nvGrpSpPr>
          <p:grpSpPr>
            <a:xfrm rot="300000">
              <a:off x="127421081" y="52160397"/>
              <a:ext cx="1892641484" cy="2043162852"/>
              <a:chOff x="0" y="0"/>
              <a:chExt cx="2147483647" cy="2147483646"/>
            </a:xfrm>
          </p:grpSpPr>
          <p:sp>
            <p:nvSpPr>
              <p:cNvPr id="709" name="Google Shape;709;p5"/>
              <p:cNvSpPr/>
              <p:nvPr/>
            </p:nvSpPr>
            <p:spPr>
              <a:xfrm flipH="1" rot="6480000">
                <a:off x="1077089254" y="1675106172"/>
                <a:ext cx="409091052" cy="6370082"/>
              </a:xfrm>
              <a:custGeom>
                <a:rect b="b" l="l" r="r" t="t"/>
                <a:pathLst>
                  <a:path extrusionOk="0" h="21600" w="21600">
                    <a:moveTo>
                      <a:pt x="21599" y="21600"/>
                    </a:moveTo>
                    <a:lnTo>
                      <a:pt x="0" y="21600"/>
                    </a:lnTo>
                    <a:lnTo>
                      <a:pt x="0" y="0"/>
                    </a:lnTo>
                    <a:lnTo>
                      <a:pt x="21599" y="0"/>
                    </a:lnTo>
                    <a:cubicBezTo>
                      <a:pt x="21599" y="0"/>
                      <a:pt x="21599" y="21600"/>
                      <a:pt x="215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10" name="Google Shape;710;p5"/>
              <p:cNvSpPr/>
              <p:nvPr/>
            </p:nvSpPr>
            <p:spPr>
              <a:xfrm flipH="1" rot="6480000">
                <a:off x="1089384162" y="945971650"/>
                <a:ext cx="775695744" cy="140706229"/>
              </a:xfrm>
              <a:custGeom>
                <a:rect b="b" l="l" r="r" t="t"/>
                <a:pathLst>
                  <a:path extrusionOk="0" h="21600" w="21600">
                    <a:moveTo>
                      <a:pt x="21499" y="21600"/>
                    </a:moveTo>
                    <a:lnTo>
                      <a:pt x="0" y="940"/>
                    </a:lnTo>
                    <a:lnTo>
                      <a:pt x="100" y="0"/>
                    </a:lnTo>
                    <a:lnTo>
                      <a:pt x="21600" y="20659"/>
                    </a:lnTo>
                    <a:cubicBezTo>
                      <a:pt x="21600" y="20659"/>
                      <a:pt x="21499" y="21600"/>
                      <a:pt x="214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11" name="Google Shape;711;p5"/>
              <p:cNvSpPr/>
              <p:nvPr/>
            </p:nvSpPr>
            <p:spPr>
              <a:xfrm flipH="1" rot="6480000">
                <a:off x="1025640960" y="323916571"/>
                <a:ext cx="415764478" cy="293891087"/>
              </a:xfrm>
              <a:custGeom>
                <a:rect b="b" l="l" r="r" t="t"/>
                <a:pathLst>
                  <a:path extrusionOk="0" h="21600" w="21600">
                    <a:moveTo>
                      <a:pt x="21235" y="21599"/>
                    </a:moveTo>
                    <a:lnTo>
                      <a:pt x="0" y="288"/>
                    </a:lnTo>
                    <a:lnTo>
                      <a:pt x="364" y="0"/>
                    </a:lnTo>
                    <a:lnTo>
                      <a:pt x="21599" y="21311"/>
                    </a:lnTo>
                    <a:cubicBezTo>
                      <a:pt x="21599" y="21311"/>
                      <a:pt x="21235" y="21599"/>
                      <a:pt x="21235"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12" name="Google Shape;712;p5"/>
              <p:cNvSpPr/>
              <p:nvPr/>
            </p:nvSpPr>
            <p:spPr>
              <a:xfrm flipH="1" rot="6480000">
                <a:off x="988658689" y="1059952005"/>
                <a:ext cx="289403499" cy="244696884"/>
              </a:xfrm>
              <a:custGeom>
                <a:rect b="b" l="l" r="r" t="t"/>
                <a:pathLst>
                  <a:path extrusionOk="0" h="21600" w="21600">
                    <a:moveTo>
                      <a:pt x="21036" y="21600"/>
                    </a:moveTo>
                    <a:lnTo>
                      <a:pt x="0" y="310"/>
                    </a:lnTo>
                    <a:lnTo>
                      <a:pt x="564" y="0"/>
                    </a:lnTo>
                    <a:lnTo>
                      <a:pt x="21600" y="21289"/>
                    </a:lnTo>
                    <a:cubicBezTo>
                      <a:pt x="21600" y="21289"/>
                      <a:pt x="21036" y="21600"/>
                      <a:pt x="2103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13" name="Google Shape;713;p5"/>
              <p:cNvSpPr/>
              <p:nvPr/>
            </p:nvSpPr>
            <p:spPr>
              <a:xfrm flipH="1" rot="6480000">
                <a:off x="940677915" y="1438312828"/>
                <a:ext cx="216114360" cy="149186754"/>
              </a:xfrm>
              <a:custGeom>
                <a:rect b="b" l="l" r="r" t="t"/>
                <a:pathLst>
                  <a:path extrusionOk="0" h="21600" w="21600">
                    <a:moveTo>
                      <a:pt x="694" y="21600"/>
                    </a:moveTo>
                    <a:lnTo>
                      <a:pt x="0" y="21023"/>
                    </a:lnTo>
                    <a:lnTo>
                      <a:pt x="20905" y="0"/>
                    </a:lnTo>
                    <a:lnTo>
                      <a:pt x="21599" y="576"/>
                    </a:lnTo>
                    <a:cubicBezTo>
                      <a:pt x="21599" y="576"/>
                      <a:pt x="694" y="21600"/>
                      <a:pt x="69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14" name="Google Shape;714;p5"/>
              <p:cNvSpPr/>
              <p:nvPr/>
            </p:nvSpPr>
            <p:spPr>
              <a:xfrm flipH="1" rot="6480000">
                <a:off x="878770716" y="1705524272"/>
                <a:ext cx="97705743" cy="158141514"/>
              </a:xfrm>
              <a:custGeom>
                <a:rect b="b" l="l" r="r" t="t"/>
                <a:pathLst>
                  <a:path extrusionOk="0" h="21600" w="21600">
                    <a:moveTo>
                      <a:pt x="19646" y="21600"/>
                    </a:moveTo>
                    <a:lnTo>
                      <a:pt x="0" y="273"/>
                    </a:lnTo>
                    <a:lnTo>
                      <a:pt x="1952" y="0"/>
                    </a:lnTo>
                    <a:lnTo>
                      <a:pt x="21600" y="21326"/>
                    </a:lnTo>
                    <a:cubicBezTo>
                      <a:pt x="21600" y="21326"/>
                      <a:pt x="19646" y="21600"/>
                      <a:pt x="1964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15" name="Google Shape;715;p5"/>
              <p:cNvSpPr/>
              <p:nvPr/>
            </p:nvSpPr>
            <p:spPr>
              <a:xfrm flipH="1" rot="6480000">
                <a:off x="1070686511" y="765272750"/>
                <a:ext cx="301452623" cy="167945693"/>
              </a:xfrm>
              <a:custGeom>
                <a:rect b="b" l="l" r="r" t="t"/>
                <a:pathLst>
                  <a:path extrusionOk="0" h="21600" w="21600">
                    <a:moveTo>
                      <a:pt x="492" y="21600"/>
                    </a:moveTo>
                    <a:lnTo>
                      <a:pt x="0" y="20794"/>
                    </a:lnTo>
                    <a:lnTo>
                      <a:pt x="21107" y="0"/>
                    </a:lnTo>
                    <a:lnTo>
                      <a:pt x="21600" y="805"/>
                    </a:lnTo>
                    <a:cubicBezTo>
                      <a:pt x="21600" y="805"/>
                      <a:pt x="492" y="21600"/>
                      <a:pt x="49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16" name="Google Shape;716;p5"/>
              <p:cNvSpPr/>
              <p:nvPr/>
            </p:nvSpPr>
            <p:spPr>
              <a:xfrm flipH="1" rot="6480000">
                <a:off x="477804909" y="540254152"/>
                <a:ext cx="887902829" cy="119964497"/>
              </a:xfrm>
              <a:custGeom>
                <a:rect b="b" l="l" r="r" t="t"/>
                <a:pathLst>
                  <a:path extrusionOk="0" h="21600" w="21600">
                    <a:moveTo>
                      <a:pt x="21554" y="21599"/>
                    </a:moveTo>
                    <a:lnTo>
                      <a:pt x="0" y="1043"/>
                    </a:lnTo>
                    <a:lnTo>
                      <a:pt x="45" y="0"/>
                    </a:lnTo>
                    <a:lnTo>
                      <a:pt x="21600" y="20556"/>
                    </a:lnTo>
                    <a:cubicBezTo>
                      <a:pt x="21600" y="20556"/>
                      <a:pt x="21554" y="21599"/>
                      <a:pt x="2155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17" name="Google Shape;717;p5"/>
              <p:cNvSpPr/>
              <p:nvPr/>
            </p:nvSpPr>
            <p:spPr>
              <a:xfrm flipH="1" rot="6480000">
                <a:off x="468091700" y="1247256462"/>
                <a:ext cx="583504210" cy="8782326"/>
              </a:xfrm>
              <a:custGeom>
                <a:rect b="b" l="l" r="r" t="t"/>
                <a:pathLst>
                  <a:path extrusionOk="0" h="21600" w="21600">
                    <a:moveTo>
                      <a:pt x="2" y="21599"/>
                    </a:moveTo>
                    <a:lnTo>
                      <a:pt x="0" y="7041"/>
                    </a:lnTo>
                    <a:lnTo>
                      <a:pt x="21597" y="0"/>
                    </a:lnTo>
                    <a:lnTo>
                      <a:pt x="21600" y="14558"/>
                    </a:lnTo>
                    <a:cubicBezTo>
                      <a:pt x="21600" y="14558"/>
                      <a:pt x="2" y="21599"/>
                      <a:pt x="2"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18" name="Google Shape;718;p5"/>
              <p:cNvSpPr/>
              <p:nvPr/>
            </p:nvSpPr>
            <p:spPr>
              <a:xfrm flipH="1" rot="6480000">
                <a:off x="489835804" y="1845145433"/>
                <a:ext cx="326959057" cy="92738811"/>
              </a:xfrm>
              <a:custGeom>
                <a:rect b="b" l="l" r="r" t="t"/>
                <a:pathLst>
                  <a:path extrusionOk="0" h="21600" w="21600">
                    <a:moveTo>
                      <a:pt x="21355" y="21599"/>
                    </a:moveTo>
                    <a:lnTo>
                      <a:pt x="0" y="1266"/>
                    </a:lnTo>
                    <a:lnTo>
                      <a:pt x="243" y="0"/>
                    </a:lnTo>
                    <a:lnTo>
                      <a:pt x="21600" y="20333"/>
                    </a:lnTo>
                    <a:cubicBezTo>
                      <a:pt x="21600" y="20333"/>
                      <a:pt x="21355" y="21599"/>
                      <a:pt x="21355"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19" name="Google Shape;719;p5"/>
              <p:cNvSpPr/>
              <p:nvPr/>
            </p:nvSpPr>
            <p:spPr>
              <a:xfrm flipH="1" rot="6480000">
                <a:off x="699666725" y="1995722368"/>
                <a:ext cx="101538138" cy="125024706"/>
              </a:xfrm>
              <a:custGeom>
                <a:rect b="b" l="l" r="r" t="t"/>
                <a:pathLst>
                  <a:path extrusionOk="0" h="21600" w="21600">
                    <a:moveTo>
                      <a:pt x="19799" y="21599"/>
                    </a:moveTo>
                    <a:lnTo>
                      <a:pt x="0" y="442"/>
                    </a:lnTo>
                    <a:lnTo>
                      <a:pt x="1800" y="0"/>
                    </a:lnTo>
                    <a:lnTo>
                      <a:pt x="21599" y="21157"/>
                    </a:lnTo>
                    <a:cubicBezTo>
                      <a:pt x="21599" y="21157"/>
                      <a:pt x="19799" y="21599"/>
                      <a:pt x="19799" y="21599"/>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20" name="Google Shape;720;p5"/>
              <p:cNvSpPr/>
              <p:nvPr/>
            </p:nvSpPr>
            <p:spPr>
              <a:xfrm flipH="1" rot="6480000">
                <a:off x="548732110" y="2038267347"/>
                <a:ext cx="116761371" cy="46773133"/>
              </a:xfrm>
              <a:custGeom>
                <a:rect b="b" l="l" r="r" t="t"/>
                <a:pathLst>
                  <a:path extrusionOk="0" h="21600" w="21600">
                    <a:moveTo>
                      <a:pt x="882" y="21600"/>
                    </a:moveTo>
                    <a:lnTo>
                      <a:pt x="0" y="19245"/>
                    </a:lnTo>
                    <a:lnTo>
                      <a:pt x="20717" y="0"/>
                    </a:lnTo>
                    <a:lnTo>
                      <a:pt x="21600" y="2354"/>
                    </a:lnTo>
                    <a:cubicBezTo>
                      <a:pt x="21600" y="2354"/>
                      <a:pt x="882" y="21600"/>
                      <a:pt x="882" y="21600"/>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21" name="Google Shape;721;p5"/>
              <p:cNvSpPr/>
              <p:nvPr/>
            </p:nvSpPr>
            <p:spPr>
              <a:xfrm flipH="1" rot="6480000">
                <a:off x="933217131" y="1853877335"/>
                <a:ext cx="44034077" cy="74237980"/>
              </a:xfrm>
              <a:custGeom>
                <a:rect b="b" l="l" r="r" t="t"/>
                <a:pathLst>
                  <a:path extrusionOk="0" h="21600" w="21600">
                    <a:moveTo>
                      <a:pt x="4404" y="21599"/>
                    </a:moveTo>
                    <a:lnTo>
                      <a:pt x="0" y="21096"/>
                    </a:lnTo>
                    <a:lnTo>
                      <a:pt x="17196" y="0"/>
                    </a:lnTo>
                    <a:lnTo>
                      <a:pt x="21599" y="503"/>
                    </a:lnTo>
                    <a:cubicBezTo>
                      <a:pt x="21599" y="503"/>
                      <a:pt x="4404" y="21599"/>
                      <a:pt x="440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22" name="Google Shape;722;p5"/>
              <p:cNvSpPr/>
              <p:nvPr/>
            </p:nvSpPr>
            <p:spPr>
              <a:xfrm flipH="1" rot="6480000">
                <a:off x="1611676304" y="562254481"/>
                <a:ext cx="271159341" cy="101418461"/>
              </a:xfrm>
              <a:custGeom>
                <a:rect b="b" l="l" r="r" t="t"/>
                <a:pathLst>
                  <a:path extrusionOk="0" h="21600" w="21600">
                    <a:moveTo>
                      <a:pt x="371" y="21600"/>
                    </a:moveTo>
                    <a:lnTo>
                      <a:pt x="0" y="20505"/>
                    </a:lnTo>
                    <a:lnTo>
                      <a:pt x="21228" y="0"/>
                    </a:lnTo>
                    <a:lnTo>
                      <a:pt x="21599" y="1094"/>
                    </a:lnTo>
                    <a:cubicBezTo>
                      <a:pt x="21599" y="1094"/>
                      <a:pt x="371" y="21600"/>
                      <a:pt x="371"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23" name="Google Shape;723;p5"/>
              <p:cNvSpPr/>
              <p:nvPr/>
            </p:nvSpPr>
            <p:spPr>
              <a:xfrm flipH="1" rot="6480000">
                <a:off x="1599588220" y="262179698"/>
                <a:ext cx="220979477" cy="273701287"/>
              </a:xfrm>
              <a:custGeom>
                <a:rect b="b" l="l" r="r" t="t"/>
                <a:pathLst>
                  <a:path extrusionOk="0" h="21600" w="21600">
                    <a:moveTo>
                      <a:pt x="20777" y="21599"/>
                    </a:moveTo>
                    <a:lnTo>
                      <a:pt x="0" y="207"/>
                    </a:lnTo>
                    <a:lnTo>
                      <a:pt x="822" y="0"/>
                    </a:lnTo>
                    <a:lnTo>
                      <a:pt x="21599" y="21392"/>
                    </a:lnTo>
                    <a:cubicBezTo>
                      <a:pt x="21599" y="21392"/>
                      <a:pt x="20777" y="21599"/>
                      <a:pt x="2077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24" name="Google Shape;724;p5"/>
              <p:cNvSpPr/>
              <p:nvPr/>
            </p:nvSpPr>
            <p:spPr>
              <a:xfrm flipH="1" rot="6480000">
                <a:off x="1521240881" y="227548468"/>
                <a:ext cx="116038454" cy="47597162"/>
              </a:xfrm>
              <a:custGeom>
                <a:rect b="b" l="l" r="r" t="t"/>
                <a:pathLst>
                  <a:path extrusionOk="0" h="21600" w="21600">
                    <a:moveTo>
                      <a:pt x="906" y="21600"/>
                    </a:moveTo>
                    <a:lnTo>
                      <a:pt x="0" y="19304"/>
                    </a:lnTo>
                    <a:lnTo>
                      <a:pt x="20694" y="0"/>
                    </a:lnTo>
                    <a:lnTo>
                      <a:pt x="21599" y="2295"/>
                    </a:lnTo>
                    <a:cubicBezTo>
                      <a:pt x="21599" y="2295"/>
                      <a:pt x="906" y="21600"/>
                      <a:pt x="90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25" name="Google Shape;725;p5"/>
              <p:cNvSpPr/>
              <p:nvPr/>
            </p:nvSpPr>
            <p:spPr>
              <a:xfrm flipH="1" rot="6480000">
                <a:off x="1268340772" y="27765374"/>
                <a:ext cx="95506567" cy="64034266"/>
              </a:xfrm>
              <a:custGeom>
                <a:rect b="b" l="l" r="r" t="t"/>
                <a:pathLst>
                  <a:path extrusionOk="0" h="21600" w="21600">
                    <a:moveTo>
                      <a:pt x="20047" y="21600"/>
                    </a:moveTo>
                    <a:lnTo>
                      <a:pt x="0" y="1360"/>
                    </a:lnTo>
                    <a:lnTo>
                      <a:pt x="1552" y="0"/>
                    </a:lnTo>
                    <a:lnTo>
                      <a:pt x="21600" y="20239"/>
                    </a:lnTo>
                    <a:cubicBezTo>
                      <a:pt x="21600" y="20239"/>
                      <a:pt x="20047" y="21600"/>
                      <a:pt x="20047"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26" name="Google Shape;726;p5"/>
              <p:cNvSpPr/>
              <p:nvPr/>
            </p:nvSpPr>
            <p:spPr>
              <a:xfrm flipH="1" rot="6480000">
                <a:off x="415400357" y="1990078079"/>
                <a:ext cx="42115659" cy="138549076"/>
              </a:xfrm>
              <a:custGeom>
                <a:rect b="b" l="l" r="r" t="t"/>
                <a:pathLst>
                  <a:path extrusionOk="0" h="21600" w="21600">
                    <a:moveTo>
                      <a:pt x="16840" y="21599"/>
                    </a:moveTo>
                    <a:lnTo>
                      <a:pt x="0" y="136"/>
                    </a:lnTo>
                    <a:lnTo>
                      <a:pt x="4759" y="0"/>
                    </a:lnTo>
                    <a:lnTo>
                      <a:pt x="21599" y="21463"/>
                    </a:lnTo>
                    <a:cubicBezTo>
                      <a:pt x="21599" y="21463"/>
                      <a:pt x="16840" y="21599"/>
                      <a:pt x="16840" y="21599"/>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27" name="Google Shape;727;p5"/>
              <p:cNvSpPr/>
              <p:nvPr/>
            </p:nvSpPr>
            <p:spPr>
              <a:xfrm flipH="1" rot="6480000">
                <a:off x="255403896" y="1906305415"/>
                <a:ext cx="298271306" cy="44659458"/>
              </a:xfrm>
              <a:custGeom>
                <a:rect b="b" l="l" r="r" t="t"/>
                <a:pathLst>
                  <a:path extrusionOk="0" h="21600" w="21600">
                    <a:moveTo>
                      <a:pt x="138" y="21599"/>
                    </a:moveTo>
                    <a:lnTo>
                      <a:pt x="0" y="18795"/>
                    </a:lnTo>
                    <a:lnTo>
                      <a:pt x="21461" y="0"/>
                    </a:lnTo>
                    <a:lnTo>
                      <a:pt x="21600" y="2804"/>
                    </a:lnTo>
                    <a:cubicBezTo>
                      <a:pt x="21600" y="2804"/>
                      <a:pt x="138" y="21599"/>
                      <a:pt x="13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28" name="Google Shape;728;p5"/>
              <p:cNvSpPr/>
              <p:nvPr/>
            </p:nvSpPr>
            <p:spPr>
              <a:xfrm flipH="1" rot="6480000">
                <a:off x="395304390" y="1771865745"/>
                <a:ext cx="18024261" cy="91914570"/>
              </a:xfrm>
              <a:custGeom>
                <a:rect b="b" l="l" r="r" t="t"/>
                <a:pathLst>
                  <a:path extrusionOk="0" h="21600" w="21600">
                    <a:moveTo>
                      <a:pt x="11224" y="21599"/>
                    </a:moveTo>
                    <a:lnTo>
                      <a:pt x="0" y="21517"/>
                    </a:lnTo>
                    <a:lnTo>
                      <a:pt x="10375" y="0"/>
                    </a:lnTo>
                    <a:lnTo>
                      <a:pt x="21599" y="82"/>
                    </a:lnTo>
                    <a:cubicBezTo>
                      <a:pt x="21599" y="82"/>
                      <a:pt x="11224" y="21599"/>
                      <a:pt x="11224"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29" name="Google Shape;729;p5"/>
              <p:cNvSpPr/>
              <p:nvPr/>
            </p:nvSpPr>
            <p:spPr>
              <a:xfrm flipH="1" rot="6480000">
                <a:off x="220524351" y="1852048722"/>
                <a:ext cx="163115679" cy="22126091"/>
              </a:xfrm>
              <a:custGeom>
                <a:rect b="b" l="l" r="r" t="t"/>
                <a:pathLst>
                  <a:path extrusionOk="0" h="21600" w="21600">
                    <a:moveTo>
                      <a:pt x="21404" y="21600"/>
                    </a:moveTo>
                    <a:lnTo>
                      <a:pt x="0" y="5704"/>
                    </a:lnTo>
                    <a:lnTo>
                      <a:pt x="195" y="0"/>
                    </a:lnTo>
                    <a:lnTo>
                      <a:pt x="21600" y="15894"/>
                    </a:lnTo>
                    <a:cubicBezTo>
                      <a:pt x="21600" y="15894"/>
                      <a:pt x="21404" y="21600"/>
                      <a:pt x="2140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30" name="Google Shape;730;p5"/>
              <p:cNvSpPr/>
              <p:nvPr/>
            </p:nvSpPr>
            <p:spPr>
              <a:xfrm flipH="1" rot="6480000">
                <a:off x="107792616" y="1681781396"/>
                <a:ext cx="275982414" cy="132838131"/>
              </a:xfrm>
              <a:custGeom>
                <a:rect b="b" l="l" r="r" t="t"/>
                <a:pathLst>
                  <a:path extrusionOk="0" h="21600" w="21600">
                    <a:moveTo>
                      <a:pt x="441" y="21600"/>
                    </a:moveTo>
                    <a:lnTo>
                      <a:pt x="0" y="20830"/>
                    </a:lnTo>
                    <a:lnTo>
                      <a:pt x="21158" y="0"/>
                    </a:lnTo>
                    <a:lnTo>
                      <a:pt x="21599" y="769"/>
                    </a:lnTo>
                    <a:cubicBezTo>
                      <a:pt x="21599" y="769"/>
                      <a:pt x="441" y="21600"/>
                      <a:pt x="441"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31" name="Google Shape;731;p5"/>
              <p:cNvSpPr/>
              <p:nvPr/>
            </p:nvSpPr>
            <p:spPr>
              <a:xfrm flipH="1" rot="6480000">
                <a:off x="9784426" y="1699782695"/>
                <a:ext cx="259528800" cy="65881872"/>
              </a:xfrm>
              <a:custGeom>
                <a:rect b="b" l="l" r="r" t="t"/>
                <a:pathLst>
                  <a:path extrusionOk="0" h="21600" w="21600">
                    <a:moveTo>
                      <a:pt x="272" y="21600"/>
                    </a:moveTo>
                    <a:lnTo>
                      <a:pt x="0" y="19782"/>
                    </a:lnTo>
                    <a:lnTo>
                      <a:pt x="21327" y="0"/>
                    </a:lnTo>
                    <a:lnTo>
                      <a:pt x="21599" y="1817"/>
                    </a:lnTo>
                    <a:cubicBezTo>
                      <a:pt x="21599" y="1817"/>
                      <a:pt x="272" y="21600"/>
                      <a:pt x="27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32" name="Google Shape;732;p5"/>
              <p:cNvSpPr/>
              <p:nvPr/>
            </p:nvSpPr>
            <p:spPr>
              <a:xfrm flipH="1" rot="6480000">
                <a:off x="92987717" y="1545027060"/>
                <a:ext cx="227253164" cy="70003098"/>
              </a:xfrm>
              <a:custGeom>
                <a:rect b="b" l="l" r="r" t="t"/>
                <a:pathLst>
                  <a:path extrusionOk="0" h="21600" w="21600">
                    <a:moveTo>
                      <a:pt x="21228" y="21599"/>
                    </a:moveTo>
                    <a:lnTo>
                      <a:pt x="0" y="1660"/>
                    </a:lnTo>
                    <a:lnTo>
                      <a:pt x="371" y="0"/>
                    </a:lnTo>
                    <a:lnTo>
                      <a:pt x="21599" y="19939"/>
                    </a:lnTo>
                    <a:cubicBezTo>
                      <a:pt x="21599" y="19939"/>
                      <a:pt x="21228" y="21599"/>
                      <a:pt x="2122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33" name="Google Shape;733;p5"/>
              <p:cNvSpPr/>
              <p:nvPr/>
            </p:nvSpPr>
            <p:spPr>
              <a:xfrm flipH="1" rot="6480000">
                <a:off x="201724143" y="1330466459"/>
                <a:ext cx="329553532" cy="148169423"/>
              </a:xfrm>
              <a:custGeom>
                <a:rect b="b" l="l" r="r" t="t"/>
                <a:pathLst>
                  <a:path extrusionOk="0" h="21600" w="21600">
                    <a:moveTo>
                      <a:pt x="353" y="21600"/>
                    </a:moveTo>
                    <a:lnTo>
                      <a:pt x="0" y="20894"/>
                    </a:lnTo>
                    <a:lnTo>
                      <a:pt x="21246" y="0"/>
                    </a:lnTo>
                    <a:lnTo>
                      <a:pt x="21599" y="705"/>
                    </a:lnTo>
                    <a:cubicBezTo>
                      <a:pt x="21599" y="705"/>
                      <a:pt x="353" y="21600"/>
                      <a:pt x="35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34" name="Google Shape;734;p5"/>
              <p:cNvSpPr/>
              <p:nvPr/>
            </p:nvSpPr>
            <p:spPr>
              <a:xfrm flipH="1" rot="6480000">
                <a:off x="390587163" y="1206781187"/>
                <a:ext cx="205820202" cy="87449788"/>
              </a:xfrm>
              <a:custGeom>
                <a:rect b="b" l="l" r="r" t="t"/>
                <a:pathLst>
                  <a:path extrusionOk="0" h="21600" w="21600">
                    <a:moveTo>
                      <a:pt x="21062" y="21600"/>
                    </a:moveTo>
                    <a:lnTo>
                      <a:pt x="0" y="1225"/>
                    </a:lnTo>
                    <a:lnTo>
                      <a:pt x="537" y="0"/>
                    </a:lnTo>
                    <a:lnTo>
                      <a:pt x="21600" y="20374"/>
                    </a:lnTo>
                    <a:cubicBezTo>
                      <a:pt x="21600" y="20374"/>
                      <a:pt x="21062" y="21600"/>
                      <a:pt x="2106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35" name="Google Shape;735;p5"/>
              <p:cNvSpPr/>
              <p:nvPr/>
            </p:nvSpPr>
            <p:spPr>
              <a:xfrm flipH="1" rot="6480000">
                <a:off x="676041153" y="1384129630"/>
                <a:ext cx="217172046" cy="6370297"/>
              </a:xfrm>
              <a:custGeom>
                <a:rect b="b" l="l" r="r" t="t"/>
                <a:pathLst>
                  <a:path extrusionOk="0" h="21600" w="21600">
                    <a:moveTo>
                      <a:pt x="21600" y="21600"/>
                    </a:moveTo>
                    <a:lnTo>
                      <a:pt x="0" y="21600"/>
                    </a:lnTo>
                    <a:lnTo>
                      <a:pt x="0" y="0"/>
                    </a:lnTo>
                    <a:lnTo>
                      <a:pt x="21600" y="0"/>
                    </a:lnTo>
                    <a:cubicBezTo>
                      <a:pt x="21600" y="0"/>
                      <a:pt x="21600" y="21600"/>
                      <a:pt x="21600"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36" name="Google Shape;736;p5"/>
              <p:cNvSpPr/>
              <p:nvPr/>
            </p:nvSpPr>
            <p:spPr>
              <a:xfrm flipH="1" rot="6480000">
                <a:off x="955454012" y="1270485188"/>
                <a:ext cx="139905523" cy="252794875"/>
              </a:xfrm>
              <a:custGeom>
                <a:rect b="b" l="l" r="r" t="t"/>
                <a:pathLst>
                  <a:path extrusionOk="0" h="21600" w="21600">
                    <a:moveTo>
                      <a:pt x="20306" y="21599"/>
                    </a:moveTo>
                    <a:lnTo>
                      <a:pt x="0" y="7530"/>
                    </a:lnTo>
                    <a:lnTo>
                      <a:pt x="13409" y="0"/>
                    </a:lnTo>
                    <a:lnTo>
                      <a:pt x="14639" y="267"/>
                    </a:lnTo>
                    <a:lnTo>
                      <a:pt x="1659" y="7556"/>
                    </a:lnTo>
                    <a:lnTo>
                      <a:pt x="21599" y="21372"/>
                    </a:lnTo>
                    <a:cubicBezTo>
                      <a:pt x="21599" y="21372"/>
                      <a:pt x="20306" y="21599"/>
                      <a:pt x="2030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37" name="Google Shape;737;p5"/>
              <p:cNvSpPr/>
              <p:nvPr/>
            </p:nvSpPr>
            <p:spPr>
              <a:xfrm flipH="1" rot="6480000">
                <a:off x="732230961" y="1174864545"/>
                <a:ext cx="391146123" cy="53409281"/>
              </a:xfrm>
              <a:custGeom>
                <a:rect b="b" l="l" r="r" t="t"/>
                <a:pathLst>
                  <a:path extrusionOk="0" h="21600" w="21600">
                    <a:moveTo>
                      <a:pt x="131" y="21599"/>
                    </a:moveTo>
                    <a:lnTo>
                      <a:pt x="0" y="19286"/>
                    </a:lnTo>
                    <a:lnTo>
                      <a:pt x="15919" y="0"/>
                    </a:lnTo>
                    <a:lnTo>
                      <a:pt x="21600" y="17450"/>
                    </a:lnTo>
                    <a:lnTo>
                      <a:pt x="21313" y="19444"/>
                    </a:lnTo>
                    <a:lnTo>
                      <a:pt x="15826" y="2587"/>
                    </a:lnTo>
                    <a:cubicBezTo>
                      <a:pt x="15826" y="2587"/>
                      <a:pt x="131" y="21599"/>
                      <a:pt x="131" y="21599"/>
                    </a:cubicBezTo>
                    <a:close/>
                  </a:path>
                </a:pathLst>
              </a:custGeom>
              <a:solidFill>
                <a:schemeClr val="l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38" name="Google Shape;738;p5"/>
              <p:cNvSpPr/>
              <p:nvPr/>
            </p:nvSpPr>
            <p:spPr>
              <a:xfrm flipH="1" rot="6480000">
                <a:off x="837402855" y="796427034"/>
                <a:ext cx="787405653" cy="368530306"/>
              </a:xfrm>
              <a:custGeom>
                <a:rect b="b" l="l" r="r" t="t"/>
                <a:pathLst>
                  <a:path extrusionOk="0" h="21600" w="21600">
                    <a:moveTo>
                      <a:pt x="11748" y="21600"/>
                    </a:moveTo>
                    <a:lnTo>
                      <a:pt x="11685" y="21263"/>
                    </a:lnTo>
                    <a:lnTo>
                      <a:pt x="21141" y="18043"/>
                    </a:lnTo>
                    <a:lnTo>
                      <a:pt x="14472" y="7191"/>
                    </a:lnTo>
                    <a:lnTo>
                      <a:pt x="0" y="327"/>
                    </a:lnTo>
                    <a:lnTo>
                      <a:pt x="85" y="0"/>
                    </a:lnTo>
                    <a:lnTo>
                      <a:pt x="14624" y="6896"/>
                    </a:lnTo>
                    <a:lnTo>
                      <a:pt x="14647" y="6933"/>
                    </a:lnTo>
                    <a:lnTo>
                      <a:pt x="21600" y="18245"/>
                    </a:lnTo>
                    <a:cubicBezTo>
                      <a:pt x="21600" y="18245"/>
                      <a:pt x="11748" y="21600"/>
                      <a:pt x="1174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39" name="Google Shape;739;p5"/>
              <p:cNvSpPr/>
              <p:nvPr/>
            </p:nvSpPr>
            <p:spPr>
              <a:xfrm flipH="1" rot="6480000">
                <a:off x="927163957" y="842882364"/>
                <a:ext cx="1024363433" cy="507726236"/>
              </a:xfrm>
              <a:custGeom>
                <a:rect b="b" l="l" r="r" t="t"/>
                <a:pathLst>
                  <a:path extrusionOk="0" h="21600" w="21600">
                    <a:moveTo>
                      <a:pt x="10632" y="21600"/>
                    </a:moveTo>
                    <a:lnTo>
                      <a:pt x="10102" y="17875"/>
                    </a:lnTo>
                    <a:lnTo>
                      <a:pt x="13914" y="5372"/>
                    </a:lnTo>
                    <a:lnTo>
                      <a:pt x="13972" y="5362"/>
                    </a:lnTo>
                    <a:lnTo>
                      <a:pt x="20569" y="4251"/>
                    </a:lnTo>
                    <a:lnTo>
                      <a:pt x="8542" y="273"/>
                    </a:lnTo>
                    <a:lnTo>
                      <a:pt x="116" y="8047"/>
                    </a:lnTo>
                    <a:lnTo>
                      <a:pt x="0" y="7843"/>
                    </a:lnTo>
                    <a:lnTo>
                      <a:pt x="8502" y="0"/>
                    </a:lnTo>
                    <a:lnTo>
                      <a:pt x="8547" y="15"/>
                    </a:lnTo>
                    <a:lnTo>
                      <a:pt x="21600" y="4331"/>
                    </a:lnTo>
                    <a:lnTo>
                      <a:pt x="14056" y="5602"/>
                    </a:lnTo>
                    <a:lnTo>
                      <a:pt x="10306" y="17900"/>
                    </a:lnTo>
                    <a:lnTo>
                      <a:pt x="10826" y="21555"/>
                    </a:lnTo>
                    <a:cubicBezTo>
                      <a:pt x="10826" y="21555"/>
                      <a:pt x="10632" y="21600"/>
                      <a:pt x="1063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40" name="Google Shape;740;p5"/>
              <p:cNvSpPr/>
              <p:nvPr/>
            </p:nvSpPr>
            <p:spPr>
              <a:xfrm flipH="1" rot="6480000">
                <a:off x="1018444615" y="1981774476"/>
                <a:ext cx="318192449" cy="64860231"/>
              </a:xfrm>
              <a:custGeom>
                <a:rect b="b" l="l" r="r" t="t"/>
                <a:pathLst>
                  <a:path extrusionOk="0" h="21600" w="21600">
                    <a:moveTo>
                      <a:pt x="21418" y="21600"/>
                    </a:moveTo>
                    <a:lnTo>
                      <a:pt x="0" y="1889"/>
                    </a:lnTo>
                    <a:lnTo>
                      <a:pt x="181" y="0"/>
                    </a:lnTo>
                    <a:lnTo>
                      <a:pt x="21600" y="19710"/>
                    </a:lnTo>
                    <a:cubicBezTo>
                      <a:pt x="21600" y="19710"/>
                      <a:pt x="21418" y="21600"/>
                      <a:pt x="21418" y="21600"/>
                    </a:cubicBezTo>
                    <a:close/>
                  </a:path>
                </a:pathLst>
              </a:custGeom>
              <a:solidFill>
                <a:srgbClr val="C8C8C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41" name="Google Shape;741;p5"/>
              <p:cNvSpPr/>
              <p:nvPr/>
            </p:nvSpPr>
            <p:spPr>
              <a:xfrm flipH="1" rot="6480000">
                <a:off x="988400150" y="337362085"/>
                <a:ext cx="469608494" cy="473907894"/>
              </a:xfrm>
              <a:custGeom>
                <a:rect b="b" l="l" r="r" t="t"/>
                <a:pathLst>
                  <a:path extrusionOk="0" h="21600" w="21600">
                    <a:moveTo>
                      <a:pt x="6399" y="21600"/>
                    </a:moveTo>
                    <a:lnTo>
                      <a:pt x="0" y="10843"/>
                    </a:lnTo>
                    <a:lnTo>
                      <a:pt x="404" y="10749"/>
                    </a:lnTo>
                    <a:lnTo>
                      <a:pt x="6523" y="21034"/>
                    </a:lnTo>
                    <a:lnTo>
                      <a:pt x="21108" y="8485"/>
                    </a:lnTo>
                    <a:lnTo>
                      <a:pt x="15602" y="282"/>
                    </a:lnTo>
                    <a:lnTo>
                      <a:pt x="9836" y="524"/>
                    </a:lnTo>
                    <a:lnTo>
                      <a:pt x="9807" y="254"/>
                    </a:lnTo>
                    <a:lnTo>
                      <a:pt x="15881" y="0"/>
                    </a:lnTo>
                    <a:lnTo>
                      <a:pt x="21600" y="8521"/>
                    </a:lnTo>
                    <a:lnTo>
                      <a:pt x="21528" y="8582"/>
                    </a:lnTo>
                    <a:cubicBezTo>
                      <a:pt x="21528" y="8582"/>
                      <a:pt x="6399" y="21600"/>
                      <a:pt x="639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42" name="Google Shape;742;p5"/>
              <p:cNvSpPr/>
              <p:nvPr/>
            </p:nvSpPr>
            <p:spPr>
              <a:xfrm flipH="1" rot="6480000">
                <a:off x="1012284296" y="86179099"/>
                <a:ext cx="336677343" cy="147866333"/>
              </a:xfrm>
              <a:custGeom>
                <a:rect b="b" l="l" r="r" t="t"/>
                <a:pathLst>
                  <a:path extrusionOk="0" h="21600" w="21600">
                    <a:moveTo>
                      <a:pt x="339" y="21600"/>
                    </a:moveTo>
                    <a:lnTo>
                      <a:pt x="0" y="20886"/>
                    </a:lnTo>
                    <a:lnTo>
                      <a:pt x="21260" y="0"/>
                    </a:lnTo>
                    <a:lnTo>
                      <a:pt x="21600" y="713"/>
                    </a:lnTo>
                    <a:cubicBezTo>
                      <a:pt x="21600" y="713"/>
                      <a:pt x="339" y="21600"/>
                      <a:pt x="33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43" name="Google Shape;743;p5"/>
              <p:cNvSpPr/>
              <p:nvPr/>
            </p:nvSpPr>
            <p:spPr>
              <a:xfrm flipH="1" rot="6480000">
                <a:off x="1117728283" y="207631344"/>
                <a:ext cx="23437560" cy="124712359"/>
              </a:xfrm>
              <a:custGeom>
                <a:rect b="b" l="l" r="r" t="t"/>
                <a:pathLst>
                  <a:path extrusionOk="0" h="21600" w="21600">
                    <a:moveTo>
                      <a:pt x="8627" y="21599"/>
                    </a:moveTo>
                    <a:lnTo>
                      <a:pt x="0" y="21527"/>
                    </a:lnTo>
                    <a:lnTo>
                      <a:pt x="12972" y="0"/>
                    </a:lnTo>
                    <a:lnTo>
                      <a:pt x="21600" y="73"/>
                    </a:lnTo>
                    <a:cubicBezTo>
                      <a:pt x="21600" y="73"/>
                      <a:pt x="8627" y="21599"/>
                      <a:pt x="8627" y="21599"/>
                    </a:cubicBezTo>
                    <a:close/>
                  </a:path>
                </a:pathLst>
              </a:custGeom>
              <a:solidFill>
                <a:srgbClr val="302D5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44" name="Google Shape;744;p5"/>
              <p:cNvSpPr/>
              <p:nvPr/>
            </p:nvSpPr>
            <p:spPr>
              <a:xfrm flipH="1" rot="6480000">
                <a:off x="741040291" y="809775053"/>
                <a:ext cx="132822412" cy="87211492"/>
              </a:xfrm>
              <a:custGeom>
                <a:rect b="b" l="l" r="r" t="t"/>
                <a:pathLst>
                  <a:path extrusionOk="0" h="21600" w="21600">
                    <a:moveTo>
                      <a:pt x="20496" y="21599"/>
                    </a:moveTo>
                    <a:lnTo>
                      <a:pt x="0" y="1013"/>
                    </a:lnTo>
                    <a:lnTo>
                      <a:pt x="1102" y="0"/>
                    </a:lnTo>
                    <a:lnTo>
                      <a:pt x="21599" y="20586"/>
                    </a:lnTo>
                    <a:cubicBezTo>
                      <a:pt x="21599" y="20586"/>
                      <a:pt x="20496" y="21599"/>
                      <a:pt x="2049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45" name="Google Shape;745;p5"/>
              <p:cNvSpPr/>
              <p:nvPr/>
            </p:nvSpPr>
            <p:spPr>
              <a:xfrm flipH="1" rot="6480000">
                <a:off x="494324158" y="1009325960"/>
                <a:ext cx="263243217" cy="163527199"/>
              </a:xfrm>
              <a:custGeom>
                <a:rect b="b" l="l" r="r" t="t"/>
                <a:pathLst>
                  <a:path extrusionOk="0" h="21600" w="21600">
                    <a:moveTo>
                      <a:pt x="540" y="21599"/>
                    </a:moveTo>
                    <a:lnTo>
                      <a:pt x="0" y="21042"/>
                    </a:lnTo>
                    <a:lnTo>
                      <a:pt x="21059" y="0"/>
                    </a:lnTo>
                    <a:lnTo>
                      <a:pt x="21599" y="557"/>
                    </a:lnTo>
                    <a:cubicBezTo>
                      <a:pt x="21599" y="557"/>
                      <a:pt x="540" y="21599"/>
                      <a:pt x="54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46" name="Google Shape;746;p5"/>
              <p:cNvSpPr/>
              <p:nvPr/>
            </p:nvSpPr>
            <p:spPr>
              <a:xfrm flipH="1" rot="6480000">
                <a:off x="378805588" y="1081495087"/>
                <a:ext cx="119777154" cy="53443294"/>
              </a:xfrm>
              <a:custGeom>
                <a:rect b="b" l="l" r="r" t="t"/>
                <a:pathLst>
                  <a:path extrusionOk="0" h="21600" w="21600">
                    <a:moveTo>
                      <a:pt x="20656" y="21599"/>
                    </a:moveTo>
                    <a:lnTo>
                      <a:pt x="0" y="1985"/>
                    </a:lnTo>
                    <a:lnTo>
                      <a:pt x="943" y="0"/>
                    </a:lnTo>
                    <a:lnTo>
                      <a:pt x="21599" y="19614"/>
                    </a:lnTo>
                    <a:cubicBezTo>
                      <a:pt x="21599" y="19614"/>
                      <a:pt x="20656" y="21599"/>
                      <a:pt x="20656"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47" name="Google Shape;747;p5"/>
              <p:cNvSpPr/>
              <p:nvPr/>
            </p:nvSpPr>
            <p:spPr>
              <a:xfrm flipH="1" rot="6480000">
                <a:off x="1707970588" y="748501808"/>
                <a:ext cx="29543335" cy="131765040"/>
              </a:xfrm>
              <a:custGeom>
                <a:rect b="b" l="l" r="r" t="t"/>
                <a:pathLst>
                  <a:path extrusionOk="0" h="21600" w="21600">
                    <a:moveTo>
                      <a:pt x="14773" y="21600"/>
                    </a:moveTo>
                    <a:lnTo>
                      <a:pt x="0" y="93"/>
                    </a:lnTo>
                    <a:lnTo>
                      <a:pt x="6829" y="0"/>
                    </a:lnTo>
                    <a:lnTo>
                      <a:pt x="21600" y="21506"/>
                    </a:lnTo>
                    <a:cubicBezTo>
                      <a:pt x="21600" y="21506"/>
                      <a:pt x="14773" y="21600"/>
                      <a:pt x="1477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48" name="Google Shape;748;p5"/>
              <p:cNvSpPr/>
              <p:nvPr/>
            </p:nvSpPr>
            <p:spPr>
              <a:xfrm flipH="1" rot="6480000">
                <a:off x="1470916840" y="1550134473"/>
                <a:ext cx="100657579" cy="67716780"/>
              </a:xfrm>
              <a:custGeom>
                <a:rect b="b" l="l" r="r" t="t"/>
                <a:pathLst>
                  <a:path extrusionOk="0" h="21600" w="21600">
                    <a:moveTo>
                      <a:pt x="20124" y="21600"/>
                    </a:moveTo>
                    <a:lnTo>
                      <a:pt x="0" y="1284"/>
                    </a:lnTo>
                    <a:lnTo>
                      <a:pt x="1475" y="0"/>
                    </a:lnTo>
                    <a:lnTo>
                      <a:pt x="21599" y="20315"/>
                    </a:lnTo>
                    <a:cubicBezTo>
                      <a:pt x="21599" y="20315"/>
                      <a:pt x="20124" y="21600"/>
                      <a:pt x="20124"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49" name="Google Shape;749;p5"/>
              <p:cNvSpPr/>
              <p:nvPr/>
            </p:nvSpPr>
            <p:spPr>
              <a:xfrm flipH="1" rot="6480000">
                <a:off x="1115219315" y="175299302"/>
                <a:ext cx="546421610" cy="179539367"/>
              </a:xfrm>
              <a:custGeom>
                <a:rect b="b" l="l" r="r" t="t"/>
                <a:pathLst>
                  <a:path extrusionOk="0" h="21600" w="21600">
                    <a:moveTo>
                      <a:pt x="21600" y="21599"/>
                    </a:moveTo>
                    <a:lnTo>
                      <a:pt x="7314" y="21427"/>
                    </a:lnTo>
                    <a:lnTo>
                      <a:pt x="10068" y="2002"/>
                    </a:lnTo>
                    <a:lnTo>
                      <a:pt x="74" y="5922"/>
                    </a:lnTo>
                    <a:lnTo>
                      <a:pt x="0" y="5225"/>
                    </a:lnTo>
                    <a:lnTo>
                      <a:pt x="10584" y="1073"/>
                    </a:lnTo>
                    <a:lnTo>
                      <a:pt x="7798" y="20721"/>
                    </a:lnTo>
                    <a:lnTo>
                      <a:pt x="20780" y="20878"/>
                    </a:lnTo>
                    <a:lnTo>
                      <a:pt x="11519" y="467"/>
                    </a:lnTo>
                    <a:lnTo>
                      <a:pt x="11799" y="0"/>
                    </a:lnTo>
                    <a:cubicBezTo>
                      <a:pt x="11799" y="0"/>
                      <a:pt x="21600" y="21599"/>
                      <a:pt x="2160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50" name="Google Shape;750;p5"/>
              <p:cNvSpPr/>
              <p:nvPr/>
            </p:nvSpPr>
            <p:spPr>
              <a:xfrm flipH="1" rot="6480000">
                <a:off x="1125261658" y="706697469"/>
                <a:ext cx="289131979" cy="192366922"/>
              </a:xfrm>
              <a:custGeom>
                <a:rect b="b" l="l" r="r" t="t"/>
                <a:pathLst>
                  <a:path extrusionOk="0" h="21600" w="21600">
                    <a:moveTo>
                      <a:pt x="18895" y="21600"/>
                    </a:moveTo>
                    <a:lnTo>
                      <a:pt x="18198" y="21566"/>
                    </a:lnTo>
                    <a:lnTo>
                      <a:pt x="20810" y="715"/>
                    </a:lnTo>
                    <a:lnTo>
                      <a:pt x="0" y="715"/>
                    </a:lnTo>
                    <a:lnTo>
                      <a:pt x="0" y="0"/>
                    </a:lnTo>
                    <a:lnTo>
                      <a:pt x="21599" y="0"/>
                    </a:lnTo>
                    <a:cubicBezTo>
                      <a:pt x="21599" y="0"/>
                      <a:pt x="18895" y="21600"/>
                      <a:pt x="18895"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51" name="Google Shape;751;p5"/>
              <p:cNvSpPr/>
              <p:nvPr/>
            </p:nvSpPr>
            <p:spPr>
              <a:xfrm flipH="1" rot="6480000">
                <a:off x="858965069" y="1577071915"/>
                <a:ext cx="294244340" cy="223042002"/>
              </a:xfrm>
              <a:custGeom>
                <a:rect b="b" l="l" r="r" t="t"/>
                <a:pathLst>
                  <a:path extrusionOk="0" h="21600" w="21600">
                    <a:moveTo>
                      <a:pt x="17589" y="21600"/>
                    </a:moveTo>
                    <a:lnTo>
                      <a:pt x="10665" y="19954"/>
                    </a:lnTo>
                    <a:lnTo>
                      <a:pt x="8225" y="4807"/>
                    </a:lnTo>
                    <a:lnTo>
                      <a:pt x="0" y="484"/>
                    </a:lnTo>
                    <a:lnTo>
                      <a:pt x="368" y="0"/>
                    </a:lnTo>
                    <a:lnTo>
                      <a:pt x="8865" y="4465"/>
                    </a:lnTo>
                    <a:lnTo>
                      <a:pt x="11288" y="19506"/>
                    </a:lnTo>
                    <a:lnTo>
                      <a:pt x="17225" y="20917"/>
                    </a:lnTo>
                    <a:lnTo>
                      <a:pt x="20981" y="14540"/>
                    </a:lnTo>
                    <a:lnTo>
                      <a:pt x="21599" y="14793"/>
                    </a:lnTo>
                    <a:cubicBezTo>
                      <a:pt x="21599" y="14793"/>
                      <a:pt x="17589" y="21600"/>
                      <a:pt x="17589"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52" name="Google Shape;752;p5"/>
              <p:cNvSpPr/>
              <p:nvPr/>
            </p:nvSpPr>
            <p:spPr>
              <a:xfrm flipH="1" rot="6480000">
                <a:off x="267879512" y="1641374238"/>
                <a:ext cx="177325663" cy="215715491"/>
              </a:xfrm>
              <a:custGeom>
                <a:rect b="b" l="l" r="r" t="t"/>
                <a:pathLst>
                  <a:path extrusionOk="0" h="21600" w="21600">
                    <a:moveTo>
                      <a:pt x="20577" y="21599"/>
                    </a:moveTo>
                    <a:lnTo>
                      <a:pt x="0" y="265"/>
                    </a:lnTo>
                    <a:lnTo>
                      <a:pt x="1022" y="0"/>
                    </a:lnTo>
                    <a:lnTo>
                      <a:pt x="21600" y="21334"/>
                    </a:lnTo>
                    <a:cubicBezTo>
                      <a:pt x="21600" y="21334"/>
                      <a:pt x="20577" y="21599"/>
                      <a:pt x="2057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53" name="Google Shape;753;p5"/>
              <p:cNvSpPr/>
              <p:nvPr/>
            </p:nvSpPr>
            <p:spPr>
              <a:xfrm flipH="1" rot="6480000">
                <a:off x="504729733" y="1131616807"/>
                <a:ext cx="248880708" cy="276091792"/>
              </a:xfrm>
              <a:custGeom>
                <a:rect b="b" l="l" r="r" t="t"/>
                <a:pathLst>
                  <a:path extrusionOk="0" h="21600" w="21600">
                    <a:moveTo>
                      <a:pt x="20816" y="21600"/>
                    </a:moveTo>
                    <a:lnTo>
                      <a:pt x="10201" y="498"/>
                    </a:lnTo>
                    <a:lnTo>
                      <a:pt x="9668" y="498"/>
                    </a:lnTo>
                    <a:lnTo>
                      <a:pt x="766" y="14438"/>
                    </a:lnTo>
                    <a:lnTo>
                      <a:pt x="0" y="14277"/>
                    </a:lnTo>
                    <a:lnTo>
                      <a:pt x="9097" y="0"/>
                    </a:lnTo>
                    <a:lnTo>
                      <a:pt x="10816" y="0"/>
                    </a:lnTo>
                    <a:lnTo>
                      <a:pt x="21599" y="21470"/>
                    </a:lnTo>
                    <a:cubicBezTo>
                      <a:pt x="21599" y="21470"/>
                      <a:pt x="20816" y="21600"/>
                      <a:pt x="20816"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54" name="Google Shape;754;p5"/>
              <p:cNvSpPr/>
              <p:nvPr/>
            </p:nvSpPr>
            <p:spPr>
              <a:xfrm flipH="1" rot="6480000">
                <a:off x="210361843" y="1251377510"/>
                <a:ext cx="303511228" cy="188564512"/>
              </a:xfrm>
              <a:custGeom>
                <a:rect b="b" l="l" r="r" t="t"/>
                <a:pathLst>
                  <a:path extrusionOk="0" h="21600" w="21600">
                    <a:moveTo>
                      <a:pt x="21131" y="21599"/>
                    </a:moveTo>
                    <a:lnTo>
                      <a:pt x="0" y="483"/>
                    </a:lnTo>
                    <a:lnTo>
                      <a:pt x="468" y="0"/>
                    </a:lnTo>
                    <a:lnTo>
                      <a:pt x="21599" y="21116"/>
                    </a:lnTo>
                    <a:cubicBezTo>
                      <a:pt x="21599" y="21116"/>
                      <a:pt x="21131" y="21599"/>
                      <a:pt x="2113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55" name="Google Shape;755;p5"/>
              <p:cNvSpPr/>
              <p:nvPr/>
            </p:nvSpPr>
            <p:spPr>
              <a:xfrm flipH="1" rot="6480000">
                <a:off x="497550748" y="960084922"/>
                <a:ext cx="433031638" cy="551100810"/>
              </a:xfrm>
              <a:custGeom>
                <a:rect b="b" l="l" r="r" t="t"/>
                <a:pathLst>
                  <a:path extrusionOk="0" h="21600" w="21600">
                    <a:moveTo>
                      <a:pt x="6105" y="21600"/>
                    </a:moveTo>
                    <a:lnTo>
                      <a:pt x="5762" y="21441"/>
                    </a:lnTo>
                    <a:lnTo>
                      <a:pt x="12541" y="17836"/>
                    </a:lnTo>
                    <a:lnTo>
                      <a:pt x="21025" y="5351"/>
                    </a:lnTo>
                    <a:lnTo>
                      <a:pt x="493" y="377"/>
                    </a:lnTo>
                    <a:lnTo>
                      <a:pt x="1416" y="14219"/>
                    </a:lnTo>
                    <a:lnTo>
                      <a:pt x="949" y="14227"/>
                    </a:lnTo>
                    <a:lnTo>
                      <a:pt x="0" y="0"/>
                    </a:lnTo>
                    <a:lnTo>
                      <a:pt x="21600" y="5232"/>
                    </a:lnTo>
                    <a:lnTo>
                      <a:pt x="12952" y="17957"/>
                    </a:lnTo>
                    <a:lnTo>
                      <a:pt x="12918" y="17975"/>
                    </a:lnTo>
                    <a:cubicBezTo>
                      <a:pt x="12918" y="17975"/>
                      <a:pt x="6105" y="21600"/>
                      <a:pt x="6105"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56" name="Google Shape;756;p5"/>
              <p:cNvSpPr/>
              <p:nvPr/>
            </p:nvSpPr>
            <p:spPr>
              <a:xfrm flipH="1" rot="6480000">
                <a:off x="291080736" y="939742621"/>
                <a:ext cx="633412242" cy="84729710"/>
              </a:xfrm>
              <a:custGeom>
                <a:rect b="b" l="l" r="r" t="t"/>
                <a:pathLst>
                  <a:path extrusionOk="0" h="21600" w="21600">
                    <a:moveTo>
                      <a:pt x="62" y="21599"/>
                    </a:moveTo>
                    <a:lnTo>
                      <a:pt x="0" y="20120"/>
                    </a:lnTo>
                    <a:lnTo>
                      <a:pt x="21537" y="0"/>
                    </a:lnTo>
                    <a:lnTo>
                      <a:pt x="21599" y="1479"/>
                    </a:lnTo>
                    <a:cubicBezTo>
                      <a:pt x="21599" y="1479"/>
                      <a:pt x="62" y="21599"/>
                      <a:pt x="62"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57" name="Google Shape;757;p5"/>
              <p:cNvSpPr/>
              <p:nvPr/>
            </p:nvSpPr>
            <p:spPr>
              <a:xfrm flipH="1" rot="6480000">
                <a:off x="1592875786" y="885245856"/>
                <a:ext cx="127107844" cy="624045906"/>
              </a:xfrm>
              <a:custGeom>
                <a:rect b="b" l="l" r="r" t="t"/>
                <a:pathLst>
                  <a:path extrusionOk="0" h="21600" w="21600">
                    <a:moveTo>
                      <a:pt x="19342" y="21600"/>
                    </a:moveTo>
                    <a:lnTo>
                      <a:pt x="0" y="39"/>
                    </a:lnTo>
                    <a:lnTo>
                      <a:pt x="2257" y="0"/>
                    </a:lnTo>
                    <a:lnTo>
                      <a:pt x="21600" y="21560"/>
                    </a:lnTo>
                    <a:cubicBezTo>
                      <a:pt x="21600" y="21560"/>
                      <a:pt x="19342" y="21600"/>
                      <a:pt x="19342"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58" name="Google Shape;758;p5"/>
              <p:cNvSpPr/>
              <p:nvPr/>
            </p:nvSpPr>
            <p:spPr>
              <a:xfrm flipH="1" rot="6480000">
                <a:off x="744181313" y="1171270552"/>
                <a:ext cx="627992056" cy="135564658"/>
              </a:xfrm>
              <a:custGeom>
                <a:rect b="b" l="l" r="r" t="t"/>
                <a:pathLst>
                  <a:path extrusionOk="0" h="21600" w="21600">
                    <a:moveTo>
                      <a:pt x="14637" y="21599"/>
                    </a:moveTo>
                    <a:lnTo>
                      <a:pt x="14451" y="20830"/>
                    </a:lnTo>
                    <a:lnTo>
                      <a:pt x="20723" y="7868"/>
                    </a:lnTo>
                    <a:lnTo>
                      <a:pt x="0" y="936"/>
                    </a:lnTo>
                    <a:lnTo>
                      <a:pt x="36" y="0"/>
                    </a:lnTo>
                    <a:lnTo>
                      <a:pt x="21599" y="7213"/>
                    </a:lnTo>
                    <a:cubicBezTo>
                      <a:pt x="21599" y="7213"/>
                      <a:pt x="14637" y="21599"/>
                      <a:pt x="14637"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59" name="Google Shape;759;p5"/>
              <p:cNvSpPr/>
              <p:nvPr/>
            </p:nvSpPr>
            <p:spPr>
              <a:xfrm flipH="1" rot="6480000">
                <a:off x="823062170" y="652013197"/>
                <a:ext cx="265507018" cy="213734003"/>
              </a:xfrm>
              <a:custGeom>
                <a:rect b="b" l="l" r="r" t="t"/>
                <a:pathLst>
                  <a:path extrusionOk="0" h="21600" w="21600">
                    <a:moveTo>
                      <a:pt x="603" y="21600"/>
                    </a:moveTo>
                    <a:lnTo>
                      <a:pt x="0" y="21233"/>
                    </a:lnTo>
                    <a:lnTo>
                      <a:pt x="20996" y="0"/>
                    </a:lnTo>
                    <a:lnTo>
                      <a:pt x="21600" y="366"/>
                    </a:lnTo>
                    <a:cubicBezTo>
                      <a:pt x="21600" y="366"/>
                      <a:pt x="603" y="21600"/>
                      <a:pt x="603"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60" name="Google Shape;760;p5"/>
              <p:cNvSpPr/>
              <p:nvPr/>
            </p:nvSpPr>
            <p:spPr>
              <a:xfrm flipH="1" rot="6480000">
                <a:off x="591072867" y="341091775"/>
                <a:ext cx="525445500" cy="97731210"/>
              </a:xfrm>
              <a:custGeom>
                <a:rect b="b" l="l" r="r" t="t"/>
                <a:pathLst>
                  <a:path extrusionOk="0" h="21600" w="21600">
                    <a:moveTo>
                      <a:pt x="10448" y="21600"/>
                    </a:moveTo>
                    <a:lnTo>
                      <a:pt x="0" y="1141"/>
                    </a:lnTo>
                    <a:lnTo>
                      <a:pt x="192" y="8"/>
                    </a:lnTo>
                    <a:lnTo>
                      <a:pt x="10454" y="20101"/>
                    </a:lnTo>
                    <a:lnTo>
                      <a:pt x="21416" y="0"/>
                    </a:lnTo>
                    <a:lnTo>
                      <a:pt x="21599" y="1150"/>
                    </a:lnTo>
                    <a:cubicBezTo>
                      <a:pt x="21599" y="1150"/>
                      <a:pt x="10448" y="21600"/>
                      <a:pt x="1044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61" name="Google Shape;761;p5"/>
              <p:cNvSpPr/>
              <p:nvPr/>
            </p:nvSpPr>
            <p:spPr>
              <a:xfrm flipH="1" rot="6480000">
                <a:off x="1459928113" y="855416713"/>
                <a:ext cx="285329325" cy="134970528"/>
              </a:xfrm>
              <a:custGeom>
                <a:rect b="b" l="l" r="r" t="t"/>
                <a:pathLst>
                  <a:path extrusionOk="0" h="21600" w="21600">
                    <a:moveTo>
                      <a:pt x="21178" y="21599"/>
                    </a:moveTo>
                    <a:lnTo>
                      <a:pt x="0" y="762"/>
                    </a:lnTo>
                    <a:lnTo>
                      <a:pt x="421" y="0"/>
                    </a:lnTo>
                    <a:lnTo>
                      <a:pt x="21599" y="20837"/>
                    </a:lnTo>
                    <a:cubicBezTo>
                      <a:pt x="21599" y="20837"/>
                      <a:pt x="21178" y="21599"/>
                      <a:pt x="21178"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62" name="Google Shape;762;p5"/>
              <p:cNvSpPr/>
              <p:nvPr/>
            </p:nvSpPr>
            <p:spPr>
              <a:xfrm flipH="1" rot="6480000">
                <a:off x="1003895507" y="1566449888"/>
                <a:ext cx="429993973" cy="65298723"/>
              </a:xfrm>
              <a:custGeom>
                <a:rect b="b" l="l" r="r" t="t"/>
                <a:pathLst>
                  <a:path extrusionOk="0" h="21600" w="21600">
                    <a:moveTo>
                      <a:pt x="101" y="21599"/>
                    </a:moveTo>
                    <a:lnTo>
                      <a:pt x="0" y="19687"/>
                    </a:lnTo>
                    <a:lnTo>
                      <a:pt x="21498" y="0"/>
                    </a:lnTo>
                    <a:lnTo>
                      <a:pt x="21600" y="1911"/>
                    </a:lnTo>
                    <a:cubicBezTo>
                      <a:pt x="21600" y="1911"/>
                      <a:pt x="101" y="21599"/>
                      <a:pt x="10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63" name="Google Shape;763;p5"/>
              <p:cNvSpPr/>
              <p:nvPr/>
            </p:nvSpPr>
            <p:spPr>
              <a:xfrm flipH="1" rot="6480000">
                <a:off x="1994531763" y="495706124"/>
                <a:ext cx="20586944" cy="94766810"/>
              </a:xfrm>
              <a:custGeom>
                <a:rect b="b" l="l" r="r" t="t"/>
                <a:pathLst>
                  <a:path extrusionOk="0" h="21600" w="21600">
                    <a:moveTo>
                      <a:pt x="9816" y="21600"/>
                    </a:moveTo>
                    <a:lnTo>
                      <a:pt x="0" y="21498"/>
                    </a:lnTo>
                    <a:lnTo>
                      <a:pt x="11783" y="0"/>
                    </a:lnTo>
                    <a:lnTo>
                      <a:pt x="21599" y="101"/>
                    </a:lnTo>
                    <a:cubicBezTo>
                      <a:pt x="21599" y="101"/>
                      <a:pt x="9816" y="21600"/>
                      <a:pt x="9816" y="21600"/>
                    </a:cubicBezTo>
                    <a:close/>
                  </a:path>
                </a:pathLst>
              </a:custGeom>
              <a:solidFill>
                <a:srgbClr val="302D5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64" name="Google Shape;764;p5"/>
              <p:cNvSpPr/>
              <p:nvPr/>
            </p:nvSpPr>
            <p:spPr>
              <a:xfrm flipH="1" rot="6480000">
                <a:off x="1849479609" y="486402076"/>
                <a:ext cx="150104619" cy="16345184"/>
              </a:xfrm>
              <a:custGeom>
                <a:rect b="b" l="l" r="r" t="t"/>
                <a:pathLst>
                  <a:path extrusionOk="0" h="21600" w="21600">
                    <a:moveTo>
                      <a:pt x="21450" y="21599"/>
                    </a:moveTo>
                    <a:lnTo>
                      <a:pt x="0" y="7774"/>
                    </a:lnTo>
                    <a:lnTo>
                      <a:pt x="149" y="0"/>
                    </a:lnTo>
                    <a:lnTo>
                      <a:pt x="21600" y="13825"/>
                    </a:lnTo>
                    <a:cubicBezTo>
                      <a:pt x="21600" y="13825"/>
                      <a:pt x="21450" y="21599"/>
                      <a:pt x="21450"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65" name="Google Shape;765;p5"/>
              <p:cNvSpPr/>
              <p:nvPr/>
            </p:nvSpPr>
            <p:spPr>
              <a:xfrm flipH="1" rot="6480000">
                <a:off x="1322411116" y="43119430"/>
                <a:ext cx="91190979" cy="43277036"/>
              </a:xfrm>
              <a:custGeom>
                <a:rect b="b" l="l" r="r" t="t"/>
                <a:pathLst>
                  <a:path extrusionOk="0" h="21600" w="21600">
                    <a:moveTo>
                      <a:pt x="1288" y="21600"/>
                    </a:moveTo>
                    <a:lnTo>
                      <a:pt x="0" y="19190"/>
                    </a:lnTo>
                    <a:lnTo>
                      <a:pt x="20312" y="0"/>
                    </a:lnTo>
                    <a:lnTo>
                      <a:pt x="21599" y="2408"/>
                    </a:lnTo>
                    <a:cubicBezTo>
                      <a:pt x="21599" y="2408"/>
                      <a:pt x="1288" y="21600"/>
                      <a:pt x="1288" y="21600"/>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66" name="Google Shape;766;p5"/>
              <p:cNvSpPr/>
              <p:nvPr/>
            </p:nvSpPr>
            <p:spPr>
              <a:xfrm flipH="1" rot="6480000">
                <a:off x="1539749358" y="478093486"/>
                <a:ext cx="276436531" cy="32483717"/>
              </a:xfrm>
              <a:custGeom>
                <a:rect b="b" l="l" r="r" t="t"/>
                <a:pathLst>
                  <a:path extrusionOk="0" h="21600" w="21600">
                    <a:moveTo>
                      <a:pt x="111" y="21599"/>
                    </a:moveTo>
                    <a:lnTo>
                      <a:pt x="0" y="17710"/>
                    </a:lnTo>
                    <a:lnTo>
                      <a:pt x="21488" y="0"/>
                    </a:lnTo>
                    <a:lnTo>
                      <a:pt x="21600" y="3890"/>
                    </a:lnTo>
                    <a:cubicBezTo>
                      <a:pt x="21600" y="3890"/>
                      <a:pt x="111" y="21599"/>
                      <a:pt x="111" y="21599"/>
                    </a:cubicBezTo>
                    <a:close/>
                  </a:path>
                </a:pathLst>
              </a:custGeom>
              <a:solidFill>
                <a:srgbClr val="807BB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67" name="Google Shape;767;p5"/>
              <p:cNvSpPr/>
              <p:nvPr/>
            </p:nvSpPr>
            <p:spPr>
              <a:xfrm flipH="1" rot="6480000">
                <a:off x="740034056" y="875898166"/>
                <a:ext cx="355854039" cy="224415168"/>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68" name="Google Shape;768;p5"/>
              <p:cNvSpPr/>
              <p:nvPr/>
            </p:nvSpPr>
            <p:spPr>
              <a:xfrm flipH="1" rot="6480000">
                <a:off x="338771102" y="1422454479"/>
                <a:ext cx="582534763" cy="367371554"/>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69" name="Google Shape;769;p5"/>
              <p:cNvSpPr/>
              <p:nvPr/>
            </p:nvSpPr>
            <p:spPr>
              <a:xfrm flipH="1" rot="6480000">
                <a:off x="1849899766" y="491549316"/>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FCA8B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70" name="Google Shape;770;p5"/>
              <p:cNvSpPr/>
              <p:nvPr/>
            </p:nvSpPr>
            <p:spPr>
              <a:xfrm flipH="1" rot="6480000">
                <a:off x="284949034" y="1999179604"/>
                <a:ext cx="62665667" cy="39517888"/>
              </a:xfrm>
              <a:custGeom>
                <a:rect b="b" l="l" r="r" t="t"/>
                <a:pathLst>
                  <a:path extrusionOk="0" h="21600" w="21600">
                    <a:moveTo>
                      <a:pt x="21600" y="10800"/>
                    </a:moveTo>
                    <a:cubicBezTo>
                      <a:pt x="21600" y="16764"/>
                      <a:pt x="16765" y="21600"/>
                      <a:pt x="10800" y="21600"/>
                    </a:cubicBezTo>
                    <a:cubicBezTo>
                      <a:pt x="4835" y="21600"/>
                      <a:pt x="0" y="16764"/>
                      <a:pt x="0" y="10800"/>
                    </a:cubicBezTo>
                    <a:cubicBezTo>
                      <a:pt x="0" y="4835"/>
                      <a:pt x="4835" y="0"/>
                      <a:pt x="10800" y="0"/>
                    </a:cubicBezTo>
                    <a:cubicBezTo>
                      <a:pt x="16765" y="0"/>
                      <a:pt x="21600" y="4835"/>
                      <a:pt x="21600" y="10800"/>
                    </a:cubicBezTo>
                    <a:close/>
                  </a:path>
                </a:pathLst>
              </a:custGeom>
              <a:solidFill>
                <a:srgbClr val="B1CC1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71" name="Google Shape;771;p5"/>
              <p:cNvSpPr/>
              <p:nvPr/>
            </p:nvSpPr>
            <p:spPr>
              <a:xfrm flipH="1" rot="6480000">
                <a:off x="622325645" y="1982040924"/>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D6D9E9"/>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72" name="Google Shape;772;p5"/>
              <p:cNvSpPr/>
              <p:nvPr/>
            </p:nvSpPr>
            <p:spPr>
              <a:xfrm flipH="1" rot="6480000">
                <a:off x="1604999534" y="1006271781"/>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73" name="Google Shape;773;p5"/>
              <p:cNvSpPr/>
              <p:nvPr/>
            </p:nvSpPr>
            <p:spPr>
              <a:xfrm flipH="1" rot="6480000">
                <a:off x="1297763868" y="56375337"/>
                <a:ext cx="75521139" cy="47625146"/>
              </a:xfrm>
              <a:custGeom>
                <a:rect b="b" l="l" r="r" t="t"/>
                <a:pathLst>
                  <a:path extrusionOk="0" h="21600" w="21600">
                    <a:moveTo>
                      <a:pt x="21599" y="10799"/>
                    </a:moveTo>
                    <a:cubicBezTo>
                      <a:pt x="21599" y="16764"/>
                      <a:pt x="16764" y="21599"/>
                      <a:pt x="10800" y="21599"/>
                    </a:cubicBezTo>
                    <a:cubicBezTo>
                      <a:pt x="4835" y="21599"/>
                      <a:pt x="0" y="16764"/>
                      <a:pt x="0" y="10799"/>
                    </a:cubicBezTo>
                    <a:cubicBezTo>
                      <a:pt x="0" y="4835"/>
                      <a:pt x="4835" y="0"/>
                      <a:pt x="10800" y="0"/>
                    </a:cubicBezTo>
                    <a:cubicBezTo>
                      <a:pt x="16764" y="0"/>
                      <a:pt x="21599" y="4835"/>
                      <a:pt x="21599" y="10799"/>
                    </a:cubicBezTo>
                    <a:close/>
                  </a:path>
                </a:pathLst>
              </a:custGeom>
              <a:solidFill>
                <a:srgbClr val="A3C7F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74" name="Google Shape;774;p5"/>
              <p:cNvSpPr/>
              <p:nvPr/>
            </p:nvSpPr>
            <p:spPr>
              <a:xfrm flipH="1" rot="6480000">
                <a:off x="418996902" y="1132530396"/>
                <a:ext cx="75516011" cy="47625146"/>
              </a:xfrm>
              <a:custGeom>
                <a:rect b="b" l="l" r="r" t="t"/>
                <a:pathLst>
                  <a:path extrusionOk="0" h="21600" w="21600">
                    <a:moveTo>
                      <a:pt x="21600" y="10800"/>
                    </a:moveTo>
                    <a:cubicBezTo>
                      <a:pt x="21600" y="16764"/>
                      <a:pt x="16765" y="21599"/>
                      <a:pt x="10800" y="21599"/>
                    </a:cubicBezTo>
                    <a:cubicBezTo>
                      <a:pt x="4835" y="21599"/>
                      <a:pt x="0" y="16764"/>
                      <a:pt x="0" y="10800"/>
                    </a:cubicBezTo>
                    <a:cubicBezTo>
                      <a:pt x="0" y="4835"/>
                      <a:pt x="4835" y="0"/>
                      <a:pt x="10800" y="0"/>
                    </a:cubicBezTo>
                    <a:cubicBezTo>
                      <a:pt x="16765" y="0"/>
                      <a:pt x="21600" y="4835"/>
                      <a:pt x="21600" y="10800"/>
                    </a:cubicBezTo>
                    <a:close/>
                  </a:path>
                </a:pathLst>
              </a:custGeom>
              <a:solidFill>
                <a:srgbClr val="FCA8B8"/>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75" name="Google Shape;775;p5"/>
              <p:cNvSpPr/>
              <p:nvPr/>
            </p:nvSpPr>
            <p:spPr>
              <a:xfrm flipH="1" rot="6480000">
                <a:off x="1158243467" y="2109443985"/>
                <a:ext cx="53419976" cy="33687686"/>
              </a:xfrm>
              <a:custGeom>
                <a:rect b="b" l="l" r="r" t="t"/>
                <a:pathLst>
                  <a:path extrusionOk="0" h="21600" w="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path>
                </a:pathLst>
              </a:custGeom>
              <a:solidFill>
                <a:srgbClr val="00A0A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76" name="Google Shape;776;p5"/>
              <p:cNvSpPr/>
              <p:nvPr/>
            </p:nvSpPr>
            <p:spPr>
              <a:xfrm flipH="1" rot="6480000">
                <a:off x="788528944" y="525866859"/>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BAC0D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77" name="Google Shape;777;p5"/>
              <p:cNvSpPr/>
              <p:nvPr/>
            </p:nvSpPr>
            <p:spPr>
              <a:xfrm flipH="1" rot="6480000">
                <a:off x="14644424" y="1785866143"/>
                <a:ext cx="111861021" cy="70545777"/>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7B7B8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78" name="Google Shape;778;p5"/>
              <p:cNvSpPr/>
              <p:nvPr/>
            </p:nvSpPr>
            <p:spPr>
              <a:xfrm flipH="1" rot="6480000">
                <a:off x="776519023" y="1276269011"/>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2E2E35"/>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79" name="Google Shape;779;p5"/>
              <p:cNvSpPr/>
              <p:nvPr/>
            </p:nvSpPr>
            <p:spPr>
              <a:xfrm flipH="1" rot="6480000">
                <a:off x="1471239496" y="250504459"/>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80" name="Google Shape;780;p5"/>
              <p:cNvSpPr/>
              <p:nvPr/>
            </p:nvSpPr>
            <p:spPr>
              <a:xfrm flipH="1" rot="6480000">
                <a:off x="1162658492" y="1262299814"/>
                <a:ext cx="477443246" cy="301096381"/>
              </a:xfrm>
              <a:custGeom>
                <a:rect b="b" l="l" r="r" t="t"/>
                <a:pathLst>
                  <a:path extrusionOk="0" h="21600" w="21600">
                    <a:moveTo>
                      <a:pt x="21599" y="10800"/>
                    </a:moveTo>
                    <a:cubicBezTo>
                      <a:pt x="21599" y="16764"/>
                      <a:pt x="16764" y="21600"/>
                      <a:pt x="10799" y="21600"/>
                    </a:cubicBezTo>
                    <a:cubicBezTo>
                      <a:pt x="4835" y="21600"/>
                      <a:pt x="0" y="16764"/>
                      <a:pt x="0" y="10800"/>
                    </a:cubicBezTo>
                    <a:cubicBezTo>
                      <a:pt x="0" y="4835"/>
                      <a:pt x="4835" y="0"/>
                      <a:pt x="10799" y="0"/>
                    </a:cubicBezTo>
                    <a:cubicBezTo>
                      <a:pt x="16764" y="0"/>
                      <a:pt x="21599" y="4835"/>
                      <a:pt x="21599" y="10800"/>
                    </a:cubicBezTo>
                    <a:close/>
                  </a:path>
                </a:pathLst>
              </a:custGeom>
              <a:solidFill>
                <a:srgbClr val="BAC0D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81" name="Google Shape;781;p5"/>
              <p:cNvSpPr/>
              <p:nvPr/>
            </p:nvSpPr>
            <p:spPr>
              <a:xfrm flipH="1" rot="6480000">
                <a:off x="999819532" y="1786953815"/>
                <a:ext cx="336493015" cy="212208417"/>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667FC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82" name="Google Shape;782;p5"/>
              <p:cNvSpPr/>
              <p:nvPr/>
            </p:nvSpPr>
            <p:spPr>
              <a:xfrm flipH="1" rot="6480000">
                <a:off x="886871107" y="175169870"/>
                <a:ext cx="234311310" cy="147766880"/>
              </a:xfrm>
              <a:custGeom>
                <a:rect b="b" l="l" r="r" t="t"/>
                <a:pathLst>
                  <a:path extrusionOk="0" h="21600" w="21600">
                    <a:moveTo>
                      <a:pt x="21599" y="10800"/>
                    </a:moveTo>
                    <a:cubicBezTo>
                      <a:pt x="21599" y="16764"/>
                      <a:pt x="16764" y="21599"/>
                      <a:pt x="10799" y="21599"/>
                    </a:cubicBezTo>
                    <a:cubicBezTo>
                      <a:pt x="4834" y="21599"/>
                      <a:pt x="0" y="16764"/>
                      <a:pt x="0" y="10800"/>
                    </a:cubicBezTo>
                    <a:cubicBezTo>
                      <a:pt x="0" y="4835"/>
                      <a:pt x="4834" y="0"/>
                      <a:pt x="10799" y="0"/>
                    </a:cubicBezTo>
                    <a:cubicBezTo>
                      <a:pt x="16764" y="0"/>
                      <a:pt x="21599" y="4835"/>
                      <a:pt x="21599"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83" name="Google Shape;783;p5"/>
              <p:cNvSpPr/>
              <p:nvPr/>
            </p:nvSpPr>
            <p:spPr>
              <a:xfrm flipH="1" rot="6480000">
                <a:off x="526550493" y="2077067607"/>
                <a:ext cx="49792420" cy="31402878"/>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84" name="Google Shape;784;p5"/>
              <p:cNvSpPr/>
              <p:nvPr/>
            </p:nvSpPr>
            <p:spPr>
              <a:xfrm flipH="1" rot="6480000">
                <a:off x="1068847251" y="1710791890"/>
                <a:ext cx="49795155" cy="31401370"/>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5"/>
                      <a:pt x="4835" y="0"/>
                      <a:pt x="10800"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85" name="Google Shape;785;p5"/>
              <p:cNvSpPr/>
              <p:nvPr/>
            </p:nvSpPr>
            <p:spPr>
              <a:xfrm flipH="1" rot="6480000">
                <a:off x="1039321934" y="1428524088"/>
                <a:ext cx="49795155" cy="31403092"/>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5"/>
                      <a:pt x="4835"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86" name="Google Shape;786;p5"/>
              <p:cNvSpPr/>
              <p:nvPr/>
            </p:nvSpPr>
            <p:spPr>
              <a:xfrm flipH="1" rot="6480000">
                <a:off x="191788346" y="1651472701"/>
                <a:ext cx="49792420" cy="31403092"/>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6"/>
                      <a:pt x="4835" y="0"/>
                      <a:pt x="10799" y="0"/>
                    </a:cubicBezTo>
                    <a:cubicBezTo>
                      <a:pt x="16764"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87" name="Google Shape;787;p5"/>
              <p:cNvSpPr/>
              <p:nvPr/>
            </p:nvSpPr>
            <p:spPr>
              <a:xfrm flipH="1" rot="6480000">
                <a:off x="394061311" y="1051755208"/>
                <a:ext cx="49792420" cy="31401370"/>
              </a:xfrm>
              <a:custGeom>
                <a:rect b="b" l="l" r="r" t="t"/>
                <a:pathLst>
                  <a:path extrusionOk="0" h="21600" w="2160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88" name="Google Shape;788;p5"/>
              <p:cNvSpPr/>
              <p:nvPr/>
            </p:nvSpPr>
            <p:spPr>
              <a:xfrm flipH="1" rot="6480000">
                <a:off x="465658879" y="1815276422"/>
                <a:ext cx="49792759" cy="31401370"/>
              </a:xfrm>
              <a:custGeom>
                <a:rect b="b" l="l" r="r" t="t"/>
                <a:pathLst>
                  <a:path extrusionOk="0" h="21600" w="21600">
                    <a:moveTo>
                      <a:pt x="21600" y="10799"/>
                    </a:moveTo>
                    <a:cubicBezTo>
                      <a:pt x="21600" y="16764"/>
                      <a:pt x="16765" y="21600"/>
                      <a:pt x="10800" y="21600"/>
                    </a:cubicBezTo>
                    <a:cubicBezTo>
                      <a:pt x="4835" y="21600"/>
                      <a:pt x="0" y="16764"/>
                      <a:pt x="0" y="10799"/>
                    </a:cubicBezTo>
                    <a:cubicBezTo>
                      <a:pt x="0" y="4834"/>
                      <a:pt x="4835" y="0"/>
                      <a:pt x="10800" y="0"/>
                    </a:cubicBezTo>
                    <a:cubicBezTo>
                      <a:pt x="16765"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89" name="Google Shape;789;p5"/>
              <p:cNvSpPr/>
              <p:nvPr/>
            </p:nvSpPr>
            <p:spPr>
              <a:xfrm flipH="1" rot="6480000">
                <a:off x="1201865531" y="268074584"/>
                <a:ext cx="49790023" cy="31402878"/>
              </a:xfrm>
              <a:custGeom>
                <a:rect b="b" l="l" r="r" t="t"/>
                <a:pathLst>
                  <a:path extrusionOk="0" h="21600" w="21600">
                    <a:moveTo>
                      <a:pt x="21600" y="10800"/>
                    </a:moveTo>
                    <a:cubicBezTo>
                      <a:pt x="21600" y="16764"/>
                      <a:pt x="16764" y="21600"/>
                      <a:pt x="10798" y="21600"/>
                    </a:cubicBezTo>
                    <a:cubicBezTo>
                      <a:pt x="4835" y="21600"/>
                      <a:pt x="0" y="16764"/>
                      <a:pt x="0" y="10800"/>
                    </a:cubicBezTo>
                    <a:cubicBezTo>
                      <a:pt x="0" y="4835"/>
                      <a:pt x="4835" y="0"/>
                      <a:pt x="10798" y="0"/>
                    </a:cubicBezTo>
                    <a:cubicBezTo>
                      <a:pt x="16764" y="0"/>
                      <a:pt x="21600" y="4835"/>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90" name="Google Shape;790;p5"/>
              <p:cNvSpPr/>
              <p:nvPr/>
            </p:nvSpPr>
            <p:spPr>
              <a:xfrm flipH="1" rot="6480000">
                <a:off x="1153968591" y="1048053291"/>
                <a:ext cx="49795155" cy="31401370"/>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5"/>
                      <a:pt x="4835" y="0"/>
                      <a:pt x="10800"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91" name="Google Shape;791;p5"/>
              <p:cNvSpPr/>
              <p:nvPr/>
            </p:nvSpPr>
            <p:spPr>
              <a:xfrm flipH="1" rot="6480000">
                <a:off x="1131926630" y="697310875"/>
                <a:ext cx="49795155" cy="31402878"/>
              </a:xfrm>
              <a:custGeom>
                <a:rect b="b" l="l" r="r" t="t"/>
                <a:pathLst>
                  <a:path extrusionOk="0" h="21600" w="21600">
                    <a:moveTo>
                      <a:pt x="21599" y="10800"/>
                    </a:moveTo>
                    <a:cubicBezTo>
                      <a:pt x="21599" y="16764"/>
                      <a:pt x="16764" y="21600"/>
                      <a:pt x="10800" y="21600"/>
                    </a:cubicBezTo>
                    <a:cubicBezTo>
                      <a:pt x="4835" y="21600"/>
                      <a:pt x="0" y="16764"/>
                      <a:pt x="0" y="10800"/>
                    </a:cubicBezTo>
                    <a:cubicBezTo>
                      <a:pt x="0" y="4836"/>
                      <a:pt x="4835" y="0"/>
                      <a:pt x="10800" y="0"/>
                    </a:cubicBezTo>
                    <a:cubicBezTo>
                      <a:pt x="16764" y="0"/>
                      <a:pt x="21599" y="4836"/>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92" name="Google Shape;792;p5"/>
              <p:cNvSpPr/>
              <p:nvPr/>
            </p:nvSpPr>
            <p:spPr>
              <a:xfrm flipH="1" rot="6480000">
                <a:off x="1585402065" y="563371138"/>
                <a:ext cx="49795155" cy="31401370"/>
              </a:xfrm>
              <a:custGeom>
                <a:rect b="b" l="l" r="r" t="t"/>
                <a:pathLst>
                  <a:path extrusionOk="0" h="21600" w="21600">
                    <a:moveTo>
                      <a:pt x="21599" y="10799"/>
                    </a:moveTo>
                    <a:cubicBezTo>
                      <a:pt x="21599" y="16764"/>
                      <a:pt x="16764" y="21600"/>
                      <a:pt x="10800" y="21600"/>
                    </a:cubicBezTo>
                    <a:cubicBezTo>
                      <a:pt x="4835" y="21600"/>
                      <a:pt x="0" y="16764"/>
                      <a:pt x="0" y="10799"/>
                    </a:cubicBezTo>
                    <a:cubicBezTo>
                      <a:pt x="0" y="4834"/>
                      <a:pt x="4835" y="0"/>
                      <a:pt x="10800"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93" name="Google Shape;793;p5"/>
              <p:cNvSpPr/>
              <p:nvPr/>
            </p:nvSpPr>
            <p:spPr>
              <a:xfrm flipH="1" rot="6480000">
                <a:off x="977100757" y="1584854197"/>
                <a:ext cx="27800001" cy="17533656"/>
              </a:xfrm>
              <a:custGeom>
                <a:rect b="b" l="l" r="r" t="t"/>
                <a:pathLst>
                  <a:path extrusionOk="0" h="21600" w="21600">
                    <a:moveTo>
                      <a:pt x="21599" y="10800"/>
                    </a:moveTo>
                    <a:cubicBezTo>
                      <a:pt x="21599" y="16764"/>
                      <a:pt x="16763" y="21600"/>
                      <a:pt x="10799" y="21600"/>
                    </a:cubicBezTo>
                    <a:cubicBezTo>
                      <a:pt x="4834" y="21600"/>
                      <a:pt x="0" y="16764"/>
                      <a:pt x="0" y="10800"/>
                    </a:cubicBezTo>
                    <a:cubicBezTo>
                      <a:pt x="0" y="4835"/>
                      <a:pt x="4834" y="0"/>
                      <a:pt x="10799" y="0"/>
                    </a:cubicBezTo>
                    <a:cubicBezTo>
                      <a:pt x="16763"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94" name="Google Shape;794;p5"/>
              <p:cNvSpPr/>
              <p:nvPr/>
            </p:nvSpPr>
            <p:spPr>
              <a:xfrm flipH="1" rot="6480000">
                <a:off x="1260274392" y="1687202096"/>
                <a:ext cx="27800001" cy="17531933"/>
              </a:xfrm>
              <a:custGeom>
                <a:rect b="b" l="l" r="r" t="t"/>
                <a:pathLst>
                  <a:path extrusionOk="0" h="21600" w="21600">
                    <a:moveTo>
                      <a:pt x="21599" y="10799"/>
                    </a:moveTo>
                    <a:cubicBezTo>
                      <a:pt x="21599" y="16763"/>
                      <a:pt x="16763" y="21599"/>
                      <a:pt x="10799" y="21599"/>
                    </a:cubicBezTo>
                    <a:cubicBezTo>
                      <a:pt x="4834" y="21599"/>
                      <a:pt x="0" y="16763"/>
                      <a:pt x="0" y="10799"/>
                    </a:cubicBezTo>
                    <a:cubicBezTo>
                      <a:pt x="0" y="4834"/>
                      <a:pt x="4834"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95" name="Google Shape;795;p5"/>
              <p:cNvSpPr/>
              <p:nvPr/>
            </p:nvSpPr>
            <p:spPr>
              <a:xfrm flipH="1" rot="6480000">
                <a:off x="1010935548" y="1281746197"/>
                <a:ext cx="27800342" cy="17531933"/>
              </a:xfrm>
              <a:custGeom>
                <a:rect b="b" l="l" r="r" t="t"/>
                <a:pathLst>
                  <a:path extrusionOk="0" h="21600" w="21600">
                    <a:moveTo>
                      <a:pt x="21599" y="10800"/>
                    </a:moveTo>
                    <a:cubicBezTo>
                      <a:pt x="21599" y="16765"/>
                      <a:pt x="16763" y="21599"/>
                      <a:pt x="10799" y="21599"/>
                    </a:cubicBezTo>
                    <a:cubicBezTo>
                      <a:pt x="4834" y="21599"/>
                      <a:pt x="0" y="16765"/>
                      <a:pt x="0" y="10800"/>
                    </a:cubicBezTo>
                    <a:cubicBezTo>
                      <a:pt x="0" y="4836"/>
                      <a:pt x="4834" y="0"/>
                      <a:pt x="10799" y="0"/>
                    </a:cubicBezTo>
                    <a:cubicBezTo>
                      <a:pt x="16763" y="0"/>
                      <a:pt x="21599" y="4836"/>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96" name="Google Shape;796;p5"/>
              <p:cNvSpPr/>
              <p:nvPr/>
            </p:nvSpPr>
            <p:spPr>
              <a:xfrm flipH="1" rot="6480000">
                <a:off x="1173849696" y="1220537991"/>
                <a:ext cx="27797606" cy="17531933"/>
              </a:xfrm>
              <a:custGeom>
                <a:rect b="b" l="l" r="r" t="t"/>
                <a:pathLst>
                  <a:path extrusionOk="0" h="21600" w="21600">
                    <a:moveTo>
                      <a:pt x="21600" y="10800"/>
                    </a:moveTo>
                    <a:cubicBezTo>
                      <a:pt x="21600" y="16765"/>
                      <a:pt x="16765" y="21599"/>
                      <a:pt x="10800" y="21599"/>
                    </a:cubicBezTo>
                    <a:cubicBezTo>
                      <a:pt x="4834" y="21599"/>
                      <a:pt x="0" y="16765"/>
                      <a:pt x="0" y="10800"/>
                    </a:cubicBezTo>
                    <a:cubicBezTo>
                      <a:pt x="0" y="4836"/>
                      <a:pt x="4834" y="0"/>
                      <a:pt x="10800" y="0"/>
                    </a:cubicBezTo>
                    <a:cubicBezTo>
                      <a:pt x="16765"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97" name="Google Shape;797;p5"/>
              <p:cNvSpPr/>
              <p:nvPr/>
            </p:nvSpPr>
            <p:spPr>
              <a:xfrm flipH="1" rot="6480000">
                <a:off x="1365334972" y="1048372407"/>
                <a:ext cx="27797606" cy="17531933"/>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98" name="Google Shape;798;p5"/>
              <p:cNvSpPr/>
              <p:nvPr/>
            </p:nvSpPr>
            <p:spPr>
              <a:xfrm flipH="1" rot="6480000">
                <a:off x="1593299383" y="1176494843"/>
                <a:ext cx="27800001" cy="17533656"/>
              </a:xfrm>
              <a:custGeom>
                <a:rect b="b" l="l" r="r" t="t"/>
                <a:pathLst>
                  <a:path extrusionOk="0" h="21600" w="21600">
                    <a:moveTo>
                      <a:pt x="21599" y="10800"/>
                    </a:moveTo>
                    <a:cubicBezTo>
                      <a:pt x="21599" y="16764"/>
                      <a:pt x="16765" y="21600"/>
                      <a:pt x="10800" y="21600"/>
                    </a:cubicBezTo>
                    <a:cubicBezTo>
                      <a:pt x="4836" y="21600"/>
                      <a:pt x="0" y="16764"/>
                      <a:pt x="0" y="10800"/>
                    </a:cubicBezTo>
                    <a:cubicBezTo>
                      <a:pt x="0" y="4835"/>
                      <a:pt x="4836" y="0"/>
                      <a:pt x="10800" y="0"/>
                    </a:cubicBezTo>
                    <a:cubicBezTo>
                      <a:pt x="16765"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799" name="Google Shape;799;p5"/>
              <p:cNvSpPr/>
              <p:nvPr/>
            </p:nvSpPr>
            <p:spPr>
              <a:xfrm flipH="1" rot="6480000">
                <a:off x="1789352115" y="1048530786"/>
                <a:ext cx="27797606" cy="1753193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00" name="Google Shape;800;p5"/>
              <p:cNvSpPr/>
              <p:nvPr/>
            </p:nvSpPr>
            <p:spPr>
              <a:xfrm flipH="1" rot="6480000">
                <a:off x="1591867182" y="923071686"/>
                <a:ext cx="27802736" cy="17532148"/>
              </a:xfrm>
              <a:custGeom>
                <a:rect b="b" l="l" r="r" t="t"/>
                <a:pathLst>
                  <a:path extrusionOk="0" h="21600" w="21600">
                    <a:moveTo>
                      <a:pt x="21599" y="10799"/>
                    </a:moveTo>
                    <a:cubicBezTo>
                      <a:pt x="21599" y="16763"/>
                      <a:pt x="16764" y="21599"/>
                      <a:pt x="10798" y="21599"/>
                    </a:cubicBezTo>
                    <a:cubicBezTo>
                      <a:pt x="4835" y="21599"/>
                      <a:pt x="0" y="16763"/>
                      <a:pt x="0" y="10799"/>
                    </a:cubicBezTo>
                    <a:cubicBezTo>
                      <a:pt x="0" y="4834"/>
                      <a:pt x="4835" y="0"/>
                      <a:pt x="10798"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01" name="Google Shape;801;p5"/>
              <p:cNvSpPr/>
              <p:nvPr/>
            </p:nvSpPr>
            <p:spPr>
              <a:xfrm flipH="1" rot="6480000">
                <a:off x="1721479857" y="405649594"/>
                <a:ext cx="27802736" cy="17533656"/>
              </a:xfrm>
              <a:custGeom>
                <a:rect b="b" l="l" r="r" t="t"/>
                <a:pathLst>
                  <a:path extrusionOk="0" h="21600" w="21600">
                    <a:moveTo>
                      <a:pt x="21599" y="10800"/>
                    </a:moveTo>
                    <a:cubicBezTo>
                      <a:pt x="21599" y="16764"/>
                      <a:pt x="16764" y="21600"/>
                      <a:pt x="10798" y="21600"/>
                    </a:cubicBezTo>
                    <a:cubicBezTo>
                      <a:pt x="4835" y="21600"/>
                      <a:pt x="0" y="16764"/>
                      <a:pt x="0" y="10800"/>
                    </a:cubicBezTo>
                    <a:cubicBezTo>
                      <a:pt x="0" y="4835"/>
                      <a:pt x="4835" y="0"/>
                      <a:pt x="10798"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02" name="Google Shape;802;p5"/>
              <p:cNvSpPr/>
              <p:nvPr/>
            </p:nvSpPr>
            <p:spPr>
              <a:xfrm flipH="1" rot="6480000">
                <a:off x="1153003752" y="856707213"/>
                <a:ext cx="27802736" cy="17531933"/>
              </a:xfrm>
              <a:custGeom>
                <a:rect b="b" l="l" r="r" t="t"/>
                <a:pathLst>
                  <a:path extrusionOk="0" h="21600" w="21600">
                    <a:moveTo>
                      <a:pt x="21599" y="10799"/>
                    </a:moveTo>
                    <a:cubicBezTo>
                      <a:pt x="21599" y="16763"/>
                      <a:pt x="16764" y="21599"/>
                      <a:pt x="10801" y="21599"/>
                    </a:cubicBezTo>
                    <a:cubicBezTo>
                      <a:pt x="4835" y="21599"/>
                      <a:pt x="0" y="16763"/>
                      <a:pt x="0" y="10799"/>
                    </a:cubicBezTo>
                    <a:cubicBezTo>
                      <a:pt x="0" y="4834"/>
                      <a:pt x="4835" y="0"/>
                      <a:pt x="10801" y="0"/>
                    </a:cubicBezTo>
                    <a:cubicBezTo>
                      <a:pt x="16764"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03" name="Google Shape;803;p5"/>
              <p:cNvSpPr/>
              <p:nvPr/>
            </p:nvSpPr>
            <p:spPr>
              <a:xfrm flipH="1" rot="6480000">
                <a:off x="669189549" y="1147888670"/>
                <a:ext cx="27800001" cy="17531933"/>
              </a:xfrm>
              <a:custGeom>
                <a:rect b="b" l="l" r="r" t="t"/>
                <a:pathLst>
                  <a:path extrusionOk="0" h="21600" w="21600">
                    <a:moveTo>
                      <a:pt x="21599" y="10799"/>
                    </a:moveTo>
                    <a:cubicBezTo>
                      <a:pt x="21599" y="16763"/>
                      <a:pt x="16765" y="21599"/>
                      <a:pt x="10800" y="21599"/>
                    </a:cubicBezTo>
                    <a:cubicBezTo>
                      <a:pt x="4836" y="21599"/>
                      <a:pt x="0" y="16763"/>
                      <a:pt x="0" y="10799"/>
                    </a:cubicBezTo>
                    <a:cubicBezTo>
                      <a:pt x="0" y="4834"/>
                      <a:pt x="4836" y="0"/>
                      <a:pt x="10800" y="0"/>
                    </a:cubicBezTo>
                    <a:cubicBezTo>
                      <a:pt x="16765"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04" name="Google Shape;804;p5"/>
              <p:cNvSpPr/>
              <p:nvPr/>
            </p:nvSpPr>
            <p:spPr>
              <a:xfrm flipH="1" rot="6480000">
                <a:off x="599614822" y="967657437"/>
                <a:ext cx="27802736" cy="17533656"/>
              </a:xfrm>
              <a:custGeom>
                <a:rect b="b" l="l" r="r" t="t"/>
                <a:pathLst>
                  <a:path extrusionOk="0" h="21600" w="21600">
                    <a:moveTo>
                      <a:pt x="21599" y="10800"/>
                    </a:moveTo>
                    <a:cubicBezTo>
                      <a:pt x="21599" y="16764"/>
                      <a:pt x="16764" y="21600"/>
                      <a:pt x="10798" y="21600"/>
                    </a:cubicBezTo>
                    <a:cubicBezTo>
                      <a:pt x="4835" y="21600"/>
                      <a:pt x="0" y="16764"/>
                      <a:pt x="0" y="10800"/>
                    </a:cubicBezTo>
                    <a:cubicBezTo>
                      <a:pt x="0" y="4835"/>
                      <a:pt x="4835" y="0"/>
                      <a:pt x="10798"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05" name="Google Shape;805;p5"/>
              <p:cNvSpPr/>
              <p:nvPr/>
            </p:nvSpPr>
            <p:spPr>
              <a:xfrm flipH="1" rot="6480000">
                <a:off x="639056589" y="1881401758"/>
                <a:ext cx="27800342" cy="17532148"/>
              </a:xfrm>
              <a:custGeom>
                <a:rect b="b" l="l" r="r" t="t"/>
                <a:pathLst>
                  <a:path extrusionOk="0" h="21600" w="21600">
                    <a:moveTo>
                      <a:pt x="21599" y="10799"/>
                    </a:moveTo>
                    <a:cubicBezTo>
                      <a:pt x="21599" y="16763"/>
                      <a:pt x="16763" y="21599"/>
                      <a:pt x="10799" y="21599"/>
                    </a:cubicBezTo>
                    <a:cubicBezTo>
                      <a:pt x="4836" y="21599"/>
                      <a:pt x="0" y="16763"/>
                      <a:pt x="0" y="10799"/>
                    </a:cubicBezTo>
                    <a:cubicBezTo>
                      <a:pt x="0" y="4834"/>
                      <a:pt x="4836"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06" name="Google Shape;806;p5"/>
              <p:cNvSpPr/>
              <p:nvPr/>
            </p:nvSpPr>
            <p:spPr>
              <a:xfrm flipH="1" rot="6480000">
                <a:off x="773810047" y="1374984356"/>
                <a:ext cx="27800001" cy="17532148"/>
              </a:xfrm>
              <a:custGeom>
                <a:rect b="b" l="l" r="r" t="t"/>
                <a:pathLst>
                  <a:path extrusionOk="0" h="21600" w="21600">
                    <a:moveTo>
                      <a:pt x="21599" y="10800"/>
                    </a:moveTo>
                    <a:cubicBezTo>
                      <a:pt x="21599" y="16765"/>
                      <a:pt x="16765" y="21599"/>
                      <a:pt x="10800" y="21599"/>
                    </a:cubicBezTo>
                    <a:cubicBezTo>
                      <a:pt x="4836" y="21599"/>
                      <a:pt x="0" y="16765"/>
                      <a:pt x="0" y="10800"/>
                    </a:cubicBezTo>
                    <a:cubicBezTo>
                      <a:pt x="0" y="4836"/>
                      <a:pt x="4836" y="0"/>
                      <a:pt x="10800" y="0"/>
                    </a:cubicBezTo>
                    <a:cubicBezTo>
                      <a:pt x="16765" y="0"/>
                      <a:pt x="21599" y="4836"/>
                      <a:pt x="21599"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07" name="Google Shape;807;p5"/>
              <p:cNvSpPr/>
              <p:nvPr/>
            </p:nvSpPr>
            <p:spPr>
              <a:xfrm flipH="1" rot="6480000">
                <a:off x="1154707279" y="394060449"/>
                <a:ext cx="27797606" cy="17532148"/>
              </a:xfrm>
              <a:custGeom>
                <a:rect b="b" l="l" r="r" t="t"/>
                <a:pathLst>
                  <a:path extrusionOk="0" h="21600" w="21600">
                    <a:moveTo>
                      <a:pt x="21600" y="10800"/>
                    </a:moveTo>
                    <a:cubicBezTo>
                      <a:pt x="21600" y="16765"/>
                      <a:pt x="16767" y="21599"/>
                      <a:pt x="10800" y="21599"/>
                    </a:cubicBezTo>
                    <a:cubicBezTo>
                      <a:pt x="4836" y="21599"/>
                      <a:pt x="0" y="16765"/>
                      <a:pt x="0" y="10800"/>
                    </a:cubicBezTo>
                    <a:cubicBezTo>
                      <a:pt x="0" y="4836"/>
                      <a:pt x="4836" y="0"/>
                      <a:pt x="10800" y="0"/>
                    </a:cubicBezTo>
                    <a:cubicBezTo>
                      <a:pt x="16767"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08" name="Google Shape;808;p5"/>
              <p:cNvSpPr/>
              <p:nvPr/>
            </p:nvSpPr>
            <p:spPr>
              <a:xfrm flipH="1" rot="6480000">
                <a:off x="886139607" y="764231425"/>
                <a:ext cx="27797606" cy="1753193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09" name="Google Shape;809;p5"/>
              <p:cNvSpPr/>
              <p:nvPr/>
            </p:nvSpPr>
            <p:spPr>
              <a:xfrm flipH="1" rot="6480000">
                <a:off x="1178929134" y="142352872"/>
                <a:ext cx="27797948" cy="17531933"/>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10" name="Google Shape;810;p5"/>
              <p:cNvSpPr/>
              <p:nvPr/>
            </p:nvSpPr>
            <p:spPr>
              <a:xfrm flipH="1" rot="6480000">
                <a:off x="509693966" y="1319686943"/>
                <a:ext cx="27800001" cy="17531933"/>
              </a:xfrm>
              <a:custGeom>
                <a:rect b="b" l="l" r="r" t="t"/>
                <a:pathLst>
                  <a:path extrusionOk="0" h="21600" w="21600">
                    <a:moveTo>
                      <a:pt x="21599" y="10799"/>
                    </a:moveTo>
                    <a:cubicBezTo>
                      <a:pt x="21599" y="16763"/>
                      <a:pt x="16763" y="21599"/>
                      <a:pt x="10799" y="21599"/>
                    </a:cubicBezTo>
                    <a:cubicBezTo>
                      <a:pt x="4834" y="21599"/>
                      <a:pt x="0" y="16763"/>
                      <a:pt x="0" y="10799"/>
                    </a:cubicBezTo>
                    <a:cubicBezTo>
                      <a:pt x="0" y="4834"/>
                      <a:pt x="4834" y="0"/>
                      <a:pt x="10799" y="0"/>
                    </a:cubicBezTo>
                    <a:cubicBezTo>
                      <a:pt x="16763"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11" name="Google Shape;811;p5"/>
              <p:cNvSpPr/>
              <p:nvPr/>
            </p:nvSpPr>
            <p:spPr>
              <a:xfrm flipH="1" rot="6480000">
                <a:off x="747947850" y="796995768"/>
                <a:ext cx="27797948" cy="17531933"/>
              </a:xfrm>
              <a:custGeom>
                <a:rect b="b" l="l" r="r" t="t"/>
                <a:pathLst>
                  <a:path extrusionOk="0" h="21600" w="21600">
                    <a:moveTo>
                      <a:pt x="21600" y="10799"/>
                    </a:moveTo>
                    <a:cubicBezTo>
                      <a:pt x="21600" y="16763"/>
                      <a:pt x="16767" y="21599"/>
                      <a:pt x="10800" y="21599"/>
                    </a:cubicBezTo>
                    <a:cubicBezTo>
                      <a:pt x="4836" y="21599"/>
                      <a:pt x="0" y="16763"/>
                      <a:pt x="0" y="10799"/>
                    </a:cubicBezTo>
                    <a:cubicBezTo>
                      <a:pt x="0" y="4834"/>
                      <a:pt x="4836" y="0"/>
                      <a:pt x="10800" y="0"/>
                    </a:cubicBezTo>
                    <a:cubicBezTo>
                      <a:pt x="16767"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12" name="Google Shape;812;p5"/>
              <p:cNvSpPr/>
              <p:nvPr/>
            </p:nvSpPr>
            <p:spPr>
              <a:xfrm flipH="1" rot="6480000">
                <a:off x="977919585" y="1145348084"/>
                <a:ext cx="27800001" cy="17531933"/>
              </a:xfrm>
              <a:custGeom>
                <a:rect b="b" l="l" r="r" t="t"/>
                <a:pathLst>
                  <a:path extrusionOk="0" h="21600" w="21600">
                    <a:moveTo>
                      <a:pt x="21599" y="10799"/>
                    </a:moveTo>
                    <a:cubicBezTo>
                      <a:pt x="21599" y="16763"/>
                      <a:pt x="16765" y="21599"/>
                      <a:pt x="10800" y="21599"/>
                    </a:cubicBezTo>
                    <a:cubicBezTo>
                      <a:pt x="4836" y="21599"/>
                      <a:pt x="0" y="16763"/>
                      <a:pt x="0" y="10799"/>
                    </a:cubicBezTo>
                    <a:cubicBezTo>
                      <a:pt x="0" y="4834"/>
                      <a:pt x="4836" y="0"/>
                      <a:pt x="10800" y="0"/>
                    </a:cubicBezTo>
                    <a:cubicBezTo>
                      <a:pt x="16765" y="0"/>
                      <a:pt x="21599" y="4834"/>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13" name="Google Shape;813;p5"/>
              <p:cNvSpPr/>
              <p:nvPr/>
            </p:nvSpPr>
            <p:spPr>
              <a:xfrm flipH="1" rot="6480000">
                <a:off x="1354533946" y="440038977"/>
                <a:ext cx="27797606" cy="17532148"/>
              </a:xfrm>
              <a:custGeom>
                <a:rect b="b" l="l" r="r" t="t"/>
                <a:pathLst>
                  <a:path extrusionOk="0" h="21600" w="21600">
                    <a:moveTo>
                      <a:pt x="21600" y="10799"/>
                    </a:moveTo>
                    <a:cubicBezTo>
                      <a:pt x="21600" y="16763"/>
                      <a:pt x="16763" y="21599"/>
                      <a:pt x="10800" y="21599"/>
                    </a:cubicBezTo>
                    <a:cubicBezTo>
                      <a:pt x="4832" y="21599"/>
                      <a:pt x="0" y="16763"/>
                      <a:pt x="0" y="10799"/>
                    </a:cubicBezTo>
                    <a:cubicBezTo>
                      <a:pt x="0" y="4834"/>
                      <a:pt x="4832" y="0"/>
                      <a:pt x="10800" y="0"/>
                    </a:cubicBezTo>
                    <a:cubicBezTo>
                      <a:pt x="16763" y="0"/>
                      <a:pt x="21600" y="4834"/>
                      <a:pt x="21600"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14" name="Google Shape;814;p5"/>
              <p:cNvSpPr/>
              <p:nvPr/>
            </p:nvSpPr>
            <p:spPr>
              <a:xfrm flipH="1" rot="6480000">
                <a:off x="1354649224" y="909706974"/>
                <a:ext cx="27797606" cy="17531933"/>
              </a:xfrm>
              <a:custGeom>
                <a:rect b="b" l="l" r="r" t="t"/>
                <a:pathLst>
                  <a:path extrusionOk="0" h="21600" w="21600">
                    <a:moveTo>
                      <a:pt x="21600" y="10800"/>
                    </a:moveTo>
                    <a:cubicBezTo>
                      <a:pt x="21600" y="16765"/>
                      <a:pt x="16763" y="21599"/>
                      <a:pt x="10800" y="21599"/>
                    </a:cubicBezTo>
                    <a:cubicBezTo>
                      <a:pt x="4832" y="21599"/>
                      <a:pt x="0" y="16765"/>
                      <a:pt x="0" y="10800"/>
                    </a:cubicBezTo>
                    <a:cubicBezTo>
                      <a:pt x="0" y="4836"/>
                      <a:pt x="4832" y="0"/>
                      <a:pt x="10800" y="0"/>
                    </a:cubicBezTo>
                    <a:cubicBezTo>
                      <a:pt x="16763"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15" name="Google Shape;815;p5"/>
              <p:cNvSpPr/>
              <p:nvPr/>
            </p:nvSpPr>
            <p:spPr>
              <a:xfrm flipH="1" rot="6480000">
                <a:off x="1806664241" y="832102600"/>
                <a:ext cx="27797606" cy="17531933"/>
              </a:xfrm>
              <a:custGeom>
                <a:rect b="b" l="l" r="r" t="t"/>
                <a:pathLst>
                  <a:path extrusionOk="0" h="21600" w="21600">
                    <a:moveTo>
                      <a:pt x="21600" y="10800"/>
                    </a:moveTo>
                    <a:cubicBezTo>
                      <a:pt x="21600" y="16765"/>
                      <a:pt x="16767" y="21599"/>
                      <a:pt x="10800" y="21599"/>
                    </a:cubicBezTo>
                    <a:cubicBezTo>
                      <a:pt x="4836" y="21599"/>
                      <a:pt x="0" y="16765"/>
                      <a:pt x="0" y="10800"/>
                    </a:cubicBezTo>
                    <a:cubicBezTo>
                      <a:pt x="0" y="4836"/>
                      <a:pt x="4836" y="0"/>
                      <a:pt x="10800" y="0"/>
                    </a:cubicBezTo>
                    <a:cubicBezTo>
                      <a:pt x="16767" y="0"/>
                      <a:pt x="21600" y="4836"/>
                      <a:pt x="21600"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16" name="Google Shape;816;p5"/>
              <p:cNvSpPr/>
              <p:nvPr/>
            </p:nvSpPr>
            <p:spPr>
              <a:xfrm flipH="1" rot="6480000">
                <a:off x="1552650192" y="1621488408"/>
                <a:ext cx="27802736" cy="17531933"/>
              </a:xfrm>
              <a:custGeom>
                <a:rect b="b" l="l" r="r" t="t"/>
                <a:pathLst>
                  <a:path extrusionOk="0" h="21600" w="21600">
                    <a:moveTo>
                      <a:pt x="21599" y="10800"/>
                    </a:moveTo>
                    <a:cubicBezTo>
                      <a:pt x="21599" y="16765"/>
                      <a:pt x="16764" y="21599"/>
                      <a:pt x="10800" y="21599"/>
                    </a:cubicBezTo>
                    <a:cubicBezTo>
                      <a:pt x="4835" y="21599"/>
                      <a:pt x="0" y="16765"/>
                      <a:pt x="0" y="10800"/>
                    </a:cubicBezTo>
                    <a:cubicBezTo>
                      <a:pt x="0" y="4836"/>
                      <a:pt x="4835" y="0"/>
                      <a:pt x="10800" y="0"/>
                    </a:cubicBezTo>
                    <a:cubicBezTo>
                      <a:pt x="16764" y="0"/>
                      <a:pt x="21599" y="4836"/>
                      <a:pt x="21599"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17" name="Google Shape;817;p5"/>
              <p:cNvSpPr/>
              <p:nvPr/>
            </p:nvSpPr>
            <p:spPr>
              <a:xfrm flipH="1" rot="6480000">
                <a:off x="822297451" y="2098909871"/>
                <a:ext cx="37075103" cy="23382800"/>
              </a:xfrm>
              <a:custGeom>
                <a:rect b="b" l="l" r="r" t="t"/>
                <a:pathLst>
                  <a:path extrusionOk="0" h="21600" w="21600">
                    <a:moveTo>
                      <a:pt x="10800" y="18914"/>
                    </a:moveTo>
                    <a:cubicBezTo>
                      <a:pt x="6317" y="18914"/>
                      <a:pt x="2683" y="15281"/>
                      <a:pt x="2683" y="10800"/>
                    </a:cubicBezTo>
                    <a:cubicBezTo>
                      <a:pt x="2683" y="6318"/>
                      <a:pt x="6317" y="2685"/>
                      <a:pt x="10800" y="2685"/>
                    </a:cubicBezTo>
                    <a:cubicBezTo>
                      <a:pt x="15281" y="2685"/>
                      <a:pt x="18914" y="6318"/>
                      <a:pt x="18914" y="10800"/>
                    </a:cubicBezTo>
                    <a:cubicBezTo>
                      <a:pt x="18914" y="15281"/>
                      <a:pt x="15281" y="18914"/>
                      <a:pt x="10800" y="18914"/>
                    </a:cubicBezTo>
                    <a:close/>
                    <a:moveTo>
                      <a:pt x="10800" y="0"/>
                    </a:moveTo>
                    <a:cubicBezTo>
                      <a:pt x="4834" y="0"/>
                      <a:pt x="0" y="4835"/>
                      <a:pt x="0" y="10800"/>
                    </a:cubicBezTo>
                    <a:cubicBezTo>
                      <a:pt x="0" y="16764"/>
                      <a:pt x="4834" y="21599"/>
                      <a:pt x="10800" y="21599"/>
                    </a:cubicBezTo>
                    <a:cubicBezTo>
                      <a:pt x="16763" y="21599"/>
                      <a:pt x="21599" y="16764"/>
                      <a:pt x="21599" y="10800"/>
                    </a:cubicBezTo>
                    <a:cubicBezTo>
                      <a:pt x="21599" y="4835"/>
                      <a:pt x="16763" y="0"/>
                      <a:pt x="10800"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18" name="Google Shape;818;p5"/>
              <p:cNvSpPr/>
              <p:nvPr/>
            </p:nvSpPr>
            <p:spPr>
              <a:xfrm flipH="1" rot="6480000">
                <a:off x="302338113" y="1790093749"/>
                <a:ext cx="37075103" cy="23382800"/>
              </a:xfrm>
              <a:custGeom>
                <a:rect b="b" l="l" r="r" t="t"/>
                <a:pathLst>
                  <a:path extrusionOk="0" h="21600" w="21600">
                    <a:moveTo>
                      <a:pt x="10800" y="18914"/>
                    </a:moveTo>
                    <a:cubicBezTo>
                      <a:pt x="6318" y="18914"/>
                      <a:pt x="2683" y="15281"/>
                      <a:pt x="2683" y="10800"/>
                    </a:cubicBezTo>
                    <a:cubicBezTo>
                      <a:pt x="2683" y="6318"/>
                      <a:pt x="6318" y="2685"/>
                      <a:pt x="10800" y="2685"/>
                    </a:cubicBezTo>
                    <a:cubicBezTo>
                      <a:pt x="15282" y="2685"/>
                      <a:pt x="18916" y="6318"/>
                      <a:pt x="18916" y="10800"/>
                    </a:cubicBezTo>
                    <a:cubicBezTo>
                      <a:pt x="18916" y="15281"/>
                      <a:pt x="15282" y="18914"/>
                      <a:pt x="10800" y="18914"/>
                    </a:cubicBezTo>
                    <a:close/>
                    <a:moveTo>
                      <a:pt x="10800" y="0"/>
                    </a:moveTo>
                    <a:cubicBezTo>
                      <a:pt x="4836" y="0"/>
                      <a:pt x="0" y="4835"/>
                      <a:pt x="0" y="10800"/>
                    </a:cubicBezTo>
                    <a:cubicBezTo>
                      <a:pt x="0" y="16764"/>
                      <a:pt x="4836" y="21599"/>
                      <a:pt x="10800" y="21599"/>
                    </a:cubicBezTo>
                    <a:cubicBezTo>
                      <a:pt x="16765" y="21599"/>
                      <a:pt x="21599" y="16764"/>
                      <a:pt x="21599" y="10800"/>
                    </a:cubicBezTo>
                    <a:cubicBezTo>
                      <a:pt x="21599" y="4835"/>
                      <a:pt x="16765"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19" name="Google Shape;819;p5"/>
              <p:cNvSpPr/>
              <p:nvPr/>
            </p:nvSpPr>
            <p:spPr>
              <a:xfrm flipH="1" rot="6480000">
                <a:off x="242669484" y="1205453082"/>
                <a:ext cx="37077495" cy="23381077"/>
              </a:xfrm>
              <a:custGeom>
                <a:rect b="b" l="l" r="r" t="t"/>
                <a:pathLst>
                  <a:path extrusionOk="0" h="21600" w="21600">
                    <a:moveTo>
                      <a:pt x="10799" y="18916"/>
                    </a:moveTo>
                    <a:cubicBezTo>
                      <a:pt x="6318" y="18916"/>
                      <a:pt x="2685" y="15282"/>
                      <a:pt x="2685" y="10800"/>
                    </a:cubicBezTo>
                    <a:cubicBezTo>
                      <a:pt x="2685" y="6317"/>
                      <a:pt x="6318" y="2685"/>
                      <a:pt x="10799" y="2685"/>
                    </a:cubicBezTo>
                    <a:cubicBezTo>
                      <a:pt x="15281" y="2685"/>
                      <a:pt x="18914" y="6317"/>
                      <a:pt x="18914" y="10800"/>
                    </a:cubicBezTo>
                    <a:cubicBezTo>
                      <a:pt x="18914" y="15282"/>
                      <a:pt x="15281" y="18916"/>
                      <a:pt x="10799" y="18916"/>
                    </a:cubicBezTo>
                    <a:close/>
                    <a:moveTo>
                      <a:pt x="10799" y="0"/>
                    </a:moveTo>
                    <a:cubicBezTo>
                      <a:pt x="4835" y="0"/>
                      <a:pt x="0" y="4836"/>
                      <a:pt x="0" y="10800"/>
                    </a:cubicBezTo>
                    <a:cubicBezTo>
                      <a:pt x="0" y="16765"/>
                      <a:pt x="4835" y="21600"/>
                      <a:pt x="10799" y="21600"/>
                    </a:cubicBezTo>
                    <a:cubicBezTo>
                      <a:pt x="16764" y="21600"/>
                      <a:pt x="21600" y="16765"/>
                      <a:pt x="21600" y="10800"/>
                    </a:cubicBezTo>
                    <a:cubicBezTo>
                      <a:pt x="21600" y="4836"/>
                      <a:pt x="16764" y="0"/>
                      <a:pt x="10799"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20" name="Google Shape;820;p5"/>
              <p:cNvSpPr/>
              <p:nvPr/>
            </p:nvSpPr>
            <p:spPr>
              <a:xfrm flipH="1" rot="6480000">
                <a:off x="1543828009" y="1616213090"/>
                <a:ext cx="46460999" cy="29300183"/>
              </a:xfrm>
              <a:custGeom>
                <a:rect b="b" l="l" r="r" t="t"/>
                <a:pathLst>
                  <a:path extrusionOk="0" h="21600" w="21600">
                    <a:moveTo>
                      <a:pt x="10800" y="18914"/>
                    </a:moveTo>
                    <a:cubicBezTo>
                      <a:pt x="6318" y="18914"/>
                      <a:pt x="2685" y="15281"/>
                      <a:pt x="2685" y="10800"/>
                    </a:cubicBezTo>
                    <a:cubicBezTo>
                      <a:pt x="2685" y="6317"/>
                      <a:pt x="6318" y="2683"/>
                      <a:pt x="10800" y="2683"/>
                    </a:cubicBezTo>
                    <a:cubicBezTo>
                      <a:pt x="15281" y="2683"/>
                      <a:pt x="18914" y="6317"/>
                      <a:pt x="18914" y="10800"/>
                    </a:cubicBezTo>
                    <a:cubicBezTo>
                      <a:pt x="18914" y="15281"/>
                      <a:pt x="15281" y="18914"/>
                      <a:pt x="10800" y="18914"/>
                    </a:cubicBezTo>
                    <a:close/>
                    <a:moveTo>
                      <a:pt x="10800" y="0"/>
                    </a:moveTo>
                    <a:cubicBezTo>
                      <a:pt x="4835" y="0"/>
                      <a:pt x="0" y="4834"/>
                      <a:pt x="0" y="10800"/>
                    </a:cubicBezTo>
                    <a:cubicBezTo>
                      <a:pt x="0" y="16764"/>
                      <a:pt x="4835" y="21599"/>
                      <a:pt x="10800" y="21599"/>
                    </a:cubicBezTo>
                    <a:cubicBezTo>
                      <a:pt x="16764" y="21599"/>
                      <a:pt x="21599" y="16764"/>
                      <a:pt x="21599" y="10800"/>
                    </a:cubicBezTo>
                    <a:cubicBezTo>
                      <a:pt x="21599" y="4834"/>
                      <a:pt x="16764" y="0"/>
                      <a:pt x="10800"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21" name="Google Shape;821;p5"/>
              <p:cNvSpPr/>
              <p:nvPr/>
            </p:nvSpPr>
            <p:spPr>
              <a:xfrm flipH="1" rot="6480000">
                <a:off x="1922657184" y="426839970"/>
                <a:ext cx="37075103" cy="23381077"/>
              </a:xfrm>
              <a:custGeom>
                <a:rect b="b" l="l" r="r" t="t"/>
                <a:pathLst>
                  <a:path extrusionOk="0" h="21600" w="21600">
                    <a:moveTo>
                      <a:pt x="10798" y="18916"/>
                    </a:moveTo>
                    <a:cubicBezTo>
                      <a:pt x="6315" y="18916"/>
                      <a:pt x="2683" y="15282"/>
                      <a:pt x="2683" y="10800"/>
                    </a:cubicBezTo>
                    <a:cubicBezTo>
                      <a:pt x="2683" y="6317"/>
                      <a:pt x="6315" y="2683"/>
                      <a:pt x="10798" y="2683"/>
                    </a:cubicBezTo>
                    <a:cubicBezTo>
                      <a:pt x="15281" y="2683"/>
                      <a:pt x="18913" y="6317"/>
                      <a:pt x="18913" y="10800"/>
                    </a:cubicBezTo>
                    <a:cubicBezTo>
                      <a:pt x="18913" y="15282"/>
                      <a:pt x="15281" y="18916"/>
                      <a:pt x="10798" y="18916"/>
                    </a:cubicBezTo>
                    <a:close/>
                    <a:moveTo>
                      <a:pt x="10798" y="0"/>
                    </a:moveTo>
                    <a:cubicBezTo>
                      <a:pt x="4833" y="0"/>
                      <a:pt x="0" y="4834"/>
                      <a:pt x="0" y="10800"/>
                    </a:cubicBezTo>
                    <a:cubicBezTo>
                      <a:pt x="0" y="16765"/>
                      <a:pt x="4833" y="21600"/>
                      <a:pt x="10798" y="21600"/>
                    </a:cubicBezTo>
                    <a:cubicBezTo>
                      <a:pt x="16763" y="21600"/>
                      <a:pt x="21599" y="16765"/>
                      <a:pt x="21599" y="10800"/>
                    </a:cubicBezTo>
                    <a:cubicBezTo>
                      <a:pt x="21599" y="4834"/>
                      <a:pt x="16763" y="0"/>
                      <a:pt x="10798"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22" name="Google Shape;822;p5"/>
              <p:cNvSpPr/>
              <p:nvPr/>
            </p:nvSpPr>
            <p:spPr>
              <a:xfrm flipH="1" rot="6480000">
                <a:off x="1258339721" y="3020028"/>
                <a:ext cx="37074760" cy="23381077"/>
              </a:xfrm>
              <a:custGeom>
                <a:rect b="b" l="l" r="r" t="t"/>
                <a:pathLst>
                  <a:path extrusionOk="0" h="21600" w="21600">
                    <a:moveTo>
                      <a:pt x="10801" y="18914"/>
                    </a:moveTo>
                    <a:cubicBezTo>
                      <a:pt x="6318" y="18914"/>
                      <a:pt x="2683" y="15281"/>
                      <a:pt x="2683" y="10800"/>
                    </a:cubicBezTo>
                    <a:cubicBezTo>
                      <a:pt x="2683" y="6317"/>
                      <a:pt x="6318" y="2683"/>
                      <a:pt x="10801" y="2683"/>
                    </a:cubicBezTo>
                    <a:cubicBezTo>
                      <a:pt x="15284" y="2683"/>
                      <a:pt x="18916" y="6317"/>
                      <a:pt x="18916" y="10800"/>
                    </a:cubicBezTo>
                    <a:cubicBezTo>
                      <a:pt x="18916" y="15281"/>
                      <a:pt x="15284" y="18914"/>
                      <a:pt x="10801" y="18914"/>
                    </a:cubicBezTo>
                    <a:close/>
                    <a:moveTo>
                      <a:pt x="10801" y="0"/>
                    </a:moveTo>
                    <a:cubicBezTo>
                      <a:pt x="4836" y="0"/>
                      <a:pt x="0" y="4834"/>
                      <a:pt x="0" y="10800"/>
                    </a:cubicBezTo>
                    <a:cubicBezTo>
                      <a:pt x="0" y="16763"/>
                      <a:pt x="4836" y="21600"/>
                      <a:pt x="10801" y="21600"/>
                    </a:cubicBezTo>
                    <a:cubicBezTo>
                      <a:pt x="16766" y="21600"/>
                      <a:pt x="21599" y="16763"/>
                      <a:pt x="21599" y="10800"/>
                    </a:cubicBezTo>
                    <a:cubicBezTo>
                      <a:pt x="21599" y="4834"/>
                      <a:pt x="16766" y="0"/>
                      <a:pt x="10801"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23" name="Google Shape;823;p5"/>
              <p:cNvSpPr/>
              <p:nvPr/>
            </p:nvSpPr>
            <p:spPr>
              <a:xfrm flipH="1" rot="6480000">
                <a:off x="846818136" y="1871591061"/>
                <a:ext cx="53501708" cy="33738919"/>
              </a:xfrm>
              <a:custGeom>
                <a:rect b="b" l="l" r="r" t="t"/>
                <a:pathLst>
                  <a:path extrusionOk="0" h="21600" w="21600">
                    <a:moveTo>
                      <a:pt x="10800" y="18915"/>
                    </a:moveTo>
                    <a:cubicBezTo>
                      <a:pt x="6318" y="18915"/>
                      <a:pt x="2685" y="15281"/>
                      <a:pt x="2685" y="10800"/>
                    </a:cubicBezTo>
                    <a:cubicBezTo>
                      <a:pt x="2685" y="6317"/>
                      <a:pt x="6318" y="2684"/>
                      <a:pt x="10800" y="2684"/>
                    </a:cubicBezTo>
                    <a:cubicBezTo>
                      <a:pt x="15281" y="2684"/>
                      <a:pt x="18914" y="6317"/>
                      <a:pt x="18914" y="10800"/>
                    </a:cubicBezTo>
                    <a:cubicBezTo>
                      <a:pt x="18914" y="15281"/>
                      <a:pt x="15281" y="18915"/>
                      <a:pt x="10800" y="18915"/>
                    </a:cubicBezTo>
                    <a:close/>
                    <a:moveTo>
                      <a:pt x="10800" y="0"/>
                    </a:moveTo>
                    <a:cubicBezTo>
                      <a:pt x="4835" y="0"/>
                      <a:pt x="0" y="4834"/>
                      <a:pt x="0" y="10800"/>
                    </a:cubicBezTo>
                    <a:cubicBezTo>
                      <a:pt x="0" y="16765"/>
                      <a:pt x="4835" y="21599"/>
                      <a:pt x="10800" y="21599"/>
                    </a:cubicBezTo>
                    <a:cubicBezTo>
                      <a:pt x="16764" y="21599"/>
                      <a:pt x="21600" y="16765"/>
                      <a:pt x="21600" y="10800"/>
                    </a:cubicBezTo>
                    <a:cubicBezTo>
                      <a:pt x="21600" y="4834"/>
                      <a:pt x="16764"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24" name="Google Shape;824;p5"/>
              <p:cNvSpPr/>
              <p:nvPr/>
            </p:nvSpPr>
            <p:spPr>
              <a:xfrm flipH="1" rot="6480000">
                <a:off x="856888348" y="1877934668"/>
                <a:ext cx="33334010" cy="21023509"/>
              </a:xfrm>
              <a:custGeom>
                <a:rect b="b" l="l" r="r" t="t"/>
                <a:pathLst>
                  <a:path extrusionOk="0" h="21600" w="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25" name="Google Shape;825;p5"/>
              <p:cNvSpPr/>
              <p:nvPr/>
            </p:nvSpPr>
            <p:spPr>
              <a:xfrm flipH="1" rot="6480000">
                <a:off x="165622147" y="1471096524"/>
                <a:ext cx="53499312" cy="33738919"/>
              </a:xfrm>
              <a:custGeom>
                <a:rect b="b" l="l" r="r" t="t"/>
                <a:pathLst>
                  <a:path extrusionOk="0" h="21600" w="21600">
                    <a:moveTo>
                      <a:pt x="10800" y="18915"/>
                    </a:moveTo>
                    <a:cubicBezTo>
                      <a:pt x="6318" y="18915"/>
                      <a:pt x="2684" y="15281"/>
                      <a:pt x="2684" y="10800"/>
                    </a:cubicBezTo>
                    <a:cubicBezTo>
                      <a:pt x="2684" y="6317"/>
                      <a:pt x="6318" y="2684"/>
                      <a:pt x="10800" y="2684"/>
                    </a:cubicBezTo>
                    <a:cubicBezTo>
                      <a:pt x="15282" y="2684"/>
                      <a:pt x="18915" y="6317"/>
                      <a:pt x="18915" y="10800"/>
                    </a:cubicBezTo>
                    <a:cubicBezTo>
                      <a:pt x="18915" y="15281"/>
                      <a:pt x="15282" y="18915"/>
                      <a:pt x="10800" y="18915"/>
                    </a:cubicBezTo>
                    <a:close/>
                    <a:moveTo>
                      <a:pt x="10800" y="0"/>
                    </a:moveTo>
                    <a:cubicBezTo>
                      <a:pt x="4834" y="0"/>
                      <a:pt x="0" y="4834"/>
                      <a:pt x="0" y="10800"/>
                    </a:cubicBezTo>
                    <a:cubicBezTo>
                      <a:pt x="0" y="16765"/>
                      <a:pt x="4834" y="21599"/>
                      <a:pt x="10800" y="21599"/>
                    </a:cubicBezTo>
                    <a:cubicBezTo>
                      <a:pt x="16765" y="21599"/>
                      <a:pt x="21600" y="16765"/>
                      <a:pt x="21600" y="10800"/>
                    </a:cubicBezTo>
                    <a:cubicBezTo>
                      <a:pt x="21600" y="4834"/>
                      <a:pt x="16765" y="0"/>
                      <a:pt x="10800"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26" name="Google Shape;826;p5"/>
              <p:cNvSpPr/>
              <p:nvPr/>
            </p:nvSpPr>
            <p:spPr>
              <a:xfrm flipH="1" rot="6480000">
                <a:off x="175691391" y="1477438262"/>
                <a:ext cx="33336406" cy="21023509"/>
              </a:xfrm>
              <a:custGeom>
                <a:rect b="b" l="l" r="r" t="t"/>
                <a:pathLst>
                  <a:path extrusionOk="0" h="21600" w="21600">
                    <a:moveTo>
                      <a:pt x="21599" y="10800"/>
                    </a:moveTo>
                    <a:cubicBezTo>
                      <a:pt x="21599" y="16763"/>
                      <a:pt x="16764" y="21599"/>
                      <a:pt x="10800" y="21599"/>
                    </a:cubicBezTo>
                    <a:cubicBezTo>
                      <a:pt x="4836" y="21599"/>
                      <a:pt x="0" y="16763"/>
                      <a:pt x="0" y="10800"/>
                    </a:cubicBezTo>
                    <a:cubicBezTo>
                      <a:pt x="0" y="4835"/>
                      <a:pt x="4836" y="0"/>
                      <a:pt x="10800" y="0"/>
                    </a:cubicBezTo>
                    <a:cubicBezTo>
                      <a:pt x="16764" y="0"/>
                      <a:pt x="21599" y="4835"/>
                      <a:pt x="21599" y="1080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27" name="Google Shape;827;p5"/>
              <p:cNvSpPr/>
              <p:nvPr/>
            </p:nvSpPr>
            <p:spPr>
              <a:xfrm flipH="1" rot="6480000">
                <a:off x="758565381" y="362020502"/>
                <a:ext cx="53499312" cy="33738919"/>
              </a:xfrm>
              <a:custGeom>
                <a:rect b="b" l="l" r="r" t="t"/>
                <a:pathLst>
                  <a:path extrusionOk="0" h="21600" w="21600">
                    <a:moveTo>
                      <a:pt x="10799" y="18915"/>
                    </a:moveTo>
                    <a:cubicBezTo>
                      <a:pt x="6316" y="18915"/>
                      <a:pt x="2684" y="15282"/>
                      <a:pt x="2684" y="10800"/>
                    </a:cubicBezTo>
                    <a:cubicBezTo>
                      <a:pt x="2684" y="6318"/>
                      <a:pt x="6316" y="2685"/>
                      <a:pt x="10799" y="2685"/>
                    </a:cubicBezTo>
                    <a:cubicBezTo>
                      <a:pt x="15281" y="2685"/>
                      <a:pt x="18915" y="6318"/>
                      <a:pt x="18915" y="10800"/>
                    </a:cubicBezTo>
                    <a:cubicBezTo>
                      <a:pt x="18915" y="15282"/>
                      <a:pt x="15281" y="18915"/>
                      <a:pt x="10799" y="18915"/>
                    </a:cubicBezTo>
                    <a:close/>
                    <a:moveTo>
                      <a:pt x="10799" y="0"/>
                    </a:moveTo>
                    <a:cubicBezTo>
                      <a:pt x="4834" y="0"/>
                      <a:pt x="0" y="4835"/>
                      <a:pt x="0" y="10800"/>
                    </a:cubicBezTo>
                    <a:cubicBezTo>
                      <a:pt x="0" y="16765"/>
                      <a:pt x="4834" y="21599"/>
                      <a:pt x="10799" y="21599"/>
                    </a:cubicBezTo>
                    <a:cubicBezTo>
                      <a:pt x="16765" y="21599"/>
                      <a:pt x="21600" y="16765"/>
                      <a:pt x="21600" y="10800"/>
                    </a:cubicBezTo>
                    <a:cubicBezTo>
                      <a:pt x="21600" y="4835"/>
                      <a:pt x="16765" y="0"/>
                      <a:pt x="10799" y="0"/>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28" name="Google Shape;828;p5"/>
              <p:cNvSpPr/>
              <p:nvPr/>
            </p:nvSpPr>
            <p:spPr>
              <a:xfrm flipH="1" rot="6480000">
                <a:off x="768634384" y="368364094"/>
                <a:ext cx="33336406" cy="21022003"/>
              </a:xfrm>
              <a:custGeom>
                <a:rect b="b" l="l" r="r" t="t"/>
                <a:pathLst>
                  <a:path extrusionOk="0" h="21600" w="21600">
                    <a:moveTo>
                      <a:pt x="21599" y="10799"/>
                    </a:moveTo>
                    <a:cubicBezTo>
                      <a:pt x="21599" y="16764"/>
                      <a:pt x="16764" y="21600"/>
                      <a:pt x="10798" y="21600"/>
                    </a:cubicBezTo>
                    <a:cubicBezTo>
                      <a:pt x="4835" y="21600"/>
                      <a:pt x="0" y="16764"/>
                      <a:pt x="0" y="10799"/>
                    </a:cubicBezTo>
                    <a:cubicBezTo>
                      <a:pt x="0" y="4835"/>
                      <a:pt x="4835" y="0"/>
                      <a:pt x="10798" y="0"/>
                    </a:cubicBezTo>
                    <a:cubicBezTo>
                      <a:pt x="16764" y="0"/>
                      <a:pt x="21599" y="4835"/>
                      <a:pt x="21599" y="1079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29" name="Google Shape;829;p5"/>
              <p:cNvSpPr/>
              <p:nvPr/>
            </p:nvSpPr>
            <p:spPr>
              <a:xfrm flipH="1" rot="6480000">
                <a:off x="273802862" y="1914053454"/>
                <a:ext cx="31582812" cy="19917485"/>
              </a:xfrm>
              <a:custGeom>
                <a:rect b="b" l="l" r="r" t="t"/>
                <a:pathLst>
                  <a:path extrusionOk="0" h="21600" w="21600">
                    <a:moveTo>
                      <a:pt x="10799" y="18914"/>
                    </a:moveTo>
                    <a:cubicBezTo>
                      <a:pt x="6317" y="18914"/>
                      <a:pt x="2683" y="15282"/>
                      <a:pt x="2683" y="10799"/>
                    </a:cubicBezTo>
                    <a:cubicBezTo>
                      <a:pt x="2683" y="6317"/>
                      <a:pt x="6317" y="2683"/>
                      <a:pt x="10799" y="2683"/>
                    </a:cubicBezTo>
                    <a:cubicBezTo>
                      <a:pt x="15282" y="2683"/>
                      <a:pt x="18914" y="6317"/>
                      <a:pt x="18914" y="10799"/>
                    </a:cubicBezTo>
                    <a:cubicBezTo>
                      <a:pt x="18914" y="15282"/>
                      <a:pt x="15282" y="18914"/>
                      <a:pt x="10799" y="18914"/>
                    </a:cubicBezTo>
                    <a:close/>
                    <a:moveTo>
                      <a:pt x="10799" y="0"/>
                    </a:moveTo>
                    <a:cubicBezTo>
                      <a:pt x="4835" y="0"/>
                      <a:pt x="0" y="4835"/>
                      <a:pt x="0" y="10799"/>
                    </a:cubicBezTo>
                    <a:cubicBezTo>
                      <a:pt x="0" y="16764"/>
                      <a:pt x="4835" y="21600"/>
                      <a:pt x="10799" y="21600"/>
                    </a:cubicBezTo>
                    <a:cubicBezTo>
                      <a:pt x="16764" y="21600"/>
                      <a:pt x="21600" y="16764"/>
                      <a:pt x="21600" y="10799"/>
                    </a:cubicBezTo>
                    <a:cubicBezTo>
                      <a:pt x="21600" y="4835"/>
                      <a:pt x="16764" y="0"/>
                      <a:pt x="10799" y="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30" name="Google Shape;830;p5"/>
              <p:cNvSpPr/>
              <p:nvPr/>
            </p:nvSpPr>
            <p:spPr>
              <a:xfrm flipH="1" rot="6480000">
                <a:off x="280346863" y="1918517940"/>
                <a:ext cx="19679711" cy="12410810"/>
              </a:xfrm>
              <a:custGeom>
                <a:rect b="b" l="l" r="r" t="t"/>
                <a:pathLst>
                  <a:path extrusionOk="0" h="21600" w="21600">
                    <a:moveTo>
                      <a:pt x="21600" y="10800"/>
                    </a:moveTo>
                    <a:cubicBezTo>
                      <a:pt x="21600" y="16765"/>
                      <a:pt x="16765" y="21600"/>
                      <a:pt x="10800" y="21600"/>
                    </a:cubicBezTo>
                    <a:cubicBezTo>
                      <a:pt x="4836" y="21600"/>
                      <a:pt x="0" y="16765"/>
                      <a:pt x="0" y="10800"/>
                    </a:cubicBezTo>
                    <a:cubicBezTo>
                      <a:pt x="0" y="4836"/>
                      <a:pt x="4836" y="0"/>
                      <a:pt x="10800" y="0"/>
                    </a:cubicBezTo>
                    <a:cubicBezTo>
                      <a:pt x="16765" y="0"/>
                      <a:pt x="21600" y="4836"/>
                      <a:pt x="21600" y="10800"/>
                    </a:cubicBezTo>
                    <a:close/>
                  </a:path>
                </a:pathLst>
              </a:custGeom>
              <a:solidFill>
                <a:srgbClr val="969696"/>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31" name="Google Shape;831;p5"/>
              <p:cNvSpPr/>
              <p:nvPr/>
            </p:nvSpPr>
            <p:spPr>
              <a:xfrm flipH="1" rot="6480000">
                <a:off x="1611028197" y="202017875"/>
                <a:ext cx="49803019" cy="31408474"/>
              </a:xfrm>
              <a:custGeom>
                <a:rect b="b" l="l" r="r" t="t"/>
                <a:pathLst>
                  <a:path extrusionOk="0" h="18914" w="18913">
                    <a:moveTo>
                      <a:pt x="4986" y="17789"/>
                    </a:moveTo>
                    <a:cubicBezTo>
                      <a:pt x="9588" y="20257"/>
                      <a:pt x="15319" y="18528"/>
                      <a:pt x="17788" y="13926"/>
                    </a:cubicBezTo>
                    <a:cubicBezTo>
                      <a:pt x="20257" y="9324"/>
                      <a:pt x="18526" y="3593"/>
                      <a:pt x="13926" y="1124"/>
                    </a:cubicBezTo>
                    <a:cubicBezTo>
                      <a:pt x="9324" y="-1343"/>
                      <a:pt x="3592" y="385"/>
                      <a:pt x="1123" y="4987"/>
                    </a:cubicBezTo>
                    <a:cubicBezTo>
                      <a:pt x="-1343" y="9589"/>
                      <a:pt x="385" y="15320"/>
                      <a:pt x="4986" y="17789"/>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32" name="Google Shape;832;p5"/>
              <p:cNvSpPr/>
              <p:nvPr/>
            </p:nvSpPr>
            <p:spPr>
              <a:xfrm flipH="1" rot="6480000">
                <a:off x="1401964873" y="36817735"/>
                <a:ext cx="26943721" cy="16992052"/>
              </a:xfrm>
              <a:custGeom>
                <a:rect b="b" l="l" r="r" t="t"/>
                <a:pathLst>
                  <a:path extrusionOk="0" h="18913" w="18913">
                    <a:moveTo>
                      <a:pt x="4988" y="17787"/>
                    </a:moveTo>
                    <a:cubicBezTo>
                      <a:pt x="9589" y="20255"/>
                      <a:pt x="15319" y="18526"/>
                      <a:pt x="17787" y="13923"/>
                    </a:cubicBezTo>
                    <a:cubicBezTo>
                      <a:pt x="20255" y="9322"/>
                      <a:pt x="18528" y="3592"/>
                      <a:pt x="13927" y="1124"/>
                    </a:cubicBezTo>
                    <a:cubicBezTo>
                      <a:pt x="9326" y="-1344"/>
                      <a:pt x="3592" y="385"/>
                      <a:pt x="1124" y="4986"/>
                    </a:cubicBezTo>
                    <a:cubicBezTo>
                      <a:pt x="-1344" y="9587"/>
                      <a:pt x="387" y="15319"/>
                      <a:pt x="4988" y="17787"/>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33" name="Google Shape;833;p5"/>
              <p:cNvSpPr/>
              <p:nvPr/>
            </p:nvSpPr>
            <p:spPr>
              <a:xfrm flipH="1" rot="6480000">
                <a:off x="2053458679" y="538885240"/>
                <a:ext cx="49795153" cy="31402448"/>
              </a:xfrm>
              <a:custGeom>
                <a:rect b="b" l="l" r="r" t="t"/>
                <a:pathLst>
                  <a:path extrusionOk="0" h="19320" w="19321">
                    <a:moveTo>
                      <a:pt x="2343" y="15968"/>
                    </a:moveTo>
                    <a:cubicBezTo>
                      <a:pt x="5828" y="20008"/>
                      <a:pt x="11927" y="20459"/>
                      <a:pt x="15967" y="16976"/>
                    </a:cubicBezTo>
                    <a:cubicBezTo>
                      <a:pt x="20009" y="13492"/>
                      <a:pt x="20460" y="7392"/>
                      <a:pt x="16976" y="3351"/>
                    </a:cubicBezTo>
                    <a:cubicBezTo>
                      <a:pt x="13493" y="-689"/>
                      <a:pt x="7392" y="-1140"/>
                      <a:pt x="3352" y="2343"/>
                    </a:cubicBezTo>
                    <a:cubicBezTo>
                      <a:pt x="-690" y="5827"/>
                      <a:pt x="-1139" y="11927"/>
                      <a:pt x="2343" y="15968"/>
                    </a:cubicBezTo>
                    <a:close/>
                  </a:path>
                </a:pathLst>
              </a:custGeom>
              <a:solidFill>
                <a:srgbClr val="2A274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34" name="Google Shape;834;p5"/>
              <p:cNvSpPr/>
              <p:nvPr/>
            </p:nvSpPr>
            <p:spPr>
              <a:xfrm flipH="1" rot="6480000">
                <a:off x="1333650216" y="627641050"/>
                <a:ext cx="300829887" cy="189717038"/>
              </a:xfrm>
              <a:custGeom>
                <a:rect b="b" l="l" r="r" t="t"/>
                <a:pathLst>
                  <a:path extrusionOk="0" h="21600" w="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path>
                </a:pathLst>
              </a:custGeom>
              <a:solidFill>
                <a:srgbClr val="2E2E35"/>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35" name="Google Shape;835;p5"/>
              <p:cNvSpPr/>
              <p:nvPr/>
            </p:nvSpPr>
            <p:spPr>
              <a:xfrm flipH="1" rot="6480000">
                <a:off x="1720328001" y="1198330521"/>
                <a:ext cx="111861021" cy="70544269"/>
              </a:xfrm>
              <a:custGeom>
                <a:rect b="b" l="l" r="r" t="t"/>
                <a:pathLst>
                  <a:path extrusionOk="0" h="21600" w="21600">
                    <a:moveTo>
                      <a:pt x="21600" y="10800"/>
                    </a:moveTo>
                    <a:cubicBezTo>
                      <a:pt x="21600" y="16764"/>
                      <a:pt x="16764" y="21599"/>
                      <a:pt x="10800" y="21599"/>
                    </a:cubicBezTo>
                    <a:cubicBezTo>
                      <a:pt x="4835" y="21599"/>
                      <a:pt x="0" y="16764"/>
                      <a:pt x="0" y="10800"/>
                    </a:cubicBezTo>
                    <a:cubicBezTo>
                      <a:pt x="0" y="4835"/>
                      <a:pt x="4835" y="0"/>
                      <a:pt x="10800" y="0"/>
                    </a:cubicBezTo>
                    <a:cubicBezTo>
                      <a:pt x="16764" y="0"/>
                      <a:pt x="21600" y="4835"/>
                      <a:pt x="21600" y="10800"/>
                    </a:cubicBezTo>
                    <a:close/>
                  </a:path>
                </a:pathLst>
              </a:custGeom>
              <a:solidFill>
                <a:srgbClr val="65A2FD"/>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36" name="Google Shape;836;p5"/>
              <p:cNvSpPr/>
              <p:nvPr/>
            </p:nvSpPr>
            <p:spPr>
              <a:xfrm>
                <a:off x="859317448" y="936411131"/>
                <a:ext cx="124808822" cy="101454195"/>
              </a:xfrm>
              <a:custGeom>
                <a:rect b="b" l="l" r="r" t="t"/>
                <a:pathLst>
                  <a:path extrusionOk="0" h="21515" w="21545">
                    <a:moveTo>
                      <a:pt x="9009" y="14012"/>
                    </a:moveTo>
                    <a:cubicBezTo>
                      <a:pt x="8777" y="14712"/>
                      <a:pt x="8545" y="15447"/>
                      <a:pt x="8303" y="16166"/>
                    </a:cubicBezTo>
                    <a:cubicBezTo>
                      <a:pt x="8066" y="16873"/>
                      <a:pt x="7857" y="17592"/>
                      <a:pt x="7510" y="18242"/>
                    </a:cubicBezTo>
                    <a:cubicBezTo>
                      <a:pt x="6937" y="19321"/>
                      <a:pt x="6134" y="20315"/>
                      <a:pt x="5252" y="21205"/>
                    </a:cubicBezTo>
                    <a:cubicBezTo>
                      <a:pt x="5134" y="21324"/>
                      <a:pt x="4969" y="21542"/>
                      <a:pt x="4778" y="21512"/>
                    </a:cubicBezTo>
                    <a:cubicBezTo>
                      <a:pt x="4632" y="21489"/>
                      <a:pt x="4619" y="21379"/>
                      <a:pt x="4591" y="21222"/>
                    </a:cubicBezTo>
                    <a:cubicBezTo>
                      <a:pt x="4435" y="20365"/>
                      <a:pt x="4324" y="19375"/>
                      <a:pt x="4382" y="18413"/>
                    </a:cubicBezTo>
                    <a:cubicBezTo>
                      <a:pt x="4448" y="17316"/>
                      <a:pt x="4751" y="16404"/>
                      <a:pt x="5032" y="15493"/>
                    </a:cubicBezTo>
                    <a:cubicBezTo>
                      <a:pt x="5567" y="13757"/>
                      <a:pt x="6078" y="12056"/>
                      <a:pt x="6618" y="10309"/>
                    </a:cubicBezTo>
                    <a:cubicBezTo>
                      <a:pt x="6654" y="10192"/>
                      <a:pt x="6750" y="10000"/>
                      <a:pt x="6717" y="9934"/>
                    </a:cubicBezTo>
                    <a:cubicBezTo>
                      <a:pt x="6472" y="9449"/>
                      <a:pt x="6314" y="9013"/>
                      <a:pt x="6244" y="8503"/>
                    </a:cubicBezTo>
                    <a:cubicBezTo>
                      <a:pt x="6163" y="7918"/>
                      <a:pt x="6225" y="7373"/>
                      <a:pt x="6398" y="6869"/>
                    </a:cubicBezTo>
                    <a:cubicBezTo>
                      <a:pt x="6703" y="5980"/>
                      <a:pt x="7406" y="5191"/>
                      <a:pt x="8491" y="4903"/>
                    </a:cubicBezTo>
                    <a:cubicBezTo>
                      <a:pt x="9180" y="4720"/>
                      <a:pt x="9944" y="4803"/>
                      <a:pt x="10408" y="5014"/>
                    </a:cubicBezTo>
                    <a:cubicBezTo>
                      <a:pt x="10885" y="5230"/>
                      <a:pt x="11213" y="5574"/>
                      <a:pt x="11366" y="6061"/>
                    </a:cubicBezTo>
                    <a:cubicBezTo>
                      <a:pt x="11529" y="6579"/>
                      <a:pt x="11408" y="7197"/>
                      <a:pt x="11278" y="7652"/>
                    </a:cubicBezTo>
                    <a:cubicBezTo>
                      <a:pt x="10982" y="8677"/>
                      <a:pt x="10595" y="9447"/>
                      <a:pt x="10242" y="10436"/>
                    </a:cubicBezTo>
                    <a:cubicBezTo>
                      <a:pt x="10067" y="10926"/>
                      <a:pt x="9870" y="11430"/>
                      <a:pt x="10033" y="11960"/>
                    </a:cubicBezTo>
                    <a:cubicBezTo>
                      <a:pt x="10183" y="12446"/>
                      <a:pt x="10515" y="12781"/>
                      <a:pt x="10969" y="13032"/>
                    </a:cubicBezTo>
                    <a:cubicBezTo>
                      <a:pt x="11439" y="13293"/>
                      <a:pt x="11996" y="13436"/>
                      <a:pt x="12764" y="13416"/>
                    </a:cubicBezTo>
                    <a:cubicBezTo>
                      <a:pt x="14122" y="13380"/>
                      <a:pt x="15065" y="12719"/>
                      <a:pt x="15695" y="12096"/>
                    </a:cubicBezTo>
                    <a:cubicBezTo>
                      <a:pt x="16703" y="11100"/>
                      <a:pt x="17314" y="9755"/>
                      <a:pt x="17546" y="8154"/>
                    </a:cubicBezTo>
                    <a:cubicBezTo>
                      <a:pt x="17620" y="7639"/>
                      <a:pt x="17675" y="7046"/>
                      <a:pt x="17623" y="6460"/>
                    </a:cubicBezTo>
                    <a:cubicBezTo>
                      <a:pt x="17526" y="5380"/>
                      <a:pt x="17082" y="4512"/>
                      <a:pt x="16378" y="3838"/>
                    </a:cubicBezTo>
                    <a:cubicBezTo>
                      <a:pt x="15707" y="3197"/>
                      <a:pt x="14758" y="2687"/>
                      <a:pt x="13603" y="2400"/>
                    </a:cubicBezTo>
                    <a:cubicBezTo>
                      <a:pt x="12456" y="2115"/>
                      <a:pt x="10869" y="2020"/>
                      <a:pt x="9460" y="2204"/>
                    </a:cubicBezTo>
                    <a:cubicBezTo>
                      <a:pt x="6900" y="2538"/>
                      <a:pt x="5093" y="3646"/>
                      <a:pt x="4030" y="5175"/>
                    </a:cubicBezTo>
                    <a:cubicBezTo>
                      <a:pt x="3472" y="5976"/>
                      <a:pt x="3104" y="6897"/>
                      <a:pt x="3104" y="8044"/>
                    </a:cubicBezTo>
                    <a:cubicBezTo>
                      <a:pt x="3104" y="8927"/>
                      <a:pt x="3391" y="9613"/>
                      <a:pt x="3853" y="10147"/>
                    </a:cubicBezTo>
                    <a:cubicBezTo>
                      <a:pt x="4000" y="10316"/>
                      <a:pt x="4216" y="10456"/>
                      <a:pt x="4360" y="10649"/>
                    </a:cubicBezTo>
                    <a:cubicBezTo>
                      <a:pt x="4564" y="10923"/>
                      <a:pt x="4329" y="11331"/>
                      <a:pt x="4228" y="11628"/>
                    </a:cubicBezTo>
                    <a:cubicBezTo>
                      <a:pt x="4106" y="11986"/>
                      <a:pt x="4093" y="12479"/>
                      <a:pt x="3545" y="12488"/>
                    </a:cubicBezTo>
                    <a:cubicBezTo>
                      <a:pt x="3318" y="12492"/>
                      <a:pt x="3032" y="12364"/>
                      <a:pt x="2840" y="12284"/>
                    </a:cubicBezTo>
                    <a:cubicBezTo>
                      <a:pt x="1398" y="11677"/>
                      <a:pt x="522" y="10573"/>
                      <a:pt x="163" y="9142"/>
                    </a:cubicBezTo>
                    <a:cubicBezTo>
                      <a:pt x="-55" y="8273"/>
                      <a:pt x="-55" y="7258"/>
                      <a:pt x="163" y="6418"/>
                    </a:cubicBezTo>
                    <a:cubicBezTo>
                      <a:pt x="373" y="5605"/>
                      <a:pt x="765" y="4856"/>
                      <a:pt x="1198" y="4247"/>
                    </a:cubicBezTo>
                    <a:cubicBezTo>
                      <a:pt x="2098" y="2983"/>
                      <a:pt x="3417" y="1972"/>
                      <a:pt x="5021" y="1250"/>
                    </a:cubicBezTo>
                    <a:cubicBezTo>
                      <a:pt x="6255" y="695"/>
                      <a:pt x="7646" y="306"/>
                      <a:pt x="9339" y="119"/>
                    </a:cubicBezTo>
                    <a:cubicBezTo>
                      <a:pt x="9901" y="56"/>
                      <a:pt x="10482" y="30"/>
                      <a:pt x="11113" y="8"/>
                    </a:cubicBezTo>
                    <a:cubicBezTo>
                      <a:pt x="12956" y="-58"/>
                      <a:pt x="14632" y="260"/>
                      <a:pt x="15894" y="689"/>
                    </a:cubicBezTo>
                    <a:cubicBezTo>
                      <a:pt x="17225" y="1142"/>
                      <a:pt x="18288" y="1746"/>
                      <a:pt x="19187" y="2493"/>
                    </a:cubicBezTo>
                    <a:cubicBezTo>
                      <a:pt x="20112" y="3263"/>
                      <a:pt x="20787" y="4159"/>
                      <a:pt x="21214" y="5277"/>
                    </a:cubicBezTo>
                    <a:cubicBezTo>
                      <a:pt x="21436" y="5859"/>
                      <a:pt x="21544" y="6482"/>
                      <a:pt x="21544" y="7201"/>
                    </a:cubicBezTo>
                    <a:cubicBezTo>
                      <a:pt x="21544" y="7923"/>
                      <a:pt x="21453" y="8558"/>
                      <a:pt x="21313" y="9193"/>
                    </a:cubicBezTo>
                    <a:cubicBezTo>
                      <a:pt x="20789" y="11572"/>
                      <a:pt x="19303" y="13518"/>
                      <a:pt x="17072" y="14625"/>
                    </a:cubicBezTo>
                    <a:cubicBezTo>
                      <a:pt x="16531" y="14893"/>
                      <a:pt x="15876" y="15141"/>
                      <a:pt x="15133" y="15305"/>
                    </a:cubicBezTo>
                    <a:cubicBezTo>
                      <a:pt x="14396" y="15469"/>
                      <a:pt x="13555" y="15591"/>
                      <a:pt x="12654" y="15544"/>
                    </a:cubicBezTo>
                    <a:cubicBezTo>
                      <a:pt x="11779" y="15498"/>
                      <a:pt x="11065" y="15317"/>
                      <a:pt x="10462" y="15059"/>
                    </a:cubicBezTo>
                    <a:cubicBezTo>
                      <a:pt x="9866" y="14802"/>
                      <a:pt x="9364" y="14487"/>
                      <a:pt x="9009" y="14012"/>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nvGrpSpPr>
              <p:cNvPr id="837" name="Google Shape;837;p5"/>
              <p:cNvGrpSpPr/>
              <p:nvPr/>
            </p:nvGrpSpPr>
            <p:grpSpPr>
              <a:xfrm>
                <a:off x="1311271050" y="1354716838"/>
                <a:ext cx="168237625" cy="107496684"/>
                <a:chOff x="0" y="0"/>
                <a:chExt cx="2147483647" cy="2147483647"/>
              </a:xfrm>
            </p:grpSpPr>
            <p:sp>
              <p:nvSpPr>
                <p:cNvPr id="838" name="Google Shape;838;p5"/>
                <p:cNvSpPr/>
                <p:nvPr/>
              </p:nvSpPr>
              <p:spPr>
                <a:xfrm>
                  <a:off x="0" y="0"/>
                  <a:ext cx="2147483647" cy="640269332"/>
                </a:xfrm>
                <a:custGeom>
                  <a:rect b="b" l="l" r="r" t="t"/>
                  <a:pathLst>
                    <a:path extrusionOk="0" h="21600" w="21600">
                      <a:moveTo>
                        <a:pt x="14640" y="11653"/>
                      </a:moveTo>
                      <a:cubicBezTo>
                        <a:pt x="14640" y="10392"/>
                        <a:pt x="14948" y="9369"/>
                        <a:pt x="15328" y="9369"/>
                      </a:cubicBezTo>
                      <a:lnTo>
                        <a:pt x="16820" y="9369"/>
                      </a:lnTo>
                      <a:cubicBezTo>
                        <a:pt x="17200" y="9369"/>
                        <a:pt x="17508" y="10392"/>
                        <a:pt x="17508" y="11653"/>
                      </a:cubicBezTo>
                      <a:lnTo>
                        <a:pt x="17508" y="16601"/>
                      </a:lnTo>
                      <a:cubicBezTo>
                        <a:pt x="17508" y="17862"/>
                        <a:pt x="17200" y="18886"/>
                        <a:pt x="16820" y="18886"/>
                      </a:cubicBezTo>
                      <a:lnTo>
                        <a:pt x="15328" y="18886"/>
                      </a:lnTo>
                      <a:cubicBezTo>
                        <a:pt x="14948" y="18886"/>
                        <a:pt x="14640" y="17862"/>
                        <a:pt x="14640" y="16601"/>
                      </a:cubicBezTo>
                      <a:cubicBezTo>
                        <a:pt x="14640" y="16601"/>
                        <a:pt x="14640" y="11653"/>
                        <a:pt x="14640" y="11653"/>
                      </a:cubicBezTo>
                      <a:close/>
                      <a:moveTo>
                        <a:pt x="7601" y="21599"/>
                      </a:moveTo>
                      <a:cubicBezTo>
                        <a:pt x="7943" y="20751"/>
                        <a:pt x="8315" y="20029"/>
                        <a:pt x="8715" y="19467"/>
                      </a:cubicBezTo>
                      <a:cubicBezTo>
                        <a:pt x="9356" y="18566"/>
                        <a:pt x="10064" y="18068"/>
                        <a:pt x="10799" y="18069"/>
                      </a:cubicBezTo>
                      <a:cubicBezTo>
                        <a:pt x="11903" y="18067"/>
                        <a:pt x="12941" y="19192"/>
                        <a:pt x="13794" y="21108"/>
                      </a:cubicBezTo>
                      <a:cubicBezTo>
                        <a:pt x="13864" y="21264"/>
                        <a:pt x="13930" y="21433"/>
                        <a:pt x="13998" y="21599"/>
                      </a:cubicBezTo>
                      <a:lnTo>
                        <a:pt x="21600" y="21599"/>
                      </a:lnTo>
                      <a:lnTo>
                        <a:pt x="21600" y="21502"/>
                      </a:lnTo>
                      <a:cubicBezTo>
                        <a:pt x="21600" y="9627"/>
                        <a:pt x="18698" y="0"/>
                        <a:pt x="15119" y="0"/>
                      </a:cubicBezTo>
                      <a:lnTo>
                        <a:pt x="6479" y="0"/>
                      </a:lnTo>
                      <a:cubicBezTo>
                        <a:pt x="2900" y="0"/>
                        <a:pt x="0" y="9627"/>
                        <a:pt x="0" y="21502"/>
                      </a:cubicBezTo>
                      <a:lnTo>
                        <a:pt x="0" y="21599"/>
                      </a:lnTo>
                      <a:cubicBezTo>
                        <a:pt x="0" y="21599"/>
                        <a:pt x="7601" y="21599"/>
                        <a:pt x="7601" y="21599"/>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39" name="Google Shape;839;p5"/>
                <p:cNvSpPr/>
                <p:nvPr/>
              </p:nvSpPr>
              <p:spPr>
                <a:xfrm>
                  <a:off x="0" y="803318383"/>
                  <a:ext cx="2147483647" cy="1344165263"/>
                </a:xfrm>
                <a:custGeom>
                  <a:rect b="b" l="l" r="r" t="t"/>
                  <a:pathLst>
                    <a:path extrusionOk="0" h="21600" w="21600">
                      <a:moveTo>
                        <a:pt x="15318" y="0"/>
                      </a:moveTo>
                      <a:cubicBezTo>
                        <a:pt x="15476" y="392"/>
                        <a:pt x="15616" y="805"/>
                        <a:pt x="15733" y="1239"/>
                      </a:cubicBezTo>
                      <a:cubicBezTo>
                        <a:pt x="16004" y="2253"/>
                        <a:pt x="16154" y="3371"/>
                        <a:pt x="16154" y="4533"/>
                      </a:cubicBezTo>
                      <a:cubicBezTo>
                        <a:pt x="16155" y="6278"/>
                        <a:pt x="15816" y="7918"/>
                        <a:pt x="15239" y="9265"/>
                      </a:cubicBezTo>
                      <a:cubicBezTo>
                        <a:pt x="14662" y="10615"/>
                        <a:pt x="13847" y="11684"/>
                        <a:pt x="12884" y="12329"/>
                      </a:cubicBezTo>
                      <a:cubicBezTo>
                        <a:pt x="12243" y="12758"/>
                        <a:pt x="11535" y="12995"/>
                        <a:pt x="10799" y="12995"/>
                      </a:cubicBezTo>
                      <a:cubicBezTo>
                        <a:pt x="9696" y="12995"/>
                        <a:pt x="8658" y="12460"/>
                        <a:pt x="7805" y="11548"/>
                      </a:cubicBezTo>
                      <a:cubicBezTo>
                        <a:pt x="6951" y="10636"/>
                        <a:pt x="6274" y="9349"/>
                        <a:pt x="5866" y="7827"/>
                      </a:cubicBezTo>
                      <a:cubicBezTo>
                        <a:pt x="5595" y="6814"/>
                        <a:pt x="5445" y="5695"/>
                        <a:pt x="5445" y="4533"/>
                      </a:cubicBezTo>
                      <a:cubicBezTo>
                        <a:pt x="5444" y="2872"/>
                        <a:pt x="5754" y="1309"/>
                        <a:pt x="6281" y="0"/>
                      </a:cubicBezTo>
                      <a:lnTo>
                        <a:pt x="0" y="0"/>
                      </a:lnTo>
                      <a:lnTo>
                        <a:pt x="0" y="11359"/>
                      </a:lnTo>
                      <a:cubicBezTo>
                        <a:pt x="0" y="17015"/>
                        <a:pt x="2900" y="21599"/>
                        <a:pt x="6479" y="21599"/>
                      </a:cubicBezTo>
                      <a:lnTo>
                        <a:pt x="15119" y="21599"/>
                      </a:lnTo>
                      <a:cubicBezTo>
                        <a:pt x="18698" y="21599"/>
                        <a:pt x="21600" y="17015"/>
                        <a:pt x="21600" y="11359"/>
                      </a:cubicBezTo>
                      <a:lnTo>
                        <a:pt x="21600" y="0"/>
                      </a:lnTo>
                      <a:cubicBezTo>
                        <a:pt x="21600" y="0"/>
                        <a:pt x="15318" y="0"/>
                        <a:pt x="15318" y="0"/>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40" name="Google Shape;840;p5"/>
                <p:cNvSpPr/>
                <p:nvPr/>
              </p:nvSpPr>
              <p:spPr>
                <a:xfrm>
                  <a:off x="839618162" y="831156924"/>
                  <a:ext cx="488430156" cy="485172086"/>
                </a:xfrm>
                <a:custGeom>
                  <a:rect b="b" l="l" r="r" t="t"/>
                  <a:pathLst>
                    <a:path extrusionOk="0" h="21600" w="21600">
                      <a:moveTo>
                        <a:pt x="15001" y="846"/>
                      </a:moveTo>
                      <a:cubicBezTo>
                        <a:pt x="13712" y="301"/>
                        <a:pt x="12308" y="0"/>
                        <a:pt x="10799" y="0"/>
                      </a:cubicBezTo>
                      <a:cubicBezTo>
                        <a:pt x="8540" y="2"/>
                        <a:pt x="6497" y="675"/>
                        <a:pt x="4765" y="1840"/>
                      </a:cubicBezTo>
                      <a:cubicBezTo>
                        <a:pt x="3038" y="3007"/>
                        <a:pt x="1660" y="4667"/>
                        <a:pt x="846" y="6599"/>
                      </a:cubicBezTo>
                      <a:cubicBezTo>
                        <a:pt x="302" y="7885"/>
                        <a:pt x="0" y="9291"/>
                        <a:pt x="0" y="10800"/>
                      </a:cubicBezTo>
                      <a:cubicBezTo>
                        <a:pt x="2" y="13058"/>
                        <a:pt x="675" y="15101"/>
                        <a:pt x="1840" y="16831"/>
                      </a:cubicBezTo>
                      <a:cubicBezTo>
                        <a:pt x="3005" y="18560"/>
                        <a:pt x="4667" y="19938"/>
                        <a:pt x="6597" y="20752"/>
                      </a:cubicBezTo>
                      <a:cubicBezTo>
                        <a:pt x="7886" y="21296"/>
                        <a:pt x="9290" y="21597"/>
                        <a:pt x="10799" y="21599"/>
                      </a:cubicBezTo>
                      <a:cubicBezTo>
                        <a:pt x="13058" y="21595"/>
                        <a:pt x="15101" y="20925"/>
                        <a:pt x="16833" y="19759"/>
                      </a:cubicBezTo>
                      <a:cubicBezTo>
                        <a:pt x="18561" y="18592"/>
                        <a:pt x="19938" y="16931"/>
                        <a:pt x="20753" y="15000"/>
                      </a:cubicBezTo>
                      <a:cubicBezTo>
                        <a:pt x="21296" y="13712"/>
                        <a:pt x="21597" y="12307"/>
                        <a:pt x="21599" y="10800"/>
                      </a:cubicBezTo>
                      <a:cubicBezTo>
                        <a:pt x="21596" y="8540"/>
                        <a:pt x="20924" y="6496"/>
                        <a:pt x="19759" y="4765"/>
                      </a:cubicBezTo>
                      <a:cubicBezTo>
                        <a:pt x="18593" y="3039"/>
                        <a:pt x="16931" y="1661"/>
                        <a:pt x="15001" y="846"/>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sp>
            <p:nvSpPr>
              <p:cNvPr id="841" name="Google Shape;841;p5"/>
              <p:cNvSpPr/>
              <p:nvPr/>
            </p:nvSpPr>
            <p:spPr>
              <a:xfrm>
                <a:off x="948290676" y="221943841"/>
                <a:ext cx="103396374" cy="54026875"/>
              </a:xfrm>
              <a:custGeom>
                <a:rect b="b" l="l" r="r" t="t"/>
                <a:pathLst>
                  <a:path extrusionOk="0" h="16690" w="21590">
                    <a:moveTo>
                      <a:pt x="21589" y="2037"/>
                    </a:moveTo>
                    <a:cubicBezTo>
                      <a:pt x="21486" y="2795"/>
                      <a:pt x="20307" y="3555"/>
                      <a:pt x="19592" y="4131"/>
                    </a:cubicBezTo>
                    <a:cubicBezTo>
                      <a:pt x="20297" y="13814"/>
                      <a:pt x="8558" y="19854"/>
                      <a:pt x="0" y="14947"/>
                    </a:cubicBezTo>
                    <a:cubicBezTo>
                      <a:pt x="2399" y="14964"/>
                      <a:pt x="5061" y="14350"/>
                      <a:pt x="6488" y="13086"/>
                    </a:cubicBezTo>
                    <a:cubicBezTo>
                      <a:pt x="4412" y="12773"/>
                      <a:pt x="2941" y="11895"/>
                      <a:pt x="2370" y="10179"/>
                    </a:cubicBezTo>
                    <a:cubicBezTo>
                      <a:pt x="2978" y="10125"/>
                      <a:pt x="3832" y="10300"/>
                      <a:pt x="4242" y="10062"/>
                    </a:cubicBezTo>
                    <a:cubicBezTo>
                      <a:pt x="2343" y="9390"/>
                      <a:pt x="841" y="8347"/>
                      <a:pt x="748" y="5991"/>
                    </a:cubicBezTo>
                    <a:cubicBezTo>
                      <a:pt x="1425" y="6059"/>
                      <a:pt x="1776" y="6429"/>
                      <a:pt x="2620" y="6341"/>
                    </a:cubicBezTo>
                    <a:cubicBezTo>
                      <a:pt x="1392" y="5606"/>
                      <a:pt x="-10" y="2816"/>
                      <a:pt x="1247" y="758"/>
                    </a:cubicBezTo>
                    <a:cubicBezTo>
                      <a:pt x="3477" y="3062"/>
                      <a:pt x="6259" y="4849"/>
                      <a:pt x="10607" y="5178"/>
                    </a:cubicBezTo>
                    <a:cubicBezTo>
                      <a:pt x="9528" y="903"/>
                      <a:pt x="15609" y="-1746"/>
                      <a:pt x="18345" y="1340"/>
                    </a:cubicBezTo>
                    <a:cubicBezTo>
                      <a:pt x="19408" y="1129"/>
                      <a:pt x="20305" y="762"/>
                      <a:pt x="21215" y="409"/>
                    </a:cubicBezTo>
                    <a:cubicBezTo>
                      <a:pt x="20842" y="1379"/>
                      <a:pt x="20085" y="1992"/>
                      <a:pt x="19343" y="2619"/>
                    </a:cubicBezTo>
                    <a:cubicBezTo>
                      <a:pt x="20149" y="2479"/>
                      <a:pt x="21001" y="2380"/>
                      <a:pt x="21589" y="2037"/>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42" name="Google Shape;842;p5"/>
              <p:cNvSpPr/>
              <p:nvPr/>
            </p:nvSpPr>
            <p:spPr>
              <a:xfrm>
                <a:off x="573864863" y="1543429542"/>
                <a:ext cx="109007326" cy="147591651"/>
              </a:xfrm>
              <a:custGeom>
                <a:rect b="b" l="l" r="r" t="t"/>
                <a:pathLst>
                  <a:path extrusionOk="0" h="21437" w="21600">
                    <a:moveTo>
                      <a:pt x="21599" y="5"/>
                    </a:moveTo>
                    <a:cubicBezTo>
                      <a:pt x="21599" y="1241"/>
                      <a:pt x="21599" y="3664"/>
                      <a:pt x="21599" y="3664"/>
                    </a:cubicBezTo>
                    <a:cubicBezTo>
                      <a:pt x="21599" y="3664"/>
                      <a:pt x="15692" y="3515"/>
                      <a:pt x="14815" y="4175"/>
                    </a:cubicBezTo>
                    <a:cubicBezTo>
                      <a:pt x="14094" y="4717"/>
                      <a:pt x="14328" y="5932"/>
                      <a:pt x="14261" y="7052"/>
                    </a:cubicBezTo>
                    <a:cubicBezTo>
                      <a:pt x="16661" y="7052"/>
                      <a:pt x="19199" y="7052"/>
                      <a:pt x="21599" y="7052"/>
                    </a:cubicBezTo>
                    <a:cubicBezTo>
                      <a:pt x="21437" y="8341"/>
                      <a:pt x="21131" y="9564"/>
                      <a:pt x="20769" y="10761"/>
                    </a:cubicBezTo>
                    <a:cubicBezTo>
                      <a:pt x="18692" y="10761"/>
                      <a:pt x="14537" y="10761"/>
                      <a:pt x="14537" y="10761"/>
                    </a:cubicBezTo>
                    <a:lnTo>
                      <a:pt x="14537" y="21436"/>
                    </a:lnTo>
                    <a:cubicBezTo>
                      <a:pt x="14537" y="21436"/>
                      <a:pt x="7937" y="21436"/>
                      <a:pt x="4707" y="21436"/>
                    </a:cubicBezTo>
                    <a:cubicBezTo>
                      <a:pt x="4709" y="18132"/>
                      <a:pt x="4704" y="14277"/>
                      <a:pt x="4707" y="10761"/>
                    </a:cubicBezTo>
                    <a:cubicBezTo>
                      <a:pt x="3137" y="10761"/>
                      <a:pt x="1568" y="10761"/>
                      <a:pt x="0" y="10761"/>
                    </a:cubicBezTo>
                    <a:cubicBezTo>
                      <a:pt x="0" y="9525"/>
                      <a:pt x="0" y="8288"/>
                      <a:pt x="0" y="7052"/>
                    </a:cubicBezTo>
                    <a:cubicBezTo>
                      <a:pt x="1521" y="7052"/>
                      <a:pt x="3045" y="7052"/>
                      <a:pt x="4568" y="7052"/>
                    </a:cubicBezTo>
                    <a:cubicBezTo>
                      <a:pt x="4786" y="4586"/>
                      <a:pt x="4551" y="2479"/>
                      <a:pt x="7200" y="1235"/>
                    </a:cubicBezTo>
                    <a:cubicBezTo>
                      <a:pt x="10176" y="-163"/>
                      <a:pt x="15466" y="7"/>
                      <a:pt x="21599" y="5"/>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grpSp>
          <p:nvGrpSpPr>
            <p:cNvPr id="843" name="Google Shape;843;p5"/>
            <p:cNvGrpSpPr/>
            <p:nvPr/>
          </p:nvGrpSpPr>
          <p:grpSpPr>
            <a:xfrm>
              <a:off x="1425356773" y="722203478"/>
              <a:ext cx="135118197" cy="80324101"/>
              <a:chOff x="0" y="0"/>
              <a:chExt cx="2147483647" cy="2147483647"/>
            </a:xfrm>
          </p:grpSpPr>
          <p:sp>
            <p:nvSpPr>
              <p:cNvPr id="844" name="Google Shape;844;p5"/>
              <p:cNvSpPr/>
              <p:nvPr/>
            </p:nvSpPr>
            <p:spPr>
              <a:xfrm>
                <a:off x="0" y="0"/>
                <a:ext cx="1295474930" cy="2147483647"/>
              </a:xfrm>
              <a:custGeom>
                <a:rect b="b" l="l" r="r" t="t"/>
                <a:pathLst>
                  <a:path extrusionOk="0" h="21481" w="21594">
                    <a:moveTo>
                      <a:pt x="5931" y="14438"/>
                    </a:moveTo>
                    <a:cubicBezTo>
                      <a:pt x="5273" y="14716"/>
                      <a:pt x="4485" y="15132"/>
                      <a:pt x="4051" y="15924"/>
                    </a:cubicBezTo>
                    <a:cubicBezTo>
                      <a:pt x="3759" y="16453"/>
                      <a:pt x="3756" y="17150"/>
                      <a:pt x="3978" y="17683"/>
                    </a:cubicBezTo>
                    <a:cubicBezTo>
                      <a:pt x="4607" y="19197"/>
                      <a:pt x="7231" y="20072"/>
                      <a:pt x="9983" y="20234"/>
                    </a:cubicBezTo>
                    <a:cubicBezTo>
                      <a:pt x="12956" y="20410"/>
                      <a:pt x="15959" y="20095"/>
                      <a:pt x="17253" y="18649"/>
                    </a:cubicBezTo>
                    <a:cubicBezTo>
                      <a:pt x="17955" y="17865"/>
                      <a:pt x="17984" y="16726"/>
                      <a:pt x="17290" y="15949"/>
                    </a:cubicBezTo>
                    <a:cubicBezTo>
                      <a:pt x="16474" y="15036"/>
                      <a:pt x="15361" y="14637"/>
                      <a:pt x="14178" y="14068"/>
                    </a:cubicBezTo>
                    <a:cubicBezTo>
                      <a:pt x="13820" y="13894"/>
                      <a:pt x="13466" y="13608"/>
                      <a:pt x="12985" y="13522"/>
                    </a:cubicBezTo>
                    <a:cubicBezTo>
                      <a:pt x="12654" y="13462"/>
                      <a:pt x="11972" y="13510"/>
                      <a:pt x="11610" y="13522"/>
                    </a:cubicBezTo>
                    <a:cubicBezTo>
                      <a:pt x="9249" y="13599"/>
                      <a:pt x="7368" y="13833"/>
                      <a:pt x="5931" y="14438"/>
                    </a:cubicBezTo>
                    <a:close/>
                    <a:moveTo>
                      <a:pt x="6257" y="2650"/>
                    </a:moveTo>
                    <a:cubicBezTo>
                      <a:pt x="5685" y="3797"/>
                      <a:pt x="6129" y="5339"/>
                      <a:pt x="6727" y="6339"/>
                    </a:cubicBezTo>
                    <a:cubicBezTo>
                      <a:pt x="7377" y="7427"/>
                      <a:pt x="8390" y="8315"/>
                      <a:pt x="9621" y="8717"/>
                    </a:cubicBezTo>
                    <a:cubicBezTo>
                      <a:pt x="11602" y="9364"/>
                      <a:pt x="14232" y="8712"/>
                      <a:pt x="15047" y="7553"/>
                    </a:cubicBezTo>
                    <a:cubicBezTo>
                      <a:pt x="15272" y="7232"/>
                      <a:pt x="15376" y="6760"/>
                      <a:pt x="15408" y="6414"/>
                    </a:cubicBezTo>
                    <a:cubicBezTo>
                      <a:pt x="15622" y="4186"/>
                      <a:pt x="13889" y="2022"/>
                      <a:pt x="11935" y="1263"/>
                    </a:cubicBezTo>
                    <a:cubicBezTo>
                      <a:pt x="11339" y="1029"/>
                      <a:pt x="10391" y="901"/>
                      <a:pt x="9512" y="965"/>
                    </a:cubicBezTo>
                    <a:cubicBezTo>
                      <a:pt x="7789" y="1092"/>
                      <a:pt x="6660" y="1839"/>
                      <a:pt x="6257" y="2650"/>
                    </a:cubicBezTo>
                    <a:close/>
                    <a:moveTo>
                      <a:pt x="18845" y="1015"/>
                    </a:moveTo>
                    <a:cubicBezTo>
                      <a:pt x="18028" y="1015"/>
                      <a:pt x="17239" y="1015"/>
                      <a:pt x="16240" y="1015"/>
                    </a:cubicBezTo>
                    <a:cubicBezTo>
                      <a:pt x="17893" y="1951"/>
                      <a:pt x="19362" y="3150"/>
                      <a:pt x="19243" y="5101"/>
                    </a:cubicBezTo>
                    <a:cubicBezTo>
                      <a:pt x="19121" y="7072"/>
                      <a:pt x="17293" y="7866"/>
                      <a:pt x="15625" y="8792"/>
                    </a:cubicBezTo>
                    <a:cubicBezTo>
                      <a:pt x="15240" y="9005"/>
                      <a:pt x="14650" y="9444"/>
                      <a:pt x="14505" y="9708"/>
                    </a:cubicBezTo>
                    <a:cubicBezTo>
                      <a:pt x="13900" y="10799"/>
                      <a:pt x="15517" y="11415"/>
                      <a:pt x="16349" y="11838"/>
                    </a:cubicBezTo>
                    <a:cubicBezTo>
                      <a:pt x="17110" y="12225"/>
                      <a:pt x="17756" y="12561"/>
                      <a:pt x="18338" y="12903"/>
                    </a:cubicBezTo>
                    <a:cubicBezTo>
                      <a:pt x="19569" y="13625"/>
                      <a:pt x="20734" y="14550"/>
                      <a:pt x="20726" y="16148"/>
                    </a:cubicBezTo>
                    <a:cubicBezTo>
                      <a:pt x="20717" y="17892"/>
                      <a:pt x="19251" y="19109"/>
                      <a:pt x="17614" y="19912"/>
                    </a:cubicBezTo>
                    <a:cubicBezTo>
                      <a:pt x="15972" y="20718"/>
                      <a:pt x="13608" y="21272"/>
                      <a:pt x="11212" y="21423"/>
                    </a:cubicBezTo>
                    <a:cubicBezTo>
                      <a:pt x="8407" y="21600"/>
                      <a:pt x="5762" y="21373"/>
                      <a:pt x="3725" y="20754"/>
                    </a:cubicBezTo>
                    <a:cubicBezTo>
                      <a:pt x="1883" y="20194"/>
                      <a:pt x="-6" y="19159"/>
                      <a:pt x="-1" y="17435"/>
                    </a:cubicBezTo>
                    <a:cubicBezTo>
                      <a:pt x="2" y="16549"/>
                      <a:pt x="593" y="15683"/>
                      <a:pt x="1265" y="15132"/>
                    </a:cubicBezTo>
                    <a:cubicBezTo>
                      <a:pt x="3417" y="13366"/>
                      <a:pt x="7107" y="12933"/>
                      <a:pt x="11575" y="12705"/>
                    </a:cubicBezTo>
                    <a:cubicBezTo>
                      <a:pt x="11335" y="12382"/>
                      <a:pt x="10682" y="11998"/>
                      <a:pt x="10453" y="11516"/>
                    </a:cubicBezTo>
                    <a:cubicBezTo>
                      <a:pt x="10157" y="10897"/>
                      <a:pt x="10340" y="10208"/>
                      <a:pt x="10742" y="9708"/>
                    </a:cubicBezTo>
                    <a:cubicBezTo>
                      <a:pt x="7883" y="9960"/>
                      <a:pt x="5600" y="9393"/>
                      <a:pt x="4086" y="8395"/>
                    </a:cubicBezTo>
                    <a:cubicBezTo>
                      <a:pt x="2795" y="7543"/>
                      <a:pt x="1798" y="6101"/>
                      <a:pt x="2313" y="4432"/>
                    </a:cubicBezTo>
                    <a:cubicBezTo>
                      <a:pt x="2755" y="3006"/>
                      <a:pt x="3989" y="1977"/>
                      <a:pt x="5534" y="1263"/>
                    </a:cubicBezTo>
                    <a:cubicBezTo>
                      <a:pt x="7147" y="516"/>
                      <a:pt x="9116" y="0"/>
                      <a:pt x="11683" y="0"/>
                    </a:cubicBezTo>
                    <a:cubicBezTo>
                      <a:pt x="14847" y="0"/>
                      <a:pt x="18228" y="0"/>
                      <a:pt x="21594" y="0"/>
                    </a:cubicBezTo>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45" name="Google Shape;845;p5"/>
              <p:cNvSpPr/>
              <p:nvPr/>
            </p:nvSpPr>
            <p:spPr>
              <a:xfrm>
                <a:off x="1326900223" y="351261034"/>
                <a:ext cx="820583423" cy="938025969"/>
              </a:xfrm>
              <a:custGeom>
                <a:rect b="b" l="l" r="r" t="t"/>
                <a:pathLst>
                  <a:path extrusionOk="0" h="21600" w="21600">
                    <a:moveTo>
                      <a:pt x="9382" y="0"/>
                    </a:moveTo>
                    <a:cubicBezTo>
                      <a:pt x="10334" y="0"/>
                      <a:pt x="11332" y="0"/>
                      <a:pt x="12284" y="0"/>
                    </a:cubicBezTo>
                    <a:cubicBezTo>
                      <a:pt x="12284" y="3055"/>
                      <a:pt x="12284" y="6154"/>
                      <a:pt x="12284" y="9209"/>
                    </a:cubicBezTo>
                    <a:cubicBezTo>
                      <a:pt x="15184" y="9209"/>
                      <a:pt x="18513" y="9209"/>
                      <a:pt x="21600" y="9209"/>
                    </a:cubicBezTo>
                    <a:cubicBezTo>
                      <a:pt x="21600" y="10203"/>
                      <a:pt x="21600" y="11224"/>
                      <a:pt x="21600" y="12217"/>
                    </a:cubicBezTo>
                    <a:cubicBezTo>
                      <a:pt x="18422" y="12217"/>
                      <a:pt x="15390" y="12217"/>
                      <a:pt x="12284" y="12217"/>
                    </a:cubicBezTo>
                    <a:cubicBezTo>
                      <a:pt x="12284" y="15350"/>
                      <a:pt x="12284" y="18466"/>
                      <a:pt x="12284" y="21600"/>
                    </a:cubicBezTo>
                    <a:cubicBezTo>
                      <a:pt x="11313" y="21600"/>
                      <a:pt x="10354" y="21600"/>
                      <a:pt x="9382" y="21600"/>
                    </a:cubicBezTo>
                    <a:cubicBezTo>
                      <a:pt x="9382" y="18486"/>
                      <a:pt x="9382" y="15331"/>
                      <a:pt x="9382" y="12217"/>
                    </a:cubicBezTo>
                    <a:cubicBezTo>
                      <a:pt x="6247" y="12217"/>
                      <a:pt x="3124" y="12217"/>
                      <a:pt x="0" y="12217"/>
                    </a:cubicBezTo>
                    <a:cubicBezTo>
                      <a:pt x="0" y="11224"/>
                      <a:pt x="0" y="10203"/>
                      <a:pt x="0" y="9209"/>
                    </a:cubicBezTo>
                    <a:cubicBezTo>
                      <a:pt x="3123" y="9209"/>
                      <a:pt x="6258" y="9209"/>
                      <a:pt x="9382" y="9209"/>
                    </a:cubicBezTo>
                    <a:cubicBezTo>
                      <a:pt x="9382" y="6192"/>
                      <a:pt x="9382" y="3190"/>
                      <a:pt x="9382" y="171"/>
                    </a:cubicBezTo>
                    <a:cubicBezTo>
                      <a:pt x="9378" y="90"/>
                      <a:pt x="9315" y="10"/>
                      <a:pt x="9382" y="0"/>
                    </a:cubicBezTo>
                    <a:close/>
                  </a:path>
                </a:pathLst>
              </a:custGeom>
              <a:solidFill>
                <a:srgbClr val="FFFFFF"/>
              </a:solidFill>
              <a:ln>
                <a:noFill/>
              </a:ln>
              <a:effectLst>
                <a:outerShdw blurRad="63500" dir="2820004" dist="76199">
                  <a:srgbClr val="000000">
                    <a:alpha val="11764"/>
                  </a:srgbClr>
                </a:outerShdw>
              </a:effectLst>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grpSp>
      </p:gr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cartacapital.com.br/politica/as-pistas-do-metodo-201ccambridge-analytica201d-na-campanha-de-bolsonaro" TargetMode="External"/><Relationship Id="rId4" Type="http://schemas.openxmlformats.org/officeDocument/2006/relationships/hyperlink" Target="https://www.cartacapital.com.br/politica/as-pistas-do-metodo-201ccambridge-analytica201d-na-campanha-de-bolsonaro" TargetMode="External"/><Relationship Id="rId9" Type="http://schemas.openxmlformats.org/officeDocument/2006/relationships/hyperlink" Target="https://brasil.elpais.com/brasil/2018/09/21/opinion/1537557693_143615.html" TargetMode="External"/><Relationship Id="rId5" Type="http://schemas.openxmlformats.org/officeDocument/2006/relationships/hyperlink" Target="https://www1.folha.uol.com.br/poder/2018/10/estudo-aponta-para-automacao-no-envio-de-mensagens-e-orquestracao-entre-grupos-de-whatsapp-pro-bolsonaro.shtml" TargetMode="External"/><Relationship Id="rId6" Type="http://schemas.openxmlformats.org/officeDocument/2006/relationships/hyperlink" Target="https://www.poder360.com.br/eleicoes/perfis-estrangeiros-no-twitter-atuaram-para-influenciar-eleicoes-no-brasil/" TargetMode="External"/><Relationship Id="rId7" Type="http://schemas.openxmlformats.org/officeDocument/2006/relationships/hyperlink" Target="https://www.nexojornal.com.br/expresso/2017/12/08/O-que-a-Cambridge-Analytica-que-ajudou-a-eleger-Trump-quer-fazer-no-Brasil" TargetMode="External"/><Relationship Id="rId8" Type="http://schemas.openxmlformats.org/officeDocument/2006/relationships/hyperlink" Target="https://www.dn.pt/mundo/interior/como-a-cambridge-analytica-ajudou-na-eleicao-de-trump-9209379.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Google Shape;852;p7"/>
          <p:cNvSpPr txBox="1"/>
          <p:nvPr/>
        </p:nvSpPr>
        <p:spPr>
          <a:xfrm>
            <a:off x="4624325" y="5041250"/>
            <a:ext cx="15129000" cy="224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0"/>
              <a:buFont typeface="Hind"/>
              <a:buNone/>
            </a:pPr>
            <a:r>
              <a:rPr b="1" lang="en-US" sz="8000">
                <a:solidFill>
                  <a:schemeClr val="lt1"/>
                </a:solidFill>
                <a:latin typeface="Hind"/>
                <a:ea typeface="Hind"/>
                <a:cs typeface="Hind"/>
                <a:sym typeface="Hind"/>
              </a:rPr>
              <a:t>A i</a:t>
            </a:r>
            <a:r>
              <a:rPr b="1" lang="en-US" sz="8000">
                <a:solidFill>
                  <a:schemeClr val="lt1"/>
                </a:solidFill>
                <a:latin typeface="Hind"/>
                <a:ea typeface="Hind"/>
                <a:cs typeface="Hind"/>
                <a:sym typeface="Hind"/>
              </a:rPr>
              <a:t>nfluência</a:t>
            </a:r>
            <a:r>
              <a:rPr b="1" lang="en-US" sz="8000">
                <a:solidFill>
                  <a:schemeClr val="lt1"/>
                </a:solidFill>
                <a:latin typeface="Hind"/>
                <a:ea typeface="Hind"/>
                <a:cs typeface="Hind"/>
                <a:sym typeface="Hind"/>
              </a:rPr>
              <a:t> das Redes </a:t>
            </a:r>
            <a:r>
              <a:rPr b="1" lang="en-US" sz="8000">
                <a:solidFill>
                  <a:schemeClr val="lt1"/>
                </a:solidFill>
                <a:latin typeface="Hind"/>
                <a:ea typeface="Hind"/>
                <a:cs typeface="Hind"/>
                <a:sym typeface="Hind"/>
              </a:rPr>
              <a:t>Sociais</a:t>
            </a:r>
            <a:r>
              <a:rPr b="1" lang="en-US" sz="8000">
                <a:solidFill>
                  <a:schemeClr val="lt1"/>
                </a:solidFill>
                <a:latin typeface="Hind"/>
                <a:ea typeface="Hind"/>
                <a:cs typeface="Hind"/>
                <a:sym typeface="Hind"/>
              </a:rPr>
              <a:t> nas </a:t>
            </a:r>
            <a:r>
              <a:rPr b="1" lang="en-US" sz="8000">
                <a:solidFill>
                  <a:schemeClr val="lt1"/>
                </a:solidFill>
                <a:latin typeface="Hind"/>
                <a:ea typeface="Hind"/>
                <a:cs typeface="Hind"/>
                <a:sym typeface="Hind"/>
              </a:rPr>
              <a:t>Eleições</a:t>
            </a:r>
            <a:r>
              <a:rPr b="1" lang="en-US" sz="8000">
                <a:solidFill>
                  <a:schemeClr val="lt1"/>
                </a:solidFill>
                <a:latin typeface="Hind"/>
                <a:ea typeface="Hind"/>
                <a:cs typeface="Hind"/>
                <a:sym typeface="Hind"/>
              </a:rPr>
              <a:t> americanas de 2016</a:t>
            </a:r>
            <a:endParaRPr sz="8000"/>
          </a:p>
        </p:txBody>
      </p:sp>
      <p:sp>
        <p:nvSpPr>
          <p:cNvPr id="853" name="Google Shape;853;p7"/>
          <p:cNvSpPr txBox="1"/>
          <p:nvPr/>
        </p:nvSpPr>
        <p:spPr>
          <a:xfrm>
            <a:off x="13473175" y="7786737"/>
            <a:ext cx="6280200" cy="522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2800"/>
              <a:buFont typeface="Lato"/>
              <a:buNone/>
            </a:pPr>
            <a:r>
              <a:rPr lang="en-US" sz="2800">
                <a:solidFill>
                  <a:schemeClr val="lt1"/>
                </a:solidFill>
                <a:latin typeface="Lato"/>
                <a:ea typeface="Lato"/>
                <a:cs typeface="Lato"/>
                <a:sym typeface="Lato"/>
              </a:rPr>
              <a:t>Maria Luiza Menezes Vieira- mlmv</a:t>
            </a:r>
            <a:br>
              <a:rPr lang="en-US" sz="2800">
                <a:solidFill>
                  <a:schemeClr val="lt1"/>
                </a:solidFill>
                <a:latin typeface="Lato"/>
                <a:ea typeface="Lato"/>
                <a:cs typeface="Lato"/>
                <a:sym typeface="Lato"/>
              </a:rPr>
            </a:br>
            <a:r>
              <a:rPr lang="en-US" sz="2800">
                <a:solidFill>
                  <a:schemeClr val="lt1"/>
                </a:solidFill>
                <a:latin typeface="Lato"/>
                <a:ea typeface="Lato"/>
                <a:cs typeface="Lato"/>
                <a:sym typeface="Lato"/>
              </a:rPr>
              <a:t>Ullayne Fernandes Farias de Lima - uffl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Google Shape;959;p16"/>
          <p:cNvSpPr txBox="1"/>
          <p:nvPr/>
        </p:nvSpPr>
        <p:spPr>
          <a:xfrm>
            <a:off x="5103563" y="1599750"/>
            <a:ext cx="141705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Trolls de Esquerda</a:t>
            </a:r>
            <a:endParaRPr sz="9600">
              <a:solidFill>
                <a:schemeClr val="dk2"/>
              </a:solidFill>
              <a:latin typeface="Hind"/>
              <a:ea typeface="Hind"/>
              <a:cs typeface="Hind"/>
              <a:sym typeface="Hind"/>
            </a:endParaRPr>
          </a:p>
        </p:txBody>
      </p:sp>
      <p:sp>
        <p:nvSpPr>
          <p:cNvPr id="960" name="Google Shape;960;p16"/>
          <p:cNvSpPr/>
          <p:nvPr/>
        </p:nvSpPr>
        <p:spPr>
          <a:xfrm>
            <a:off x="2189243" y="4765408"/>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61" name="Google Shape;961;p16"/>
          <p:cNvSpPr/>
          <p:nvPr/>
        </p:nvSpPr>
        <p:spPr>
          <a:xfrm>
            <a:off x="2189243" y="76229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62" name="Google Shape;962;p16"/>
          <p:cNvSpPr txBox="1"/>
          <p:nvPr/>
        </p:nvSpPr>
        <p:spPr>
          <a:xfrm>
            <a:off x="3539425" y="4765400"/>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rgbClr val="65A2FD"/>
                </a:solidFill>
                <a:latin typeface="Hind"/>
                <a:ea typeface="Hind"/>
                <a:cs typeface="Hind"/>
                <a:sym typeface="Hind"/>
              </a:rPr>
              <a:t>@Blacktivists</a:t>
            </a:r>
            <a:r>
              <a:rPr lang="en-US" sz="5000">
                <a:solidFill>
                  <a:schemeClr val="dk2"/>
                </a:solidFill>
                <a:latin typeface="Hind"/>
                <a:ea typeface="Hind"/>
                <a:cs typeface="Hind"/>
                <a:sym typeface="Hind"/>
              </a:rPr>
              <a:t> </a:t>
            </a:r>
            <a:r>
              <a:rPr lang="en-US" sz="4000">
                <a:solidFill>
                  <a:srgbClr val="FFFFFF"/>
                </a:solidFill>
                <a:latin typeface="Hind"/>
                <a:ea typeface="Hind"/>
                <a:cs typeface="Hind"/>
                <a:sym typeface="Hind"/>
              </a:rPr>
              <a:t>Justice is a matter of skin color in America </a:t>
            </a:r>
            <a:r>
              <a:rPr lang="en-US" sz="4000">
                <a:solidFill>
                  <a:srgbClr val="FCA8B8"/>
                </a:solidFill>
                <a:latin typeface="Hind"/>
                <a:ea typeface="Hind"/>
                <a:cs typeface="Hind"/>
                <a:sym typeface="Hind"/>
              </a:rPr>
              <a:t>#BlackTwitter </a:t>
            </a:r>
            <a:endParaRPr sz="4000"/>
          </a:p>
        </p:txBody>
      </p:sp>
      <p:sp>
        <p:nvSpPr>
          <p:cNvPr id="963" name="Google Shape;963;p16"/>
          <p:cNvSpPr txBox="1"/>
          <p:nvPr/>
        </p:nvSpPr>
        <p:spPr>
          <a:xfrm>
            <a:off x="3539425" y="7227900"/>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rgbClr val="65A2FD"/>
                </a:solidFill>
                <a:latin typeface="Hind"/>
                <a:ea typeface="Hind"/>
                <a:cs typeface="Hind"/>
                <a:sym typeface="Hind"/>
              </a:rPr>
              <a:t>@JerStoner </a:t>
            </a:r>
            <a:r>
              <a:rPr lang="en-US" sz="5000">
                <a:solidFill>
                  <a:schemeClr val="dk2"/>
                </a:solidFill>
                <a:latin typeface="Hind"/>
                <a:ea typeface="Hind"/>
                <a:cs typeface="Hind"/>
                <a:sym typeface="Hind"/>
              </a:rPr>
              <a:t> </a:t>
            </a:r>
            <a:r>
              <a:rPr lang="en-US" sz="4000">
                <a:solidFill>
                  <a:srgbClr val="FCA8B8"/>
                </a:solidFill>
              </a:rPr>
              <a:t>#ClytonBodyCount </a:t>
            </a:r>
            <a:r>
              <a:rPr lang="en-US" sz="4000">
                <a:solidFill>
                  <a:srgbClr val="FFFFFF"/>
                </a:solidFill>
              </a:rPr>
              <a:t>if anyone else had her rap sheet - they’d be on death now</a:t>
            </a:r>
            <a:r>
              <a:rPr lang="en-US" sz="4000">
                <a:solidFill>
                  <a:srgbClr val="FFFFFF"/>
                </a:solidFill>
              </a:rPr>
              <a:t> </a:t>
            </a:r>
            <a:endParaRPr sz="4000">
              <a:solidFill>
                <a:srgbClr val="FFFFFF"/>
              </a:solidFill>
            </a:endParaRPr>
          </a:p>
          <a:p>
            <a:pPr indent="0" lvl="0" marL="0" marR="0" rtl="0" algn="l">
              <a:lnSpc>
                <a:spcPct val="105000"/>
              </a:lnSpc>
              <a:spcBef>
                <a:spcPts val="0"/>
              </a:spcBef>
              <a:spcAft>
                <a:spcPts val="0"/>
              </a:spcAft>
              <a:buClr>
                <a:srgbClr val="000000"/>
              </a:buClr>
              <a:buSzPts val="1100"/>
              <a:buFont typeface="Arial"/>
              <a:buNone/>
            </a:pPr>
            <a:r>
              <a:t/>
            </a:r>
            <a:endParaRPr sz="3600">
              <a:solidFill>
                <a:srgbClr val="FFFFFF"/>
              </a:solidFill>
              <a:latin typeface="Hind"/>
              <a:ea typeface="Hind"/>
              <a:cs typeface="Hind"/>
              <a:sym typeface="Hind"/>
            </a:endParaRPr>
          </a:p>
        </p:txBody>
      </p:sp>
      <p:sp>
        <p:nvSpPr>
          <p:cNvPr id="964" name="Google Shape;964;p16"/>
          <p:cNvSpPr/>
          <p:nvPr/>
        </p:nvSpPr>
        <p:spPr>
          <a:xfrm>
            <a:off x="2189243" y="98705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65" name="Google Shape;965;p16"/>
          <p:cNvSpPr txBox="1"/>
          <p:nvPr/>
        </p:nvSpPr>
        <p:spPr>
          <a:xfrm>
            <a:off x="3539425" y="9870575"/>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1100"/>
              <a:buFont typeface="Arial"/>
              <a:buNone/>
            </a:pPr>
            <a:r>
              <a:rPr lang="en-US" sz="5000">
                <a:solidFill>
                  <a:srgbClr val="FCA8B8"/>
                </a:solidFill>
                <a:latin typeface="Hind"/>
                <a:ea typeface="Hind"/>
                <a:cs typeface="Hind"/>
                <a:sym typeface="Hind"/>
              </a:rPr>
              <a:t>#LGBTQ</a:t>
            </a:r>
            <a:r>
              <a:rPr lang="en-US" sz="5000">
                <a:solidFill>
                  <a:srgbClr val="65A2FD"/>
                </a:solidFill>
                <a:latin typeface="Hind"/>
                <a:ea typeface="Hind"/>
                <a:cs typeface="Hind"/>
                <a:sym typeface="Hind"/>
              </a:rPr>
              <a:t> </a:t>
            </a:r>
            <a:r>
              <a:rPr lang="en-US" sz="5000">
                <a:solidFill>
                  <a:srgbClr val="FCA8B8"/>
                </a:solidFill>
                <a:latin typeface="Hind"/>
                <a:ea typeface="Hind"/>
                <a:cs typeface="Hind"/>
                <a:sym typeface="Hind"/>
              </a:rPr>
              <a:t>#BlackLivesMatter</a:t>
            </a:r>
            <a:r>
              <a:rPr lang="en-US" sz="5000">
                <a:solidFill>
                  <a:srgbClr val="65A2FD"/>
                </a:solidFill>
                <a:latin typeface="Hind"/>
                <a:ea typeface="Hind"/>
                <a:cs typeface="Hind"/>
                <a:sym typeface="Hind"/>
              </a:rPr>
              <a:t> </a:t>
            </a:r>
            <a:r>
              <a:rPr lang="en-US" sz="5000">
                <a:solidFill>
                  <a:srgbClr val="FCA8B8"/>
                </a:solidFill>
                <a:latin typeface="Hind"/>
                <a:ea typeface="Hind"/>
                <a:cs typeface="Hind"/>
                <a:sym typeface="Hind"/>
              </a:rPr>
              <a:t>#MuslimBan</a:t>
            </a:r>
            <a:endParaRPr sz="3600">
              <a:solidFill>
                <a:srgbClr val="FCA8B8"/>
              </a:solidFill>
              <a:latin typeface="Hind"/>
              <a:ea typeface="Hind"/>
              <a:cs typeface="Hind"/>
              <a:sym typeface="Hi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Google Shape;970;p17"/>
          <p:cNvSpPr txBox="1"/>
          <p:nvPr/>
        </p:nvSpPr>
        <p:spPr>
          <a:xfrm>
            <a:off x="5103563" y="1599750"/>
            <a:ext cx="141705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News Feed</a:t>
            </a:r>
            <a:endParaRPr sz="9600">
              <a:solidFill>
                <a:schemeClr val="dk2"/>
              </a:solidFill>
              <a:latin typeface="Hind"/>
              <a:ea typeface="Hind"/>
              <a:cs typeface="Hind"/>
              <a:sym typeface="Hind"/>
            </a:endParaRPr>
          </a:p>
        </p:txBody>
      </p:sp>
      <p:sp>
        <p:nvSpPr>
          <p:cNvPr id="971" name="Google Shape;971;p17"/>
          <p:cNvSpPr/>
          <p:nvPr/>
        </p:nvSpPr>
        <p:spPr>
          <a:xfrm>
            <a:off x="2189243" y="4765408"/>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72" name="Google Shape;972;p17"/>
          <p:cNvSpPr/>
          <p:nvPr/>
        </p:nvSpPr>
        <p:spPr>
          <a:xfrm>
            <a:off x="2189243" y="76229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73" name="Google Shape;973;p17"/>
          <p:cNvSpPr txBox="1"/>
          <p:nvPr/>
        </p:nvSpPr>
        <p:spPr>
          <a:xfrm>
            <a:off x="3539425" y="4765400"/>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1100"/>
              <a:buFont typeface="Arial"/>
              <a:buNone/>
            </a:pPr>
            <a:r>
              <a:rPr lang="en-US" sz="5000">
                <a:solidFill>
                  <a:srgbClr val="65A2FD"/>
                </a:solidFill>
              </a:rPr>
              <a:t>@KansasDailyNews </a:t>
            </a:r>
            <a:r>
              <a:rPr lang="en-US" sz="4000">
                <a:solidFill>
                  <a:srgbClr val="F2F2F2"/>
                </a:solidFill>
              </a:rPr>
              <a:t>“</a:t>
            </a:r>
            <a:r>
              <a:rPr lang="en-US" sz="4000">
                <a:solidFill>
                  <a:srgbClr val="FCA8B8"/>
                </a:solidFill>
              </a:rPr>
              <a:t>#news </a:t>
            </a:r>
            <a:r>
              <a:rPr lang="en-US" sz="4000">
                <a:solidFill>
                  <a:srgbClr val="F2F2F2"/>
                </a:solidFill>
              </a:rPr>
              <a:t>SW Kansas sheriff says he’s getting calls about welfare of some horses”.</a:t>
            </a:r>
            <a:endParaRPr sz="4000">
              <a:solidFill>
                <a:srgbClr val="F2F2F2"/>
              </a:solidFill>
            </a:endParaRPr>
          </a:p>
          <a:p>
            <a:pPr indent="0" lvl="0" marL="0" marR="0" rtl="0" algn="l">
              <a:lnSpc>
                <a:spcPct val="105000"/>
              </a:lnSpc>
              <a:spcBef>
                <a:spcPts val="0"/>
              </a:spcBef>
              <a:spcAft>
                <a:spcPts val="0"/>
              </a:spcAft>
              <a:buClr>
                <a:schemeClr val="dk2"/>
              </a:buClr>
              <a:buSzPts val="10000"/>
              <a:buFont typeface="Hind"/>
              <a:buNone/>
            </a:pPr>
            <a:r>
              <a:t/>
            </a:r>
            <a:endParaRPr sz="5000">
              <a:solidFill>
                <a:srgbClr val="65A2FD"/>
              </a:solidFill>
              <a:latin typeface="Hind"/>
              <a:ea typeface="Hind"/>
              <a:cs typeface="Hind"/>
              <a:sym typeface="Hind"/>
            </a:endParaRPr>
          </a:p>
        </p:txBody>
      </p:sp>
      <p:sp>
        <p:nvSpPr>
          <p:cNvPr id="974" name="Google Shape;974;p17"/>
          <p:cNvSpPr txBox="1"/>
          <p:nvPr/>
        </p:nvSpPr>
        <p:spPr>
          <a:xfrm>
            <a:off x="3539425" y="7227900"/>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1100"/>
              <a:buFont typeface="Arial"/>
              <a:buNone/>
            </a:pPr>
            <a:r>
              <a:rPr lang="en-US" sz="5000">
                <a:solidFill>
                  <a:srgbClr val="65A2FD"/>
                </a:solidFill>
              </a:rPr>
              <a:t>@KansasDailyNews</a:t>
            </a:r>
            <a:r>
              <a:rPr lang="en-US" sz="4000">
                <a:solidFill>
                  <a:srgbClr val="65A2FD"/>
                </a:solidFill>
              </a:rPr>
              <a:t> </a:t>
            </a:r>
            <a:r>
              <a:rPr lang="en-US" sz="4000">
                <a:solidFill>
                  <a:srgbClr val="FCA8B8"/>
                </a:solidFill>
              </a:rPr>
              <a:t>#news </a:t>
            </a:r>
            <a:r>
              <a:rPr lang="en-US" sz="4000">
                <a:solidFill>
                  <a:srgbClr val="FFFFFF"/>
                </a:solidFill>
              </a:rPr>
              <a:t>Barton County finds new revenue with oil well</a:t>
            </a:r>
            <a:endParaRPr sz="4000">
              <a:solidFill>
                <a:srgbClr val="FFFFFF"/>
              </a:solidFill>
            </a:endParaRPr>
          </a:p>
          <a:p>
            <a:pPr indent="0" lvl="0" marL="0" marR="0" rtl="0" algn="l">
              <a:lnSpc>
                <a:spcPct val="105000"/>
              </a:lnSpc>
              <a:spcBef>
                <a:spcPts val="0"/>
              </a:spcBef>
              <a:spcAft>
                <a:spcPts val="0"/>
              </a:spcAft>
              <a:buClr>
                <a:srgbClr val="000000"/>
              </a:buClr>
              <a:buSzPts val="1100"/>
              <a:buFont typeface="Arial"/>
              <a:buNone/>
            </a:pPr>
            <a:r>
              <a:t/>
            </a:r>
            <a:endParaRPr sz="5000">
              <a:solidFill>
                <a:srgbClr val="65A2FD"/>
              </a:solidFill>
              <a:latin typeface="Hind"/>
              <a:ea typeface="Hind"/>
              <a:cs typeface="Hind"/>
              <a:sym typeface="Hind"/>
            </a:endParaRPr>
          </a:p>
        </p:txBody>
      </p:sp>
      <p:sp>
        <p:nvSpPr>
          <p:cNvPr id="975" name="Google Shape;975;p17"/>
          <p:cNvSpPr/>
          <p:nvPr/>
        </p:nvSpPr>
        <p:spPr>
          <a:xfrm>
            <a:off x="2189243" y="98705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76" name="Google Shape;976;p17"/>
          <p:cNvSpPr txBox="1"/>
          <p:nvPr/>
        </p:nvSpPr>
        <p:spPr>
          <a:xfrm>
            <a:off x="3539425" y="9870575"/>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1100"/>
              <a:buFont typeface="Arial"/>
              <a:buNone/>
            </a:pPr>
            <a:r>
              <a:rPr lang="en-US" sz="5000">
                <a:solidFill>
                  <a:srgbClr val="FCA8B8"/>
                </a:solidFill>
                <a:latin typeface="Hind"/>
                <a:ea typeface="Hind"/>
                <a:cs typeface="Hind"/>
                <a:sym typeface="Hind"/>
              </a:rPr>
              <a:t>#LGBTQ</a:t>
            </a:r>
            <a:r>
              <a:rPr lang="en-US" sz="5000">
                <a:solidFill>
                  <a:srgbClr val="65A2FD"/>
                </a:solidFill>
                <a:latin typeface="Hind"/>
                <a:ea typeface="Hind"/>
                <a:cs typeface="Hind"/>
                <a:sym typeface="Hind"/>
              </a:rPr>
              <a:t> </a:t>
            </a:r>
            <a:r>
              <a:rPr lang="en-US" sz="5000">
                <a:solidFill>
                  <a:srgbClr val="FCA8B8"/>
                </a:solidFill>
                <a:latin typeface="Hind"/>
                <a:ea typeface="Hind"/>
                <a:cs typeface="Hind"/>
                <a:sym typeface="Hind"/>
              </a:rPr>
              <a:t>#BlackLivesMatter</a:t>
            </a:r>
            <a:r>
              <a:rPr lang="en-US" sz="5000">
                <a:solidFill>
                  <a:srgbClr val="65A2FD"/>
                </a:solidFill>
                <a:latin typeface="Hind"/>
                <a:ea typeface="Hind"/>
                <a:cs typeface="Hind"/>
                <a:sym typeface="Hind"/>
              </a:rPr>
              <a:t> </a:t>
            </a:r>
            <a:r>
              <a:rPr lang="en-US" sz="5000">
                <a:solidFill>
                  <a:srgbClr val="FCA8B8"/>
                </a:solidFill>
                <a:latin typeface="Hind"/>
                <a:ea typeface="Hind"/>
                <a:cs typeface="Hind"/>
                <a:sym typeface="Hind"/>
              </a:rPr>
              <a:t>#MuslimBan</a:t>
            </a:r>
            <a:endParaRPr sz="3600">
              <a:solidFill>
                <a:srgbClr val="FCA8B8"/>
              </a:solidFill>
              <a:latin typeface="Hind"/>
              <a:ea typeface="Hind"/>
              <a:cs typeface="Hind"/>
              <a:sym typeface="Hi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18"/>
          <p:cNvSpPr txBox="1"/>
          <p:nvPr/>
        </p:nvSpPr>
        <p:spPr>
          <a:xfrm>
            <a:off x="5103563" y="1599750"/>
            <a:ext cx="141705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HashTag Gamers</a:t>
            </a:r>
            <a:endParaRPr sz="9600">
              <a:solidFill>
                <a:schemeClr val="dk2"/>
              </a:solidFill>
              <a:latin typeface="Hind"/>
              <a:ea typeface="Hind"/>
              <a:cs typeface="Hind"/>
              <a:sym typeface="Hind"/>
            </a:endParaRPr>
          </a:p>
        </p:txBody>
      </p:sp>
      <p:sp>
        <p:nvSpPr>
          <p:cNvPr id="982" name="Google Shape;982;p18"/>
          <p:cNvSpPr/>
          <p:nvPr/>
        </p:nvSpPr>
        <p:spPr>
          <a:xfrm>
            <a:off x="2189243" y="4765408"/>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83" name="Google Shape;983;p18"/>
          <p:cNvSpPr/>
          <p:nvPr/>
        </p:nvSpPr>
        <p:spPr>
          <a:xfrm>
            <a:off x="2189243" y="76229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84" name="Google Shape;984;p18"/>
          <p:cNvSpPr txBox="1"/>
          <p:nvPr/>
        </p:nvSpPr>
        <p:spPr>
          <a:xfrm>
            <a:off x="3539425" y="4765400"/>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1100"/>
              <a:buFont typeface="Arial"/>
              <a:buNone/>
            </a:pPr>
            <a:r>
              <a:rPr lang="en-US" sz="5000">
                <a:solidFill>
                  <a:srgbClr val="65A2FD"/>
                </a:solidFill>
              </a:rPr>
              <a:t>@DonnieLMiller </a:t>
            </a:r>
            <a:r>
              <a:rPr lang="en-US" sz="4000">
                <a:solidFill>
                  <a:srgbClr val="FCA8B8"/>
                </a:solidFill>
              </a:rPr>
              <a:t>#offendEveryone4Words</a:t>
            </a:r>
            <a:r>
              <a:rPr lang="en-US" sz="4000">
                <a:solidFill>
                  <a:srgbClr val="F2F2F2"/>
                </a:solidFill>
              </a:rPr>
              <a:t> undocumented immigrants are ILLEGAL</a:t>
            </a:r>
            <a:endParaRPr sz="4000">
              <a:solidFill>
                <a:srgbClr val="F2F2F2"/>
              </a:solidFill>
            </a:endParaRPr>
          </a:p>
          <a:p>
            <a:pPr indent="0" lvl="0" marL="0" marR="0" rtl="0" algn="l">
              <a:lnSpc>
                <a:spcPct val="105000"/>
              </a:lnSpc>
              <a:spcBef>
                <a:spcPts val="0"/>
              </a:spcBef>
              <a:spcAft>
                <a:spcPts val="0"/>
              </a:spcAft>
              <a:buClr>
                <a:schemeClr val="dk2"/>
              </a:buClr>
              <a:buSzPts val="10000"/>
              <a:buFont typeface="Hind"/>
              <a:buNone/>
            </a:pPr>
            <a:r>
              <a:t/>
            </a:r>
            <a:endParaRPr sz="5000">
              <a:solidFill>
                <a:srgbClr val="65A2FD"/>
              </a:solidFill>
              <a:latin typeface="Hind"/>
              <a:ea typeface="Hind"/>
              <a:cs typeface="Hind"/>
              <a:sym typeface="Hind"/>
            </a:endParaRPr>
          </a:p>
        </p:txBody>
      </p:sp>
      <p:sp>
        <p:nvSpPr>
          <p:cNvPr id="985" name="Google Shape;985;p18"/>
          <p:cNvSpPr txBox="1"/>
          <p:nvPr/>
        </p:nvSpPr>
        <p:spPr>
          <a:xfrm>
            <a:off x="3539425" y="7227900"/>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1100"/>
              <a:buFont typeface="Arial"/>
              <a:buNone/>
            </a:pPr>
            <a:r>
              <a:rPr lang="en-US" sz="5000">
                <a:solidFill>
                  <a:srgbClr val="65A2FD"/>
                </a:solidFill>
              </a:rPr>
              <a:t>@LoraGreeen</a:t>
            </a:r>
            <a:r>
              <a:rPr lang="en-US" sz="4000">
                <a:solidFill>
                  <a:srgbClr val="65A2FD"/>
                </a:solidFill>
              </a:rPr>
              <a:t> </a:t>
            </a:r>
            <a:r>
              <a:rPr lang="en-US" sz="4000">
                <a:solidFill>
                  <a:srgbClr val="FCA8B8"/>
                </a:solidFill>
              </a:rPr>
              <a:t>#ItsSoWhiteOutsideThat </a:t>
            </a:r>
            <a:r>
              <a:rPr lang="en-US" sz="4000">
                <a:solidFill>
                  <a:srgbClr val="FFFFFF"/>
                </a:solidFill>
              </a:rPr>
              <a:t>Donald Trump thought it was a meeting of his followers. </a:t>
            </a:r>
            <a:endParaRPr sz="4000">
              <a:solidFill>
                <a:srgbClr val="FFFFFF"/>
              </a:solidFill>
              <a:latin typeface="Hind"/>
              <a:ea typeface="Hind"/>
              <a:cs typeface="Hind"/>
              <a:sym typeface="Hind"/>
            </a:endParaRPr>
          </a:p>
        </p:txBody>
      </p:sp>
      <p:sp>
        <p:nvSpPr>
          <p:cNvPr id="986" name="Google Shape;986;p18"/>
          <p:cNvSpPr txBox="1"/>
          <p:nvPr/>
        </p:nvSpPr>
        <p:spPr>
          <a:xfrm>
            <a:off x="3539425" y="9870575"/>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1100"/>
              <a:buFont typeface="Arial"/>
              <a:buNone/>
            </a:pPr>
            <a:r>
              <a:t/>
            </a:r>
            <a:endParaRPr sz="3600">
              <a:solidFill>
                <a:srgbClr val="FCA8B8"/>
              </a:solidFill>
              <a:latin typeface="Hind"/>
              <a:ea typeface="Hind"/>
              <a:cs typeface="Hind"/>
              <a:sym typeface="Hind"/>
            </a:endParaRPr>
          </a:p>
        </p:txBody>
      </p:sp>
      <p:sp>
        <p:nvSpPr>
          <p:cNvPr id="987" name="Google Shape;987;p18"/>
          <p:cNvSpPr/>
          <p:nvPr/>
        </p:nvSpPr>
        <p:spPr>
          <a:xfrm>
            <a:off x="2276843" y="10265645"/>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88" name="Google Shape;988;p18"/>
          <p:cNvSpPr txBox="1"/>
          <p:nvPr/>
        </p:nvSpPr>
        <p:spPr>
          <a:xfrm>
            <a:off x="3627025" y="9870575"/>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1100"/>
              <a:buFont typeface="Arial"/>
              <a:buNone/>
            </a:pPr>
            <a:r>
              <a:rPr lang="en-US" sz="5000">
                <a:solidFill>
                  <a:srgbClr val="65A2FD"/>
                </a:solidFill>
              </a:rPr>
              <a:t>@LoraGreeen</a:t>
            </a:r>
            <a:r>
              <a:rPr lang="en-US" sz="4000">
                <a:solidFill>
                  <a:srgbClr val="65A2FD"/>
                </a:solidFill>
              </a:rPr>
              <a:t> </a:t>
            </a:r>
            <a:r>
              <a:rPr lang="en-US" sz="4000">
                <a:solidFill>
                  <a:srgbClr val="FCA8B8"/>
                </a:solidFill>
              </a:rPr>
              <a:t>#WasteAMillionIn3Words </a:t>
            </a:r>
            <a:r>
              <a:rPr lang="en-US" sz="4000">
                <a:solidFill>
                  <a:srgbClr val="FFFFFF"/>
                </a:solidFill>
              </a:rPr>
              <a:t>Donate to </a:t>
            </a:r>
            <a:r>
              <a:rPr lang="en-US" sz="4000">
                <a:solidFill>
                  <a:srgbClr val="FCA8B8"/>
                </a:solidFill>
              </a:rPr>
              <a:t>#Hillary</a:t>
            </a:r>
            <a:endParaRPr sz="5000">
              <a:solidFill>
                <a:srgbClr val="FCA8B8"/>
              </a:solidFill>
              <a:latin typeface="Hind"/>
              <a:ea typeface="Hind"/>
              <a:cs typeface="Hind"/>
              <a:sym typeface="Hi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2" name="Shape 992"/>
        <p:cNvGrpSpPr/>
        <p:nvPr/>
      </p:nvGrpSpPr>
      <p:grpSpPr>
        <a:xfrm>
          <a:off x="0" y="0"/>
          <a:ext cx="0" cy="0"/>
          <a:chOff x="0" y="0"/>
          <a:chExt cx="0" cy="0"/>
        </a:xfrm>
      </p:grpSpPr>
      <p:sp>
        <p:nvSpPr>
          <p:cNvPr id="993" name="Google Shape;993;p19"/>
          <p:cNvSpPr txBox="1"/>
          <p:nvPr/>
        </p:nvSpPr>
        <p:spPr>
          <a:xfrm>
            <a:off x="5103563" y="1599750"/>
            <a:ext cx="141705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Fearmonger</a:t>
            </a:r>
            <a:endParaRPr sz="9600">
              <a:solidFill>
                <a:schemeClr val="dk2"/>
              </a:solidFill>
              <a:latin typeface="Hind"/>
              <a:ea typeface="Hind"/>
              <a:cs typeface="Hind"/>
              <a:sym typeface="Hind"/>
            </a:endParaRPr>
          </a:p>
        </p:txBody>
      </p:sp>
      <p:sp>
        <p:nvSpPr>
          <p:cNvPr id="994" name="Google Shape;994;p19"/>
          <p:cNvSpPr/>
          <p:nvPr/>
        </p:nvSpPr>
        <p:spPr>
          <a:xfrm>
            <a:off x="2189243" y="4765408"/>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95" name="Google Shape;995;p19"/>
          <p:cNvSpPr/>
          <p:nvPr/>
        </p:nvSpPr>
        <p:spPr>
          <a:xfrm>
            <a:off x="2189243" y="76229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96" name="Google Shape;996;p19"/>
          <p:cNvSpPr txBox="1"/>
          <p:nvPr/>
        </p:nvSpPr>
        <p:spPr>
          <a:xfrm>
            <a:off x="3539425" y="4765400"/>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1100"/>
              <a:buFont typeface="Arial"/>
              <a:buNone/>
            </a:pPr>
            <a:r>
              <a:rPr lang="en-US" sz="5000">
                <a:solidFill>
                  <a:srgbClr val="65A2FD"/>
                </a:solidFill>
              </a:rPr>
              <a:t>@RittaTra </a:t>
            </a:r>
            <a:r>
              <a:rPr lang="en-US" sz="4000">
                <a:solidFill>
                  <a:srgbClr val="FFFFFF"/>
                </a:solidFill>
              </a:rPr>
              <a:t>OMG, Obama and Koch bos. are trying to to steal our holidays! nice,</a:t>
            </a:r>
            <a:r>
              <a:rPr lang="en-US" sz="4000">
                <a:solidFill>
                  <a:srgbClr val="FCA8B8"/>
                </a:solidFill>
              </a:rPr>
              <a:t> #USAD</a:t>
            </a:r>
            <a:endParaRPr sz="5000">
              <a:solidFill>
                <a:srgbClr val="FCA8B8"/>
              </a:solidFill>
              <a:latin typeface="Hind"/>
              <a:ea typeface="Hind"/>
              <a:cs typeface="Hind"/>
              <a:sym typeface="Hind"/>
            </a:endParaRPr>
          </a:p>
        </p:txBody>
      </p:sp>
      <p:sp>
        <p:nvSpPr>
          <p:cNvPr id="997" name="Google Shape;997;p19"/>
          <p:cNvSpPr txBox="1"/>
          <p:nvPr/>
        </p:nvSpPr>
        <p:spPr>
          <a:xfrm>
            <a:off x="3539425" y="7227900"/>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1100"/>
              <a:buFont typeface="Arial"/>
              <a:buNone/>
            </a:pPr>
            <a:r>
              <a:rPr lang="en-US" sz="5000">
                <a:solidFill>
                  <a:srgbClr val="65A2FD"/>
                </a:solidFill>
                <a:latin typeface="Hind"/>
                <a:ea typeface="Hind"/>
                <a:cs typeface="Hind"/>
                <a:sym typeface="Hind"/>
              </a:rPr>
              <a:t>@Petter_down_UP</a:t>
            </a:r>
            <a:r>
              <a:rPr lang="en-US" sz="5000">
                <a:solidFill>
                  <a:srgbClr val="FFFFFF"/>
                </a:solidFill>
                <a:latin typeface="Hind"/>
                <a:ea typeface="Hind"/>
                <a:cs typeface="Hind"/>
                <a:sym typeface="Hind"/>
              </a:rPr>
              <a:t> </a:t>
            </a:r>
            <a:r>
              <a:rPr lang="en-US" sz="4000">
                <a:solidFill>
                  <a:srgbClr val="FFFFFF"/>
                </a:solidFill>
                <a:latin typeface="Hind"/>
                <a:ea typeface="Hind"/>
                <a:cs typeface="Hind"/>
                <a:sym typeface="Hind"/>
              </a:rPr>
              <a:t>woow  Whut? Poisoned </a:t>
            </a:r>
            <a:r>
              <a:rPr lang="en-US" sz="4000">
                <a:solidFill>
                  <a:srgbClr val="FCA8B8"/>
                </a:solidFill>
                <a:latin typeface="Hind"/>
                <a:ea typeface="Hind"/>
                <a:cs typeface="Hind"/>
                <a:sym typeface="Hind"/>
              </a:rPr>
              <a:t>#turkey</a:t>
            </a:r>
            <a:r>
              <a:rPr lang="en-US" sz="5000">
                <a:solidFill>
                  <a:srgbClr val="FFFFFF"/>
                </a:solidFill>
                <a:latin typeface="Hind"/>
                <a:ea typeface="Hind"/>
                <a:cs typeface="Hind"/>
                <a:sym typeface="Hind"/>
              </a:rPr>
              <a:t> </a:t>
            </a:r>
            <a:r>
              <a:rPr lang="en-US" sz="4000">
                <a:solidFill>
                  <a:srgbClr val="FFFFFF"/>
                </a:solidFill>
                <a:latin typeface="Hind"/>
                <a:ea typeface="Hind"/>
                <a:cs typeface="Hind"/>
                <a:sym typeface="Hind"/>
              </a:rPr>
              <a:t>o</a:t>
            </a:r>
            <a:r>
              <a:rPr lang="en-US" sz="4000">
                <a:solidFill>
                  <a:srgbClr val="FFFFFF"/>
                </a:solidFill>
              </a:rPr>
              <a:t>n Thanksgiving?! </a:t>
            </a:r>
            <a:r>
              <a:rPr lang="en-US" sz="4000">
                <a:solidFill>
                  <a:srgbClr val="FCA8B8"/>
                </a:solidFill>
              </a:rPr>
              <a:t>#KochFarms #foodpoisoning #USDA</a:t>
            </a:r>
            <a:endParaRPr sz="4000">
              <a:solidFill>
                <a:srgbClr val="FCA8B8"/>
              </a:solidFill>
            </a:endParaRPr>
          </a:p>
          <a:p>
            <a:pPr indent="0" lvl="0" marL="0" marR="0" rtl="0" algn="l">
              <a:lnSpc>
                <a:spcPct val="105000"/>
              </a:lnSpc>
              <a:spcBef>
                <a:spcPts val="0"/>
              </a:spcBef>
              <a:spcAft>
                <a:spcPts val="0"/>
              </a:spcAft>
              <a:buClr>
                <a:srgbClr val="000000"/>
              </a:buClr>
              <a:buSzPts val="1100"/>
              <a:buFont typeface="Arial"/>
              <a:buNone/>
            </a:pPr>
            <a:r>
              <a:t/>
            </a:r>
            <a:endParaRPr sz="5000">
              <a:solidFill>
                <a:srgbClr val="FFFFFF"/>
              </a:solidFill>
              <a:latin typeface="Hind"/>
              <a:ea typeface="Hind"/>
              <a:cs typeface="Hind"/>
              <a:sym typeface="Hi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1" name="Shape 1001"/>
        <p:cNvGrpSpPr/>
        <p:nvPr/>
      </p:nvGrpSpPr>
      <p:grpSpPr>
        <a:xfrm>
          <a:off x="0" y="0"/>
          <a:ext cx="0" cy="0"/>
          <a:chOff x="0" y="0"/>
          <a:chExt cx="0" cy="0"/>
        </a:xfrm>
      </p:grpSpPr>
      <p:sp>
        <p:nvSpPr>
          <p:cNvPr id="1002" name="Google Shape;1002;p20"/>
          <p:cNvSpPr txBox="1"/>
          <p:nvPr/>
        </p:nvSpPr>
        <p:spPr>
          <a:xfrm>
            <a:off x="5103563" y="1599750"/>
            <a:ext cx="14170500" cy="1569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IRA - Atividade</a:t>
            </a:r>
            <a:endParaRPr sz="9600">
              <a:solidFill>
                <a:schemeClr val="dk2"/>
              </a:solidFill>
              <a:latin typeface="Hind"/>
              <a:ea typeface="Hind"/>
              <a:cs typeface="Hind"/>
              <a:sym typeface="Hind"/>
            </a:endParaRPr>
          </a:p>
        </p:txBody>
      </p:sp>
      <p:pic>
        <p:nvPicPr>
          <p:cNvPr id="1003" name="Google Shape;1003;p20"/>
          <p:cNvPicPr preferRelativeResize="0"/>
          <p:nvPr/>
        </p:nvPicPr>
        <p:blipFill>
          <a:blip r:embed="rId3">
            <a:alphaModFix/>
          </a:blip>
          <a:stretch>
            <a:fillRect/>
          </a:stretch>
        </p:blipFill>
        <p:spPr>
          <a:xfrm>
            <a:off x="346800" y="3667650"/>
            <a:ext cx="12036424" cy="7914598"/>
          </a:xfrm>
          <a:prstGeom prst="rect">
            <a:avLst/>
          </a:prstGeom>
          <a:noFill/>
          <a:ln>
            <a:noFill/>
          </a:ln>
        </p:spPr>
      </p:pic>
      <p:pic>
        <p:nvPicPr>
          <p:cNvPr id="1004" name="Google Shape;1004;p20"/>
          <p:cNvPicPr preferRelativeResize="0"/>
          <p:nvPr/>
        </p:nvPicPr>
        <p:blipFill>
          <a:blip r:embed="rId4">
            <a:alphaModFix/>
          </a:blip>
          <a:stretch>
            <a:fillRect/>
          </a:stretch>
        </p:blipFill>
        <p:spPr>
          <a:xfrm>
            <a:off x="12530091" y="3667650"/>
            <a:ext cx="11437558" cy="791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sp>
        <p:nvSpPr>
          <p:cNvPr id="1009" name="Google Shape;1009;p21"/>
          <p:cNvSpPr txBox="1"/>
          <p:nvPr/>
        </p:nvSpPr>
        <p:spPr>
          <a:xfrm>
            <a:off x="5103563" y="1599750"/>
            <a:ext cx="14170500" cy="1569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IRA - Atividade</a:t>
            </a:r>
            <a:endParaRPr sz="9600">
              <a:solidFill>
                <a:schemeClr val="dk2"/>
              </a:solidFill>
              <a:latin typeface="Hind"/>
              <a:ea typeface="Hind"/>
              <a:cs typeface="Hind"/>
              <a:sym typeface="Hind"/>
            </a:endParaRPr>
          </a:p>
        </p:txBody>
      </p:sp>
      <p:pic>
        <p:nvPicPr>
          <p:cNvPr id="1010" name="Google Shape;1010;p21"/>
          <p:cNvPicPr preferRelativeResize="0"/>
          <p:nvPr/>
        </p:nvPicPr>
        <p:blipFill>
          <a:blip r:embed="rId3">
            <a:alphaModFix/>
          </a:blip>
          <a:stretch>
            <a:fillRect/>
          </a:stretch>
        </p:blipFill>
        <p:spPr>
          <a:xfrm>
            <a:off x="3455138" y="3654888"/>
            <a:ext cx="17467372" cy="3450150"/>
          </a:xfrm>
          <a:prstGeom prst="rect">
            <a:avLst/>
          </a:prstGeom>
          <a:noFill/>
          <a:ln>
            <a:noFill/>
          </a:ln>
        </p:spPr>
      </p:pic>
      <p:pic>
        <p:nvPicPr>
          <p:cNvPr id="1011" name="Google Shape;1011;p21"/>
          <p:cNvPicPr preferRelativeResize="0"/>
          <p:nvPr/>
        </p:nvPicPr>
        <p:blipFill>
          <a:blip r:embed="rId4">
            <a:alphaModFix/>
          </a:blip>
          <a:stretch>
            <a:fillRect/>
          </a:stretch>
        </p:blipFill>
        <p:spPr>
          <a:xfrm>
            <a:off x="7755600" y="7460675"/>
            <a:ext cx="8669928" cy="6102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6" name="Shape 1016"/>
        <p:cNvGrpSpPr/>
        <p:nvPr/>
      </p:nvGrpSpPr>
      <p:grpSpPr>
        <a:xfrm>
          <a:off x="0" y="0"/>
          <a:ext cx="0" cy="0"/>
          <a:chOff x="0" y="0"/>
          <a:chExt cx="0" cy="0"/>
        </a:xfrm>
      </p:grpSpPr>
      <p:sp>
        <p:nvSpPr>
          <p:cNvPr id="1017" name="Google Shape;1017;p22"/>
          <p:cNvSpPr/>
          <p:nvPr/>
        </p:nvSpPr>
        <p:spPr>
          <a:xfrm>
            <a:off x="3735943" y="5020495"/>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18" name="Google Shape;1018;p22"/>
          <p:cNvSpPr/>
          <p:nvPr/>
        </p:nvSpPr>
        <p:spPr>
          <a:xfrm>
            <a:off x="3735943" y="75494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19" name="Google Shape;1019;p22"/>
          <p:cNvSpPr txBox="1"/>
          <p:nvPr/>
        </p:nvSpPr>
        <p:spPr>
          <a:xfrm>
            <a:off x="5564525" y="5020500"/>
            <a:ext cx="16888500" cy="10272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rgbClr val="FFFFFF"/>
                </a:solidFill>
              </a:rPr>
              <a:t>Influência nas eleições </a:t>
            </a:r>
            <a:endParaRPr sz="5000">
              <a:solidFill>
                <a:srgbClr val="FFFFFF"/>
              </a:solidFill>
            </a:endParaRPr>
          </a:p>
        </p:txBody>
      </p:sp>
      <p:sp>
        <p:nvSpPr>
          <p:cNvPr id="1020" name="Google Shape;1020;p22"/>
          <p:cNvSpPr txBox="1"/>
          <p:nvPr/>
        </p:nvSpPr>
        <p:spPr>
          <a:xfrm>
            <a:off x="5564525" y="7054825"/>
            <a:ext cx="148356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rgbClr val="FFFFFF"/>
                </a:solidFill>
              </a:rPr>
              <a:t>Consêquencias </a:t>
            </a:r>
            <a:endParaRPr sz="5000">
              <a:solidFill>
                <a:srgbClr val="FFFFFF"/>
              </a:solidFill>
            </a:endParaRPr>
          </a:p>
        </p:txBody>
      </p:sp>
      <p:sp>
        <p:nvSpPr>
          <p:cNvPr id="1021" name="Google Shape;1021;p22"/>
          <p:cNvSpPr txBox="1"/>
          <p:nvPr/>
        </p:nvSpPr>
        <p:spPr>
          <a:xfrm>
            <a:off x="5160713" y="1866025"/>
            <a:ext cx="141705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Conclusāo</a:t>
            </a:r>
            <a:endParaRPr/>
          </a:p>
        </p:txBody>
      </p:sp>
      <p:sp>
        <p:nvSpPr>
          <p:cNvPr id="1022" name="Google Shape;1022;p22"/>
          <p:cNvSpPr/>
          <p:nvPr/>
        </p:nvSpPr>
        <p:spPr>
          <a:xfrm>
            <a:off x="3812143" y="9722795"/>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23" name="Google Shape;1023;p22"/>
          <p:cNvSpPr txBox="1"/>
          <p:nvPr/>
        </p:nvSpPr>
        <p:spPr>
          <a:xfrm>
            <a:off x="5564525" y="9475475"/>
            <a:ext cx="168885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rgbClr val="FCA8B8"/>
                </a:solidFill>
              </a:rPr>
              <a:t>#EleNao </a:t>
            </a:r>
            <a:endParaRPr sz="5000">
              <a:solidFill>
                <a:srgbClr val="FCA8B8"/>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7" name="Shape 1027"/>
        <p:cNvGrpSpPr/>
        <p:nvPr/>
      </p:nvGrpSpPr>
      <p:grpSpPr>
        <a:xfrm>
          <a:off x="0" y="0"/>
          <a:ext cx="0" cy="0"/>
          <a:chOff x="0" y="0"/>
          <a:chExt cx="0" cy="0"/>
        </a:xfrm>
      </p:grpSpPr>
      <p:sp>
        <p:nvSpPr>
          <p:cNvPr id="1028" name="Google Shape;1028;p23"/>
          <p:cNvSpPr txBox="1"/>
          <p:nvPr/>
        </p:nvSpPr>
        <p:spPr>
          <a:xfrm>
            <a:off x="4624325" y="5041250"/>
            <a:ext cx="15129000" cy="224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0"/>
              <a:buFont typeface="Hind"/>
              <a:buNone/>
            </a:pPr>
            <a:r>
              <a:rPr b="1" lang="en-US" sz="8000">
                <a:solidFill>
                  <a:schemeClr val="lt1"/>
                </a:solidFill>
                <a:latin typeface="Hind"/>
                <a:ea typeface="Hind"/>
                <a:cs typeface="Hind"/>
                <a:sym typeface="Hind"/>
              </a:rPr>
              <a:t>A influência das Redes Sociais nas Eleições americanas de 2016</a:t>
            </a:r>
            <a:endParaRPr sz="8000"/>
          </a:p>
        </p:txBody>
      </p:sp>
      <p:sp>
        <p:nvSpPr>
          <p:cNvPr id="1029" name="Google Shape;1029;p23"/>
          <p:cNvSpPr txBox="1"/>
          <p:nvPr/>
        </p:nvSpPr>
        <p:spPr>
          <a:xfrm>
            <a:off x="13473175" y="7786737"/>
            <a:ext cx="6280200" cy="522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2800"/>
              <a:buFont typeface="Lato"/>
              <a:buNone/>
            </a:pPr>
            <a:r>
              <a:rPr lang="en-US" sz="2800">
                <a:solidFill>
                  <a:schemeClr val="lt1"/>
                </a:solidFill>
                <a:latin typeface="Lato"/>
                <a:ea typeface="Lato"/>
                <a:cs typeface="Lato"/>
                <a:sym typeface="Lato"/>
              </a:rPr>
              <a:t>Maria Luiza Menezes Vieira- mlmv</a:t>
            </a:r>
            <a:br>
              <a:rPr lang="en-US" sz="2800">
                <a:solidFill>
                  <a:schemeClr val="lt1"/>
                </a:solidFill>
                <a:latin typeface="Lato"/>
                <a:ea typeface="Lato"/>
                <a:cs typeface="Lato"/>
                <a:sym typeface="Lato"/>
              </a:rPr>
            </a:br>
            <a:r>
              <a:rPr lang="en-US" sz="2800">
                <a:solidFill>
                  <a:schemeClr val="lt1"/>
                </a:solidFill>
                <a:latin typeface="Lato"/>
                <a:ea typeface="Lato"/>
                <a:cs typeface="Lato"/>
                <a:sym typeface="Lato"/>
              </a:rPr>
              <a:t>Ullayne Fernandes Farias de Lima - uffl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4" name="Shape 1034"/>
        <p:cNvGrpSpPr/>
        <p:nvPr/>
      </p:nvGrpSpPr>
      <p:grpSpPr>
        <a:xfrm>
          <a:off x="0" y="0"/>
          <a:ext cx="0" cy="0"/>
          <a:chOff x="0" y="0"/>
          <a:chExt cx="0" cy="0"/>
        </a:xfrm>
      </p:grpSpPr>
      <p:sp>
        <p:nvSpPr>
          <p:cNvPr id="1035" name="Google Shape;1035;p24"/>
          <p:cNvSpPr txBox="1"/>
          <p:nvPr/>
        </p:nvSpPr>
        <p:spPr>
          <a:xfrm>
            <a:off x="1285050" y="1531425"/>
            <a:ext cx="22551300" cy="22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600">
                <a:solidFill>
                  <a:srgbClr val="FFFFFF"/>
                </a:solidFill>
                <a:latin typeface="Hind"/>
                <a:ea typeface="Hind"/>
                <a:cs typeface="Hind"/>
                <a:sym typeface="Hind"/>
              </a:rPr>
              <a:t>Material complementar - Cenário Nacional</a:t>
            </a:r>
            <a:endParaRPr sz="9600">
              <a:solidFill>
                <a:srgbClr val="FFFFFF"/>
              </a:solidFill>
              <a:latin typeface="Hind"/>
              <a:ea typeface="Hind"/>
              <a:cs typeface="Hind"/>
              <a:sym typeface="Hind"/>
            </a:endParaRPr>
          </a:p>
        </p:txBody>
      </p:sp>
      <p:sp>
        <p:nvSpPr>
          <p:cNvPr id="1036" name="Google Shape;1036;p24"/>
          <p:cNvSpPr/>
          <p:nvPr/>
        </p:nvSpPr>
        <p:spPr>
          <a:xfrm>
            <a:off x="3735943" y="5020495"/>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37" name="Google Shape;1037;p24"/>
          <p:cNvSpPr/>
          <p:nvPr/>
        </p:nvSpPr>
        <p:spPr>
          <a:xfrm>
            <a:off x="3735943" y="6855945"/>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38" name="Google Shape;1038;p24"/>
          <p:cNvSpPr txBox="1"/>
          <p:nvPr/>
        </p:nvSpPr>
        <p:spPr>
          <a:xfrm>
            <a:off x="5564525" y="5020500"/>
            <a:ext cx="4504200" cy="10272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u="sng">
                <a:solidFill>
                  <a:srgbClr val="FFFFFF"/>
                </a:solidFill>
                <a:hlinkClick r:id="rId3"/>
              </a:rPr>
              <a:t>Carta Capital</a:t>
            </a:r>
            <a:r>
              <a:rPr lang="en-US" sz="5000" u="sng">
                <a:solidFill>
                  <a:srgbClr val="FFFFFF"/>
                </a:solidFill>
                <a:hlinkClick r:id="rId4"/>
              </a:rPr>
              <a:t> </a:t>
            </a:r>
            <a:endParaRPr sz="5000">
              <a:solidFill>
                <a:srgbClr val="FFFFFF"/>
              </a:solidFill>
            </a:endParaRPr>
          </a:p>
        </p:txBody>
      </p:sp>
      <p:sp>
        <p:nvSpPr>
          <p:cNvPr id="1039" name="Google Shape;1039;p24"/>
          <p:cNvSpPr txBox="1"/>
          <p:nvPr/>
        </p:nvSpPr>
        <p:spPr>
          <a:xfrm>
            <a:off x="5564525" y="6608625"/>
            <a:ext cx="28602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u="sng">
                <a:solidFill>
                  <a:srgbClr val="FFFFFF"/>
                </a:solidFill>
                <a:hlinkClick r:id="rId5"/>
              </a:rPr>
              <a:t>Folha</a:t>
            </a:r>
            <a:endParaRPr sz="5000">
              <a:solidFill>
                <a:srgbClr val="FFFFFF"/>
              </a:solidFill>
            </a:endParaRPr>
          </a:p>
        </p:txBody>
      </p:sp>
      <p:sp>
        <p:nvSpPr>
          <p:cNvPr id="1040" name="Google Shape;1040;p24"/>
          <p:cNvSpPr/>
          <p:nvPr/>
        </p:nvSpPr>
        <p:spPr>
          <a:xfrm>
            <a:off x="3735943" y="86912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41" name="Google Shape;1041;p24"/>
          <p:cNvSpPr txBox="1"/>
          <p:nvPr/>
        </p:nvSpPr>
        <p:spPr>
          <a:xfrm>
            <a:off x="5564525" y="8567550"/>
            <a:ext cx="3579600" cy="10272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u="sng">
                <a:solidFill>
                  <a:srgbClr val="FFFFFF"/>
                </a:solidFill>
                <a:hlinkClick r:id="rId6"/>
              </a:rPr>
              <a:t>Poder 360</a:t>
            </a:r>
            <a:endParaRPr sz="5000">
              <a:solidFill>
                <a:srgbClr val="FFFFFF"/>
              </a:solidFill>
            </a:endParaRPr>
          </a:p>
        </p:txBody>
      </p:sp>
      <p:sp>
        <p:nvSpPr>
          <p:cNvPr id="1042" name="Google Shape;1042;p24"/>
          <p:cNvSpPr/>
          <p:nvPr/>
        </p:nvSpPr>
        <p:spPr>
          <a:xfrm>
            <a:off x="3735943" y="10538895"/>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1043" name="Google Shape;1043;p24"/>
          <p:cNvSpPr txBox="1"/>
          <p:nvPr/>
        </p:nvSpPr>
        <p:spPr>
          <a:xfrm>
            <a:off x="5564525" y="10415175"/>
            <a:ext cx="2397900" cy="10272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u="sng">
                <a:solidFill>
                  <a:srgbClr val="FFFFFF"/>
                </a:solidFill>
                <a:hlinkClick r:id="rId7"/>
              </a:rPr>
              <a:t>Nexo</a:t>
            </a:r>
            <a:endParaRPr sz="5000">
              <a:solidFill>
                <a:srgbClr val="FFFFFF"/>
              </a:solidFill>
            </a:endParaRPr>
          </a:p>
        </p:txBody>
      </p:sp>
      <p:sp>
        <p:nvSpPr>
          <p:cNvPr id="1044" name="Google Shape;1044;p24"/>
          <p:cNvSpPr/>
          <p:nvPr/>
        </p:nvSpPr>
        <p:spPr>
          <a:xfrm>
            <a:off x="13213843" y="48967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rgbClr val="FFFFFF"/>
              </a:solidFill>
              <a:latin typeface="Lato Light"/>
              <a:ea typeface="Lato Light"/>
              <a:cs typeface="Lato Light"/>
              <a:sym typeface="Lato Light"/>
            </a:endParaRPr>
          </a:p>
        </p:txBody>
      </p:sp>
      <p:sp>
        <p:nvSpPr>
          <p:cNvPr id="1045" name="Google Shape;1045;p24"/>
          <p:cNvSpPr txBox="1"/>
          <p:nvPr/>
        </p:nvSpPr>
        <p:spPr>
          <a:xfrm>
            <a:off x="15042425" y="4773050"/>
            <a:ext cx="6892800" cy="10272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u="sng">
                <a:solidFill>
                  <a:srgbClr val="FFFFFF"/>
                </a:solidFill>
                <a:hlinkClick r:id="rId8"/>
              </a:rPr>
              <a:t>Diário de Notícias</a:t>
            </a:r>
            <a:endParaRPr sz="5000">
              <a:solidFill>
                <a:srgbClr val="FFFFFF"/>
              </a:solidFill>
            </a:endParaRPr>
          </a:p>
        </p:txBody>
      </p:sp>
      <p:sp>
        <p:nvSpPr>
          <p:cNvPr id="1046" name="Google Shape;1046;p24"/>
          <p:cNvSpPr/>
          <p:nvPr/>
        </p:nvSpPr>
        <p:spPr>
          <a:xfrm>
            <a:off x="13213843" y="71449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rgbClr val="FFFFFF"/>
              </a:solidFill>
              <a:latin typeface="Lato Light"/>
              <a:ea typeface="Lato Light"/>
              <a:cs typeface="Lato Light"/>
              <a:sym typeface="Lato Light"/>
            </a:endParaRPr>
          </a:p>
        </p:txBody>
      </p:sp>
      <p:sp>
        <p:nvSpPr>
          <p:cNvPr id="1047" name="Google Shape;1047;p24"/>
          <p:cNvSpPr txBox="1"/>
          <p:nvPr/>
        </p:nvSpPr>
        <p:spPr>
          <a:xfrm>
            <a:off x="15042425" y="7021250"/>
            <a:ext cx="2731800" cy="10272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u="sng">
                <a:solidFill>
                  <a:srgbClr val="FFFFFF"/>
                </a:solidFill>
                <a:hlinkClick r:id="rId9"/>
              </a:rPr>
              <a:t>El Pais</a:t>
            </a:r>
            <a:endParaRPr sz="5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Google Shape;858;p8"/>
          <p:cNvSpPr txBox="1"/>
          <p:nvPr/>
        </p:nvSpPr>
        <p:spPr>
          <a:xfrm>
            <a:off x="5160713" y="1866025"/>
            <a:ext cx="141705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Eleições</a:t>
            </a:r>
            <a:r>
              <a:rPr lang="en-US" sz="9600">
                <a:solidFill>
                  <a:schemeClr val="dk2"/>
                </a:solidFill>
                <a:latin typeface="Hind"/>
                <a:ea typeface="Hind"/>
                <a:cs typeface="Hind"/>
                <a:sym typeface="Hind"/>
              </a:rPr>
              <a:t> Americanas 2016</a:t>
            </a:r>
            <a:endParaRPr/>
          </a:p>
        </p:txBody>
      </p:sp>
      <p:sp>
        <p:nvSpPr>
          <p:cNvPr id="859" name="Google Shape;859;p8"/>
          <p:cNvSpPr txBox="1"/>
          <p:nvPr/>
        </p:nvSpPr>
        <p:spPr>
          <a:xfrm>
            <a:off x="5981166" y="4859100"/>
            <a:ext cx="8814900" cy="8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Lato Light"/>
              <a:buNone/>
            </a:pPr>
            <a:r>
              <a:rPr lang="en-US" sz="4800">
                <a:solidFill>
                  <a:schemeClr val="dk2"/>
                </a:solidFill>
                <a:latin typeface="Lato Light"/>
                <a:ea typeface="Lato Light"/>
                <a:cs typeface="Lato Light"/>
                <a:sym typeface="Lato Light"/>
              </a:rPr>
              <a:t>Cambridge Analytica </a:t>
            </a:r>
            <a:endParaRPr sz="4800"/>
          </a:p>
        </p:txBody>
      </p:sp>
      <p:sp>
        <p:nvSpPr>
          <p:cNvPr id="860" name="Google Shape;860;p8"/>
          <p:cNvSpPr txBox="1"/>
          <p:nvPr/>
        </p:nvSpPr>
        <p:spPr>
          <a:xfrm>
            <a:off x="6090417" y="6091500"/>
            <a:ext cx="7755300" cy="117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Lato Light"/>
              <a:buNone/>
            </a:pPr>
            <a:r>
              <a:rPr lang="en-US" sz="4800">
                <a:solidFill>
                  <a:schemeClr val="dk2"/>
                </a:solidFill>
                <a:latin typeface="Lato Light"/>
                <a:ea typeface="Lato Light"/>
                <a:cs typeface="Lato Light"/>
                <a:sym typeface="Lato Light"/>
              </a:rPr>
              <a:t>Internet Research Agency</a:t>
            </a:r>
            <a:endParaRPr sz="4800"/>
          </a:p>
        </p:txBody>
      </p:sp>
      <p:sp>
        <p:nvSpPr>
          <p:cNvPr id="861" name="Google Shape;861;p8"/>
          <p:cNvSpPr/>
          <p:nvPr/>
        </p:nvSpPr>
        <p:spPr>
          <a:xfrm>
            <a:off x="5098799" y="4859095"/>
            <a:ext cx="773118" cy="81000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62" name="Google Shape;862;p8"/>
          <p:cNvSpPr txBox="1"/>
          <p:nvPr/>
        </p:nvSpPr>
        <p:spPr>
          <a:xfrm>
            <a:off x="6783387" y="9317037"/>
            <a:ext cx="10925175" cy="1169987"/>
          </a:xfrm>
          <a:prstGeom prst="rect">
            <a:avLst/>
          </a:prstGeom>
          <a:noFill/>
          <a:ln>
            <a:noFill/>
          </a:ln>
        </p:spPr>
        <p:txBody>
          <a:bodyPr anchorCtr="0" anchor="t" bIns="45700" lIns="91425" spcFirstLastPara="1" rIns="91425" wrap="square" tIns="45700">
            <a:noAutofit/>
          </a:bodyPr>
          <a:lstStyle/>
          <a:p>
            <a:pPr indent="0" lvl="0" marL="0" marR="0" rtl="0" algn="l">
              <a:lnSpc>
                <a:spcPct val="131250"/>
              </a:lnSpc>
              <a:spcBef>
                <a:spcPts val="0"/>
              </a:spcBef>
              <a:spcAft>
                <a:spcPts val="0"/>
              </a:spcAft>
              <a:buClr>
                <a:schemeClr val="dk2"/>
              </a:buClr>
              <a:buSzPts val="3200"/>
              <a:buFont typeface="Lato Light"/>
              <a:buNone/>
            </a:pPr>
            <a:r>
              <a:t/>
            </a:r>
            <a:endParaRPr/>
          </a:p>
        </p:txBody>
      </p:sp>
      <p:sp>
        <p:nvSpPr>
          <p:cNvPr id="863" name="Google Shape;863;p8"/>
          <p:cNvSpPr/>
          <p:nvPr/>
        </p:nvSpPr>
        <p:spPr>
          <a:xfrm>
            <a:off x="5098799" y="6091495"/>
            <a:ext cx="773118" cy="81000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pic>
        <p:nvPicPr>
          <p:cNvPr id="864" name="Google Shape;864;p8"/>
          <p:cNvPicPr preferRelativeResize="0"/>
          <p:nvPr/>
        </p:nvPicPr>
        <p:blipFill>
          <a:blip r:embed="rId3">
            <a:alphaModFix/>
          </a:blip>
          <a:stretch>
            <a:fillRect/>
          </a:stretch>
        </p:blipFill>
        <p:spPr>
          <a:xfrm>
            <a:off x="0" y="8285775"/>
            <a:ext cx="9460800" cy="5323725"/>
          </a:xfrm>
          <a:prstGeom prst="rect">
            <a:avLst/>
          </a:prstGeom>
          <a:noFill/>
          <a:ln>
            <a:noFill/>
          </a:ln>
        </p:spPr>
      </p:pic>
      <p:pic>
        <p:nvPicPr>
          <p:cNvPr id="865" name="Google Shape;865;p8"/>
          <p:cNvPicPr preferRelativeResize="0"/>
          <p:nvPr/>
        </p:nvPicPr>
        <p:blipFill>
          <a:blip r:embed="rId4">
            <a:alphaModFix/>
          </a:blip>
          <a:stretch>
            <a:fillRect/>
          </a:stretch>
        </p:blipFill>
        <p:spPr>
          <a:xfrm>
            <a:off x="13845725" y="9317034"/>
            <a:ext cx="4458725" cy="26857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9"/>
          <p:cNvSpPr/>
          <p:nvPr/>
        </p:nvSpPr>
        <p:spPr>
          <a:xfrm>
            <a:off x="3735943" y="5020495"/>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72" name="Google Shape;872;p9"/>
          <p:cNvSpPr/>
          <p:nvPr/>
        </p:nvSpPr>
        <p:spPr>
          <a:xfrm>
            <a:off x="3735943" y="75494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73" name="Google Shape;873;p9"/>
          <p:cNvSpPr txBox="1"/>
          <p:nvPr/>
        </p:nvSpPr>
        <p:spPr>
          <a:xfrm>
            <a:off x="5564525" y="4773175"/>
            <a:ext cx="168885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Cambridge Analytica: combinava mineração e análise de dados com comunicação estratégica para processo eleitoral</a:t>
            </a:r>
            <a:endParaRPr sz="5000"/>
          </a:p>
        </p:txBody>
      </p:sp>
      <p:sp>
        <p:nvSpPr>
          <p:cNvPr id="874" name="Google Shape;874;p9"/>
          <p:cNvSpPr txBox="1"/>
          <p:nvPr/>
        </p:nvSpPr>
        <p:spPr>
          <a:xfrm>
            <a:off x="5564525" y="7054825"/>
            <a:ext cx="148356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Aleksander Kogan: cientista dos dados e pesquisador da universidade de Cambridge</a:t>
            </a:r>
            <a:endParaRPr sz="5000"/>
          </a:p>
        </p:txBody>
      </p:sp>
      <p:sp>
        <p:nvSpPr>
          <p:cNvPr id="875" name="Google Shape;875;p9"/>
          <p:cNvSpPr txBox="1"/>
          <p:nvPr/>
        </p:nvSpPr>
        <p:spPr>
          <a:xfrm>
            <a:off x="6593075" y="1866025"/>
            <a:ext cx="111915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Cambridge</a:t>
            </a:r>
            <a:r>
              <a:rPr lang="en-US" sz="9600">
                <a:solidFill>
                  <a:schemeClr val="dk2"/>
                </a:solidFill>
                <a:latin typeface="Hind"/>
                <a:ea typeface="Hind"/>
                <a:cs typeface="Hind"/>
                <a:sym typeface="Hind"/>
              </a:rPr>
              <a:t> Analytica</a:t>
            </a:r>
            <a:endParaRPr/>
          </a:p>
        </p:txBody>
      </p:sp>
      <p:sp>
        <p:nvSpPr>
          <p:cNvPr id="876" name="Google Shape;876;p9"/>
          <p:cNvSpPr/>
          <p:nvPr/>
        </p:nvSpPr>
        <p:spPr>
          <a:xfrm>
            <a:off x="3812143" y="9722795"/>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77" name="Google Shape;877;p9"/>
          <p:cNvSpPr txBox="1"/>
          <p:nvPr/>
        </p:nvSpPr>
        <p:spPr>
          <a:xfrm>
            <a:off x="5564525" y="9608200"/>
            <a:ext cx="168885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Facebook</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1" name="Shape 881"/>
        <p:cNvGrpSpPr/>
        <p:nvPr/>
      </p:nvGrpSpPr>
      <p:grpSpPr>
        <a:xfrm>
          <a:off x="0" y="0"/>
          <a:ext cx="0" cy="0"/>
          <a:chOff x="0" y="0"/>
          <a:chExt cx="0" cy="0"/>
        </a:xfrm>
      </p:grpSpPr>
      <p:sp>
        <p:nvSpPr>
          <p:cNvPr id="882" name="Google Shape;882;p10"/>
          <p:cNvSpPr txBox="1"/>
          <p:nvPr/>
        </p:nvSpPr>
        <p:spPr>
          <a:xfrm>
            <a:off x="11442625" y="4386283"/>
            <a:ext cx="108030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a:t>
            </a:r>
            <a:r>
              <a:rPr i="1" lang="en-US" sz="5000">
                <a:solidFill>
                  <a:schemeClr val="dk2"/>
                </a:solidFill>
                <a:latin typeface="Hind"/>
                <a:ea typeface="Hind"/>
                <a:cs typeface="Hind"/>
                <a:sym typeface="Hind"/>
              </a:rPr>
              <a:t>This is your digital life</a:t>
            </a:r>
            <a:r>
              <a:rPr lang="en-US" sz="5000">
                <a:solidFill>
                  <a:schemeClr val="dk2"/>
                </a:solidFill>
                <a:latin typeface="Hind"/>
                <a:ea typeface="Hind"/>
                <a:cs typeface="Hind"/>
                <a:sym typeface="Hind"/>
              </a:rPr>
              <a:t>”</a:t>
            </a:r>
            <a:endParaRPr sz="5000"/>
          </a:p>
        </p:txBody>
      </p:sp>
      <p:sp>
        <p:nvSpPr>
          <p:cNvPr id="883" name="Google Shape;883;p10"/>
          <p:cNvSpPr/>
          <p:nvPr/>
        </p:nvSpPr>
        <p:spPr>
          <a:xfrm>
            <a:off x="10092443" y="4633595"/>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84" name="Google Shape;884;p10"/>
          <p:cNvSpPr txBox="1"/>
          <p:nvPr/>
        </p:nvSpPr>
        <p:spPr>
          <a:xfrm>
            <a:off x="11442625" y="6040908"/>
            <a:ext cx="108030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Coleta de dados sem consentimento</a:t>
            </a:r>
            <a:endParaRPr sz="5000"/>
          </a:p>
        </p:txBody>
      </p:sp>
      <p:sp>
        <p:nvSpPr>
          <p:cNvPr id="885" name="Google Shape;885;p10"/>
          <p:cNvSpPr/>
          <p:nvPr/>
        </p:nvSpPr>
        <p:spPr>
          <a:xfrm>
            <a:off x="10092443" y="628822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pic>
        <p:nvPicPr>
          <p:cNvPr id="886" name="Google Shape;886;p10"/>
          <p:cNvPicPr preferRelativeResize="0"/>
          <p:nvPr/>
        </p:nvPicPr>
        <p:blipFill>
          <a:blip r:embed="rId3">
            <a:alphaModFix/>
          </a:blip>
          <a:stretch>
            <a:fillRect/>
          </a:stretch>
        </p:blipFill>
        <p:spPr>
          <a:xfrm>
            <a:off x="2312400" y="3534013"/>
            <a:ext cx="7473250" cy="9381876"/>
          </a:xfrm>
          <a:prstGeom prst="rect">
            <a:avLst/>
          </a:prstGeom>
          <a:noFill/>
          <a:ln>
            <a:noFill/>
          </a:ln>
        </p:spPr>
      </p:pic>
      <p:sp>
        <p:nvSpPr>
          <p:cNvPr id="887" name="Google Shape;887;p10"/>
          <p:cNvSpPr txBox="1"/>
          <p:nvPr/>
        </p:nvSpPr>
        <p:spPr>
          <a:xfrm>
            <a:off x="11442625" y="7791708"/>
            <a:ext cx="108030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Atualização</a:t>
            </a:r>
            <a:r>
              <a:rPr lang="en-US" sz="5000">
                <a:solidFill>
                  <a:schemeClr val="dk2"/>
                </a:solidFill>
                <a:latin typeface="Hind"/>
                <a:ea typeface="Hind"/>
                <a:cs typeface="Hind"/>
                <a:sym typeface="Hind"/>
              </a:rPr>
              <a:t> da </a:t>
            </a:r>
            <a:r>
              <a:rPr lang="en-US" sz="5000">
                <a:solidFill>
                  <a:schemeClr val="dk2"/>
                </a:solidFill>
                <a:latin typeface="Hind"/>
                <a:ea typeface="Hind"/>
                <a:cs typeface="Hind"/>
                <a:sym typeface="Hind"/>
              </a:rPr>
              <a:t>Política</a:t>
            </a:r>
            <a:r>
              <a:rPr lang="en-US" sz="5000">
                <a:solidFill>
                  <a:schemeClr val="dk2"/>
                </a:solidFill>
                <a:latin typeface="Hind"/>
                <a:ea typeface="Hind"/>
                <a:cs typeface="Hind"/>
                <a:sym typeface="Hind"/>
              </a:rPr>
              <a:t> de Privacidade </a:t>
            </a:r>
            <a:endParaRPr sz="5000"/>
          </a:p>
        </p:txBody>
      </p:sp>
      <p:sp>
        <p:nvSpPr>
          <p:cNvPr id="888" name="Google Shape;888;p10"/>
          <p:cNvSpPr/>
          <p:nvPr/>
        </p:nvSpPr>
        <p:spPr>
          <a:xfrm>
            <a:off x="10092443" y="803902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89" name="Google Shape;889;p10"/>
          <p:cNvSpPr/>
          <p:nvPr/>
        </p:nvSpPr>
        <p:spPr>
          <a:xfrm>
            <a:off x="10092443" y="986782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890" name="Google Shape;890;p10"/>
          <p:cNvSpPr txBox="1"/>
          <p:nvPr/>
        </p:nvSpPr>
        <p:spPr>
          <a:xfrm>
            <a:off x="11518825" y="9772908"/>
            <a:ext cx="108030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Suspensão SCL</a:t>
            </a:r>
            <a:endParaRPr sz="5000"/>
          </a:p>
        </p:txBody>
      </p:sp>
      <p:sp>
        <p:nvSpPr>
          <p:cNvPr id="891" name="Google Shape;891;p10"/>
          <p:cNvSpPr txBox="1"/>
          <p:nvPr/>
        </p:nvSpPr>
        <p:spPr>
          <a:xfrm>
            <a:off x="6669425" y="1408825"/>
            <a:ext cx="11038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Cambridge Analytica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Google Shape;896;p11"/>
          <p:cNvSpPr txBox="1"/>
          <p:nvPr/>
        </p:nvSpPr>
        <p:spPr>
          <a:xfrm>
            <a:off x="4784675" y="6791525"/>
            <a:ext cx="14808300" cy="2400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5000"/>
              <a:buFont typeface="Hind"/>
              <a:buNone/>
            </a:pPr>
            <a:r>
              <a:rPr lang="en-US" sz="9600">
                <a:solidFill>
                  <a:schemeClr val="dk2"/>
                </a:solidFill>
                <a:latin typeface="Hind"/>
                <a:ea typeface="Hind"/>
                <a:cs typeface="Hind"/>
                <a:sym typeface="Hind"/>
              </a:rPr>
              <a:t>Consequências para a academia</a:t>
            </a:r>
            <a:endParaRPr sz="9600">
              <a:latin typeface="Hind"/>
              <a:ea typeface="Hind"/>
              <a:cs typeface="Hind"/>
              <a:sym typeface="Hind"/>
            </a:endParaRPr>
          </a:p>
        </p:txBody>
      </p:sp>
      <p:grpSp>
        <p:nvGrpSpPr>
          <p:cNvPr id="897" name="Google Shape;897;p11"/>
          <p:cNvGrpSpPr/>
          <p:nvPr/>
        </p:nvGrpSpPr>
        <p:grpSpPr>
          <a:xfrm>
            <a:off x="11245536" y="4195756"/>
            <a:ext cx="1885830" cy="1925396"/>
            <a:chOff x="3951850" y="2985350"/>
            <a:chExt cx="407950" cy="416500"/>
          </a:xfrm>
        </p:grpSpPr>
        <p:sp>
          <p:nvSpPr>
            <p:cNvPr id="898" name="Google Shape;898;p11"/>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solidFill>
              <a:schemeClr val="accent2"/>
            </a:solidFill>
            <a:ln cap="rnd"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solidFill>
              <a:schemeClr val="accent2"/>
            </a:solidFill>
            <a:ln cap="rnd"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solidFill>
              <a:schemeClr val="accent2"/>
            </a:solidFill>
            <a:ln cap="rnd"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solidFill>
              <a:schemeClr val="accent2"/>
            </a:solidFill>
            <a:ln cap="rnd"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11"/>
          <p:cNvSpPr txBox="1"/>
          <p:nvPr/>
        </p:nvSpPr>
        <p:spPr>
          <a:xfrm>
            <a:off x="6612275" y="1254725"/>
            <a:ext cx="111531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Cambridge Analytica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6" name="Shape 906"/>
        <p:cNvGrpSpPr/>
        <p:nvPr/>
      </p:nvGrpSpPr>
      <p:grpSpPr>
        <a:xfrm>
          <a:off x="0" y="0"/>
          <a:ext cx="0" cy="0"/>
          <a:chOff x="0" y="0"/>
          <a:chExt cx="0" cy="0"/>
        </a:xfrm>
      </p:grpSpPr>
      <p:sp>
        <p:nvSpPr>
          <p:cNvPr id="907" name="Google Shape;907;p12"/>
          <p:cNvSpPr txBox="1"/>
          <p:nvPr/>
        </p:nvSpPr>
        <p:spPr>
          <a:xfrm>
            <a:off x="4872275" y="1254725"/>
            <a:ext cx="146331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Internet Research Agency</a:t>
            </a:r>
            <a:endParaRPr/>
          </a:p>
        </p:txBody>
      </p:sp>
      <p:sp>
        <p:nvSpPr>
          <p:cNvPr id="908" name="Google Shape;908;p12"/>
          <p:cNvSpPr/>
          <p:nvPr/>
        </p:nvSpPr>
        <p:spPr>
          <a:xfrm>
            <a:off x="2189243" y="7661008"/>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09" name="Google Shape;909;p12"/>
          <p:cNvSpPr txBox="1"/>
          <p:nvPr/>
        </p:nvSpPr>
        <p:spPr>
          <a:xfrm>
            <a:off x="3696900" y="7508588"/>
            <a:ext cx="168885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Fábrica de trolls</a:t>
            </a:r>
            <a:endParaRPr sz="5000"/>
          </a:p>
        </p:txBody>
      </p:sp>
      <p:sp>
        <p:nvSpPr>
          <p:cNvPr id="910" name="Google Shape;910;p12"/>
          <p:cNvSpPr/>
          <p:nvPr/>
        </p:nvSpPr>
        <p:spPr>
          <a:xfrm>
            <a:off x="3515973" y="8935377"/>
            <a:ext cx="629370" cy="589464"/>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11" name="Google Shape;911;p12"/>
          <p:cNvSpPr txBox="1"/>
          <p:nvPr/>
        </p:nvSpPr>
        <p:spPr>
          <a:xfrm>
            <a:off x="4610575" y="8745300"/>
            <a:ext cx="168885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Trolls vs Bots</a:t>
            </a:r>
            <a:endParaRPr sz="5000"/>
          </a:p>
        </p:txBody>
      </p:sp>
      <p:sp>
        <p:nvSpPr>
          <p:cNvPr id="912" name="Google Shape;912;p12"/>
          <p:cNvSpPr/>
          <p:nvPr/>
        </p:nvSpPr>
        <p:spPr>
          <a:xfrm>
            <a:off x="2189243" y="5146408"/>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13" name="Google Shape;913;p12"/>
          <p:cNvSpPr txBox="1"/>
          <p:nvPr/>
        </p:nvSpPr>
        <p:spPr>
          <a:xfrm>
            <a:off x="3515975" y="5051488"/>
            <a:ext cx="168885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Prisão de 13 russos nacionalistas</a:t>
            </a:r>
            <a:endParaRPr sz="5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13"/>
          <p:cNvSpPr txBox="1"/>
          <p:nvPr/>
        </p:nvSpPr>
        <p:spPr>
          <a:xfrm>
            <a:off x="4872275" y="1254725"/>
            <a:ext cx="146331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Internet Research Agency</a:t>
            </a:r>
            <a:endParaRPr/>
          </a:p>
        </p:txBody>
      </p:sp>
      <p:sp>
        <p:nvSpPr>
          <p:cNvPr id="919" name="Google Shape;919;p13"/>
          <p:cNvSpPr/>
          <p:nvPr/>
        </p:nvSpPr>
        <p:spPr>
          <a:xfrm>
            <a:off x="2189243" y="4765408"/>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20" name="Google Shape;920;p13"/>
          <p:cNvSpPr txBox="1"/>
          <p:nvPr/>
        </p:nvSpPr>
        <p:spPr>
          <a:xfrm>
            <a:off x="3515975" y="4670475"/>
            <a:ext cx="168885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Pesquisa da Universidade de Clemson</a:t>
            </a:r>
            <a:endParaRPr sz="5000"/>
          </a:p>
        </p:txBody>
      </p:sp>
      <p:sp>
        <p:nvSpPr>
          <p:cNvPr id="921" name="Google Shape;921;p13"/>
          <p:cNvSpPr/>
          <p:nvPr/>
        </p:nvSpPr>
        <p:spPr>
          <a:xfrm>
            <a:off x="2189243" y="7051408"/>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22" name="Google Shape;922;p13"/>
          <p:cNvSpPr txBox="1"/>
          <p:nvPr/>
        </p:nvSpPr>
        <p:spPr>
          <a:xfrm>
            <a:off x="3515975" y="6765975"/>
            <a:ext cx="168885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Métodos exploratórios e sequenciais, com análise quantitativa e qualitativa do comportamento</a:t>
            </a:r>
            <a:endParaRPr sz="5000"/>
          </a:p>
        </p:txBody>
      </p:sp>
      <p:sp>
        <p:nvSpPr>
          <p:cNvPr id="923" name="Google Shape;923;p13"/>
          <p:cNvSpPr/>
          <p:nvPr/>
        </p:nvSpPr>
        <p:spPr>
          <a:xfrm>
            <a:off x="2189243" y="9337408"/>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24" name="Google Shape;924;p13"/>
          <p:cNvSpPr txBox="1"/>
          <p:nvPr/>
        </p:nvSpPr>
        <p:spPr>
          <a:xfrm>
            <a:off x="3515975" y="9013888"/>
            <a:ext cx="16888500" cy="12744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Analisados: hashtags, referências, links, candidato apoiado e nome de usuário</a:t>
            </a:r>
            <a:endParaRPr sz="5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8" name="Shape 928"/>
        <p:cNvGrpSpPr/>
        <p:nvPr/>
      </p:nvGrpSpPr>
      <p:grpSpPr>
        <a:xfrm>
          <a:off x="0" y="0"/>
          <a:ext cx="0" cy="0"/>
          <a:chOff x="0" y="0"/>
          <a:chExt cx="0" cy="0"/>
        </a:xfrm>
      </p:grpSpPr>
      <p:sp>
        <p:nvSpPr>
          <p:cNvPr id="929" name="Google Shape;929;p14"/>
          <p:cNvSpPr txBox="1"/>
          <p:nvPr/>
        </p:nvSpPr>
        <p:spPr>
          <a:xfrm>
            <a:off x="5103563" y="1599750"/>
            <a:ext cx="141705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Internet Research Agency</a:t>
            </a:r>
            <a:endParaRPr sz="9600">
              <a:solidFill>
                <a:schemeClr val="dk2"/>
              </a:solidFill>
              <a:latin typeface="Hind"/>
              <a:ea typeface="Hind"/>
              <a:cs typeface="Hind"/>
              <a:sym typeface="Hind"/>
            </a:endParaRPr>
          </a:p>
        </p:txBody>
      </p:sp>
      <p:sp>
        <p:nvSpPr>
          <p:cNvPr id="930" name="Google Shape;930;p14"/>
          <p:cNvSpPr txBox="1"/>
          <p:nvPr/>
        </p:nvSpPr>
        <p:spPr>
          <a:xfrm>
            <a:off x="3539425" y="4765402"/>
            <a:ext cx="10803000" cy="9318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Analise de 3M Tweets</a:t>
            </a:r>
            <a:endParaRPr sz="5000"/>
          </a:p>
        </p:txBody>
      </p:sp>
      <p:sp>
        <p:nvSpPr>
          <p:cNvPr id="931" name="Google Shape;931;p14"/>
          <p:cNvSpPr/>
          <p:nvPr/>
        </p:nvSpPr>
        <p:spPr>
          <a:xfrm>
            <a:off x="2189243" y="4765408"/>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32" name="Google Shape;932;p14"/>
          <p:cNvSpPr txBox="1"/>
          <p:nvPr/>
        </p:nvSpPr>
        <p:spPr>
          <a:xfrm>
            <a:off x="3539425" y="6345599"/>
            <a:ext cx="10803000" cy="10248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chemeClr val="dk2"/>
                </a:solidFill>
                <a:latin typeface="Hind"/>
                <a:ea typeface="Hind"/>
                <a:cs typeface="Hind"/>
                <a:sym typeface="Hind"/>
              </a:rPr>
              <a:t>Perfis de Usuarios </a:t>
            </a:r>
            <a:endParaRPr sz="5000"/>
          </a:p>
        </p:txBody>
      </p:sp>
      <p:sp>
        <p:nvSpPr>
          <p:cNvPr id="933" name="Google Shape;933;p14"/>
          <p:cNvSpPr/>
          <p:nvPr/>
        </p:nvSpPr>
        <p:spPr>
          <a:xfrm>
            <a:off x="2189243" y="6420045"/>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34" name="Google Shape;934;p14"/>
          <p:cNvSpPr/>
          <p:nvPr/>
        </p:nvSpPr>
        <p:spPr>
          <a:xfrm>
            <a:off x="3539423" y="8515552"/>
            <a:ext cx="629370" cy="589464"/>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35" name="Google Shape;935;p14"/>
          <p:cNvSpPr/>
          <p:nvPr/>
        </p:nvSpPr>
        <p:spPr>
          <a:xfrm>
            <a:off x="3539423" y="7698952"/>
            <a:ext cx="629370" cy="589464"/>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36" name="Google Shape;936;p14"/>
          <p:cNvSpPr txBox="1"/>
          <p:nvPr/>
        </p:nvSpPr>
        <p:spPr>
          <a:xfrm>
            <a:off x="4576225" y="7546552"/>
            <a:ext cx="10803000" cy="9318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4500">
                <a:solidFill>
                  <a:schemeClr val="dk2"/>
                </a:solidFill>
                <a:latin typeface="Hind"/>
                <a:ea typeface="Hind"/>
                <a:cs typeface="Hind"/>
                <a:sym typeface="Hind"/>
              </a:rPr>
              <a:t>Troll de direita</a:t>
            </a:r>
            <a:endParaRPr sz="4500"/>
          </a:p>
        </p:txBody>
      </p:sp>
      <p:sp>
        <p:nvSpPr>
          <p:cNvPr id="937" name="Google Shape;937;p14"/>
          <p:cNvSpPr txBox="1"/>
          <p:nvPr/>
        </p:nvSpPr>
        <p:spPr>
          <a:xfrm>
            <a:off x="4576225" y="8344390"/>
            <a:ext cx="10803000" cy="9318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4500">
                <a:solidFill>
                  <a:schemeClr val="dk2"/>
                </a:solidFill>
                <a:latin typeface="Hind"/>
                <a:ea typeface="Hind"/>
                <a:cs typeface="Hind"/>
                <a:sym typeface="Hind"/>
              </a:rPr>
              <a:t>Troll de esquerda</a:t>
            </a:r>
            <a:endParaRPr sz="4500"/>
          </a:p>
        </p:txBody>
      </p:sp>
      <p:sp>
        <p:nvSpPr>
          <p:cNvPr id="938" name="Google Shape;938;p14"/>
          <p:cNvSpPr/>
          <p:nvPr/>
        </p:nvSpPr>
        <p:spPr>
          <a:xfrm>
            <a:off x="3539423" y="10149952"/>
            <a:ext cx="629370" cy="589464"/>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39" name="Google Shape;939;p14"/>
          <p:cNvSpPr/>
          <p:nvPr/>
        </p:nvSpPr>
        <p:spPr>
          <a:xfrm>
            <a:off x="3539423" y="9333352"/>
            <a:ext cx="629370" cy="589464"/>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40" name="Google Shape;940;p14"/>
          <p:cNvSpPr txBox="1"/>
          <p:nvPr/>
        </p:nvSpPr>
        <p:spPr>
          <a:xfrm>
            <a:off x="4576225" y="9180952"/>
            <a:ext cx="10803000" cy="9318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4500">
                <a:solidFill>
                  <a:schemeClr val="dk2"/>
                </a:solidFill>
                <a:latin typeface="Hind"/>
                <a:ea typeface="Hind"/>
                <a:cs typeface="Hind"/>
                <a:sym typeface="Hind"/>
              </a:rPr>
              <a:t>News Feed</a:t>
            </a:r>
            <a:endParaRPr sz="4500"/>
          </a:p>
        </p:txBody>
      </p:sp>
      <p:sp>
        <p:nvSpPr>
          <p:cNvPr id="941" name="Google Shape;941;p14"/>
          <p:cNvSpPr txBox="1"/>
          <p:nvPr/>
        </p:nvSpPr>
        <p:spPr>
          <a:xfrm>
            <a:off x="4576225" y="9978777"/>
            <a:ext cx="10803000" cy="9318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4500">
                <a:solidFill>
                  <a:schemeClr val="dk2"/>
                </a:solidFill>
                <a:latin typeface="Hind"/>
                <a:ea typeface="Hind"/>
                <a:cs typeface="Hind"/>
                <a:sym typeface="Hind"/>
              </a:rPr>
              <a:t>Hashtag Gamers</a:t>
            </a:r>
            <a:endParaRPr sz="4500"/>
          </a:p>
        </p:txBody>
      </p:sp>
      <p:sp>
        <p:nvSpPr>
          <p:cNvPr id="942" name="Google Shape;942;p14"/>
          <p:cNvSpPr/>
          <p:nvPr/>
        </p:nvSpPr>
        <p:spPr>
          <a:xfrm>
            <a:off x="3539423" y="10966552"/>
            <a:ext cx="629370" cy="589464"/>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43" name="Google Shape;943;p14"/>
          <p:cNvSpPr txBox="1"/>
          <p:nvPr/>
        </p:nvSpPr>
        <p:spPr>
          <a:xfrm>
            <a:off x="4576225" y="10815352"/>
            <a:ext cx="10803000" cy="9318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4500">
                <a:solidFill>
                  <a:schemeClr val="dk2"/>
                </a:solidFill>
                <a:latin typeface="Hind"/>
                <a:ea typeface="Hind"/>
                <a:cs typeface="Hind"/>
                <a:sym typeface="Hind"/>
              </a:rPr>
              <a:t>Fearmonger</a:t>
            </a:r>
            <a:endParaRPr sz="4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Google Shape;948;p15"/>
          <p:cNvSpPr txBox="1"/>
          <p:nvPr/>
        </p:nvSpPr>
        <p:spPr>
          <a:xfrm>
            <a:off x="5103563" y="1599750"/>
            <a:ext cx="141705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9600"/>
              <a:buFont typeface="Hind"/>
              <a:buNone/>
            </a:pPr>
            <a:r>
              <a:rPr lang="en-US" sz="9600">
                <a:solidFill>
                  <a:schemeClr val="dk2"/>
                </a:solidFill>
                <a:latin typeface="Hind"/>
                <a:ea typeface="Hind"/>
                <a:cs typeface="Hind"/>
                <a:sym typeface="Hind"/>
              </a:rPr>
              <a:t>Trolls de Direita</a:t>
            </a:r>
            <a:endParaRPr sz="9600">
              <a:solidFill>
                <a:schemeClr val="dk2"/>
              </a:solidFill>
              <a:latin typeface="Hind"/>
              <a:ea typeface="Hind"/>
              <a:cs typeface="Hind"/>
              <a:sym typeface="Hind"/>
            </a:endParaRPr>
          </a:p>
        </p:txBody>
      </p:sp>
      <p:sp>
        <p:nvSpPr>
          <p:cNvPr id="949" name="Google Shape;949;p15"/>
          <p:cNvSpPr/>
          <p:nvPr/>
        </p:nvSpPr>
        <p:spPr>
          <a:xfrm>
            <a:off x="2189243" y="4765408"/>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50" name="Google Shape;950;p15"/>
          <p:cNvSpPr/>
          <p:nvPr/>
        </p:nvSpPr>
        <p:spPr>
          <a:xfrm>
            <a:off x="2189243" y="76229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51" name="Google Shape;951;p15"/>
          <p:cNvSpPr txBox="1"/>
          <p:nvPr/>
        </p:nvSpPr>
        <p:spPr>
          <a:xfrm>
            <a:off x="3539425" y="4765400"/>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rgbClr val="65A2FD"/>
                </a:solidFill>
                <a:latin typeface="Hind"/>
                <a:ea typeface="Hind"/>
                <a:cs typeface="Hind"/>
                <a:sym typeface="Hind"/>
              </a:rPr>
              <a:t>@LeroyLovesUSA</a:t>
            </a:r>
            <a:r>
              <a:rPr lang="en-US" sz="5000">
                <a:solidFill>
                  <a:schemeClr val="dk2"/>
                </a:solidFill>
                <a:latin typeface="Hind"/>
                <a:ea typeface="Hind"/>
                <a:cs typeface="Hind"/>
                <a:sym typeface="Hind"/>
              </a:rPr>
              <a:t> </a:t>
            </a:r>
            <a:r>
              <a:rPr lang="en-US" sz="4000">
                <a:solidFill>
                  <a:srgbClr val="FCA8B8"/>
                </a:solidFill>
                <a:latin typeface="Hind"/>
                <a:ea typeface="Hind"/>
                <a:cs typeface="Hind"/>
                <a:sym typeface="Hind"/>
              </a:rPr>
              <a:t>#ThanksObama </a:t>
            </a:r>
            <a:r>
              <a:rPr lang="en-US" sz="4000">
                <a:solidFill>
                  <a:schemeClr val="dk2"/>
                </a:solidFill>
                <a:latin typeface="Hind"/>
                <a:ea typeface="Hind"/>
                <a:cs typeface="Hind"/>
                <a:sym typeface="Hind"/>
              </a:rPr>
              <a:t>We’re Finally evicting Obama. Now Donald Trump will bring back jobs for the lazy ass Obamacare </a:t>
            </a:r>
            <a:r>
              <a:rPr lang="en-US" sz="4000">
                <a:solidFill>
                  <a:schemeClr val="dk2"/>
                </a:solidFill>
                <a:latin typeface="Hind"/>
                <a:ea typeface="Hind"/>
                <a:cs typeface="Hind"/>
                <a:sym typeface="Hind"/>
              </a:rPr>
              <a:t>recipients</a:t>
            </a:r>
            <a:endParaRPr sz="4000"/>
          </a:p>
        </p:txBody>
      </p:sp>
      <p:sp>
        <p:nvSpPr>
          <p:cNvPr id="952" name="Google Shape;952;p15"/>
          <p:cNvSpPr txBox="1"/>
          <p:nvPr/>
        </p:nvSpPr>
        <p:spPr>
          <a:xfrm>
            <a:off x="3539425" y="7227900"/>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0000"/>
              <a:buFont typeface="Hind"/>
              <a:buNone/>
            </a:pPr>
            <a:r>
              <a:rPr lang="en-US" sz="5000">
                <a:solidFill>
                  <a:srgbClr val="65A2FD"/>
                </a:solidFill>
                <a:latin typeface="Hind"/>
                <a:ea typeface="Hind"/>
                <a:cs typeface="Hind"/>
                <a:sym typeface="Hind"/>
              </a:rPr>
              <a:t>@AmelieBalwin </a:t>
            </a:r>
            <a:r>
              <a:rPr lang="en-US" sz="5000">
                <a:solidFill>
                  <a:schemeClr val="dk2"/>
                </a:solidFill>
                <a:latin typeface="Hind"/>
                <a:ea typeface="Hind"/>
                <a:cs typeface="Hind"/>
                <a:sym typeface="Hind"/>
              </a:rPr>
              <a:t> </a:t>
            </a:r>
            <a:r>
              <a:rPr lang="en-US" sz="1200"/>
              <a:t>N</a:t>
            </a:r>
            <a:r>
              <a:rPr lang="en-US" sz="3600">
                <a:solidFill>
                  <a:srgbClr val="FFFFFF"/>
                </a:solidFill>
              </a:rPr>
              <a:t>No, Russia didn’t elect Donald Trump, the voters did https://t.co/ce70G9gv4h Repeat over and over disbelievers. PRESIDENT DONALDTRUMP!!” </a:t>
            </a:r>
            <a:endParaRPr sz="3600">
              <a:solidFill>
                <a:srgbClr val="FFFFFF"/>
              </a:solidFill>
            </a:endParaRPr>
          </a:p>
          <a:p>
            <a:pPr indent="0" lvl="0" marL="0" marR="0" rtl="0" algn="l">
              <a:lnSpc>
                <a:spcPct val="105000"/>
              </a:lnSpc>
              <a:spcBef>
                <a:spcPts val="0"/>
              </a:spcBef>
              <a:spcAft>
                <a:spcPts val="0"/>
              </a:spcAft>
              <a:buClr>
                <a:srgbClr val="000000"/>
              </a:buClr>
              <a:buSzPts val="1100"/>
              <a:buFont typeface="Arial"/>
              <a:buNone/>
            </a:pPr>
            <a:r>
              <a:t/>
            </a:r>
            <a:endParaRPr sz="3600">
              <a:solidFill>
                <a:srgbClr val="FFFFFF"/>
              </a:solidFill>
              <a:latin typeface="Hind"/>
              <a:ea typeface="Hind"/>
              <a:cs typeface="Hind"/>
              <a:sym typeface="Hind"/>
            </a:endParaRPr>
          </a:p>
        </p:txBody>
      </p:sp>
      <p:sp>
        <p:nvSpPr>
          <p:cNvPr id="953" name="Google Shape;953;p15"/>
          <p:cNvSpPr/>
          <p:nvPr/>
        </p:nvSpPr>
        <p:spPr>
          <a:xfrm>
            <a:off x="2189243" y="9870570"/>
            <a:ext cx="877932" cy="779760"/>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None/>
            </a:pPr>
            <a:r>
              <a:t/>
            </a:r>
            <a:endParaRPr b="0" i="0" sz="3600" u="none">
              <a:solidFill>
                <a:schemeClr val="dk1"/>
              </a:solidFill>
              <a:latin typeface="Lato Light"/>
              <a:ea typeface="Lato Light"/>
              <a:cs typeface="Lato Light"/>
              <a:sym typeface="Lato Light"/>
            </a:endParaRPr>
          </a:p>
        </p:txBody>
      </p:sp>
      <p:sp>
        <p:nvSpPr>
          <p:cNvPr id="954" name="Google Shape;954;p15"/>
          <p:cNvSpPr txBox="1"/>
          <p:nvPr/>
        </p:nvSpPr>
        <p:spPr>
          <a:xfrm>
            <a:off x="3539425" y="9870575"/>
            <a:ext cx="15001800" cy="15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000000"/>
              </a:buClr>
              <a:buSzPts val="1100"/>
              <a:buFont typeface="Arial"/>
              <a:buNone/>
            </a:pPr>
            <a:r>
              <a:rPr lang="en-US" sz="5000">
                <a:solidFill>
                  <a:srgbClr val="FCA8B8"/>
                </a:solidFill>
                <a:latin typeface="Hind"/>
                <a:ea typeface="Hind"/>
                <a:cs typeface="Hind"/>
                <a:sym typeface="Hind"/>
              </a:rPr>
              <a:t>#RedNationRasing</a:t>
            </a:r>
            <a:r>
              <a:rPr lang="en-US" sz="5000">
                <a:solidFill>
                  <a:srgbClr val="65A2FD"/>
                </a:solidFill>
                <a:latin typeface="Hind"/>
                <a:ea typeface="Hind"/>
                <a:cs typeface="Hind"/>
                <a:sym typeface="Hind"/>
              </a:rPr>
              <a:t> </a:t>
            </a:r>
            <a:r>
              <a:rPr lang="en-US" sz="5000">
                <a:solidFill>
                  <a:srgbClr val="FCA8B8"/>
                </a:solidFill>
                <a:latin typeface="Hind"/>
                <a:ea typeface="Hind"/>
                <a:cs typeface="Hind"/>
                <a:sym typeface="Hind"/>
              </a:rPr>
              <a:t>#MAGA</a:t>
            </a:r>
            <a:r>
              <a:rPr lang="en-US" sz="5000">
                <a:solidFill>
                  <a:srgbClr val="65A2FD"/>
                </a:solidFill>
                <a:latin typeface="Hind"/>
                <a:ea typeface="Hind"/>
                <a:cs typeface="Hind"/>
                <a:sym typeface="Hind"/>
              </a:rPr>
              <a:t> </a:t>
            </a:r>
            <a:r>
              <a:rPr lang="en-US" sz="5000">
                <a:solidFill>
                  <a:srgbClr val="FFFFFF"/>
                </a:solidFill>
                <a:latin typeface="Hind"/>
                <a:ea typeface="Hind"/>
                <a:cs typeface="Hind"/>
                <a:sym typeface="Hind"/>
              </a:rPr>
              <a:t>(Make America Great Again)</a:t>
            </a:r>
            <a:endParaRPr sz="3600">
              <a:solidFill>
                <a:srgbClr val="FFFFFF"/>
              </a:solidFill>
              <a:latin typeface="Hind"/>
              <a:ea typeface="Hind"/>
              <a:cs typeface="Hind"/>
              <a:sym typeface="Hi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Default Theme">
  <a:themeElements>
    <a:clrScheme name="Custom 3">
      <a:dk1>
        <a:srgbClr val="FFFFFF"/>
      </a:dk1>
      <a:lt1>
        <a:srgbClr val="FFFFFF"/>
      </a:lt1>
      <a:dk2>
        <a:srgbClr val="FFFFFF"/>
      </a:dk2>
      <a:lt2>
        <a:srgbClr val="403C72"/>
      </a:lt2>
      <a:accent1>
        <a:srgbClr val="65A2FD"/>
      </a:accent1>
      <a:accent2>
        <a:srgbClr val="FA6E89"/>
      </a:accent2>
      <a:accent3>
        <a:srgbClr val="2E2E35"/>
      </a:accent3>
      <a:accent4>
        <a:srgbClr val="BAC0DA"/>
      </a:accent4>
      <a:accent5>
        <a:srgbClr val="65A2FD"/>
      </a:accent5>
      <a:accent6>
        <a:srgbClr val="667FCC"/>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7_Default Theme">
  <a:themeElements>
    <a:clrScheme name="Custom 3">
      <a:dk1>
        <a:srgbClr val="FFFFFF"/>
      </a:dk1>
      <a:lt1>
        <a:srgbClr val="FFFFFF"/>
      </a:lt1>
      <a:dk2>
        <a:srgbClr val="FFFFFF"/>
      </a:dk2>
      <a:lt2>
        <a:srgbClr val="403C72"/>
      </a:lt2>
      <a:accent1>
        <a:srgbClr val="65A2FD"/>
      </a:accent1>
      <a:accent2>
        <a:srgbClr val="FA6E89"/>
      </a:accent2>
      <a:accent3>
        <a:srgbClr val="2E2E35"/>
      </a:accent3>
      <a:accent4>
        <a:srgbClr val="BAC0DA"/>
      </a:accent4>
      <a:accent5>
        <a:srgbClr val="65A2FD"/>
      </a:accent5>
      <a:accent6>
        <a:srgbClr val="667FCC"/>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Default Theme">
  <a:themeElements>
    <a:clrScheme name="Custom 3">
      <a:dk1>
        <a:srgbClr val="FFFFFF"/>
      </a:dk1>
      <a:lt1>
        <a:srgbClr val="FFFFFF"/>
      </a:lt1>
      <a:dk2>
        <a:srgbClr val="FFFFFF"/>
      </a:dk2>
      <a:lt2>
        <a:srgbClr val="403C72"/>
      </a:lt2>
      <a:accent1>
        <a:srgbClr val="65A2FD"/>
      </a:accent1>
      <a:accent2>
        <a:srgbClr val="FA6E89"/>
      </a:accent2>
      <a:accent3>
        <a:srgbClr val="2E2E35"/>
      </a:accent3>
      <a:accent4>
        <a:srgbClr val="BAC0DA"/>
      </a:accent4>
      <a:accent5>
        <a:srgbClr val="65A2FD"/>
      </a:accent5>
      <a:accent6>
        <a:srgbClr val="667FCC"/>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