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92a3318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92a3318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a05564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a05564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a05564f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a05564f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a05564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a05564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a05564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a05564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a05564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a05564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a05564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a05564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Máquinas Preconceituosas: Machine Learning e Ciências Sociais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4030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Matheus Feliciano (mbdf)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Machine Learning sendo usados em alta escala para análise da sociedade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348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Nossa sociedade é preconceituosa o que pode trazer um viés discriminatória para os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algoritmos geralmente são caixas pretas que tem como entrada dados de fontes diversas e dão como resultado soluções ou produtos baseados na interpretação dos dados pela máquina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14371" l="0" r="0" t="25748"/>
          <a:stretch/>
        </p:blipFill>
        <p:spPr>
          <a:xfrm>
            <a:off x="1724800" y="3245175"/>
            <a:ext cx="4893126" cy="16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resultados podem ter um viés preconceituoso?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219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Rótulos dados por seres humanos aos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Dados de treinamento não suficientes ou tendenciosos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Impacto na representatividade de certos grupo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Muitas vezes os resultados discriminatórios são dados por associação de padrões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Sistema cíclico se houver a construção de uma nova iteração com resultados tendenciosos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danos causados por esses sistemas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</a:t>
            </a:r>
            <a:r>
              <a:rPr lang="pt-BR"/>
              <a:t>ano Alocativo: quando um sistema  aloca ou não aloca certo grupo para um oportunidade ou recurso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 Estereotipação, Reconhecimento, Difamação, Sub-representação e Exoneração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Dano Representativo: quando um sistema reforça as subordinações de certos grupos fazendo uma alocação má distribuída de acordo com raça, gênero, religião, etc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Monitoramento de modelos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2001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Modelos: Predição, Explanação e </a:t>
            </a:r>
            <a:r>
              <a:rPr lang="pt-BR"/>
              <a:t>Exploratório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Predição: tentar prever comportamento através dos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Explanação: tentar entender o que causou os resultados que os dados descrevem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Exploração tentar entender novos padrões sociais a partir dos dados coletados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Monitorar modelos para que não haja associações com cunho discriminatório de forma a verificar como os dados estão sendo interpretados pelo modelo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29647"/>
            <a:ext cx="2844950" cy="15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631" y="3488900"/>
            <a:ext cx="2999444" cy="15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8369" y="3488900"/>
            <a:ext cx="3087268" cy="15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lang="pt-BR"/>
              <a:t>papel do cientista social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Acompanhamento do processo da geração dos modelos e dos resultados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Conscientização da comunidade que a interdisciplinaridade é essencial em temas como este e para conseguir evitar esses danos e problemas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modelos exploratórios ter uma atenção maior na geração de novas formas de avaliação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36684" t="0"/>
          <a:stretch/>
        </p:blipFill>
        <p:spPr>
          <a:xfrm>
            <a:off x="3367613" y="2924950"/>
            <a:ext cx="24123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soluções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Uma análise mais específica das minorias em um conjunto de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Separar em pequenos clusters de minorias e avaliar cada um deles de forma a interpretar os dados dessas minorias de forma diferente das maiorias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775" y="2972038"/>
            <a:ext cx="38100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Primeiramente devemos t</a:t>
            </a:r>
            <a:r>
              <a:rPr lang="pt-BR"/>
              <a:t>er concepção que haverá implicitamente um preconceito, já que ele existe na nossa sociedade, e que devemos desafiar os estereótipos de minorias, mesmo que dê mais trabalho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 segundo lugar, se quisermos usar outros métodos para responsavelmente e justamente analisar esses dados precisamos de mais envolvimento interdisciplinar da comunidade como um todo para o melhor entendimento da ciência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