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ontserrat-bold.fntdata"/><Relationship Id="rId10" Type="http://schemas.openxmlformats.org/officeDocument/2006/relationships/slide" Target="slides/slide6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7d3986bc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7d3986b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7d3986bc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7d3986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7d3986bc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7d3986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7d3986bc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7d3986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7d3986b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7d3986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7d3986bc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7d3986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7d3986bc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7d3986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7d3986bc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7d3986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7d3986bc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7d3986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883350"/>
            <a:ext cx="7498800" cy="28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Singularidade dos dados e 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os limites da privacidade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Lucas Alves Rufino (lar)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Rodrigo de Lima Oliveira (rlo)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29 de outubro de 2018</a:t>
            </a:r>
            <a:endParaRPr b="0"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Centro de informática - Cin</a:t>
            </a:r>
            <a:endParaRPr b="0"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200"/>
              <a:t>Universidade federal de Pernambuco - UFPE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CARTÃO DE CRÉDITO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 peso do gênero na privacidade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325" y="1750375"/>
            <a:ext cx="5056425" cy="22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441500" y="901125"/>
            <a:ext cx="36150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▸"/>
            </a:pPr>
            <a:r>
              <a:rPr b="1" lang="en" sz="1400"/>
              <a:t>Avanços tecnologicos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Novos sensores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Novos dados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Dados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Singularidade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Anonimato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Privacidade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Ubiquidade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Comportamento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Termos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Usuários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Empresas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CONCLUSÃO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649" y="918502"/>
            <a:ext cx="3615000" cy="3681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8656925" y="4586800"/>
            <a:ext cx="487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1147625" y="1883350"/>
            <a:ext cx="7498800" cy="28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Singularidade dos dados e 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os limites da privacidade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Lucas Alves Rufino (lar)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Rodrigo de Lima Oliveira (rlo)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29 de outubro de 2018</a:t>
            </a:r>
            <a:endParaRPr b="0"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Centro de informática - Cin</a:t>
            </a:r>
            <a:endParaRPr b="0"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Universidade federal de Pernambuco - UFPE</a:t>
            </a:r>
            <a:endParaRPr b="0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41500" y="901125"/>
            <a:ext cx="5562000" cy="4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Motivação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Dados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Singularidade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Anonimato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Privacidade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Casos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Localização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Cartão de credito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Conclusão</a:t>
            </a:r>
            <a:endParaRPr b="1" sz="14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300" y="492200"/>
            <a:ext cx="1706129" cy="23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25" y="2700049"/>
            <a:ext cx="2886300" cy="19512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2462200" y="381900"/>
            <a:ext cx="48237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ROTEIRO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441500" y="901125"/>
            <a:ext cx="5562000" cy="4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Novas tecnologias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Smartphone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Computadores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i="1" lang="en" sz="1400"/>
              <a:t>Wearables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…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Dados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Novos sensores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Informação moderna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Personalizados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Desafios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Individualidade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Identificação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Privacidade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2462200" y="381900"/>
            <a:ext cx="48237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MOTIVAÇÃO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0811" l="67790" r="0" t="29036"/>
          <a:stretch/>
        </p:blipFill>
        <p:spPr>
          <a:xfrm>
            <a:off x="6564400" y="3939837"/>
            <a:ext cx="971026" cy="90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35195" t="0"/>
          <a:stretch/>
        </p:blipFill>
        <p:spPr>
          <a:xfrm>
            <a:off x="6083375" y="90150"/>
            <a:ext cx="2494750" cy="38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67790" r="0" t="59927"/>
          <a:stretch/>
        </p:blipFill>
        <p:spPr>
          <a:xfrm>
            <a:off x="7535425" y="3790300"/>
            <a:ext cx="971026" cy="12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441500" y="901125"/>
            <a:ext cx="36150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▸"/>
            </a:pPr>
            <a:r>
              <a:rPr b="1" lang="en" sz="1400"/>
              <a:t>Singularidade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Usuários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Caraterísticos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Anonimato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Simples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Dados sensíveis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Nome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Cpf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Email</a:t>
            </a:r>
            <a:endParaRPr sz="1400"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…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Dados secundários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Exemplos</a:t>
            </a:r>
            <a:endParaRPr b="1"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Localização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Cartão de crédito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DADOS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49836" r="0" t="0"/>
          <a:stretch/>
        </p:blipFill>
        <p:spPr>
          <a:xfrm flipH="1">
            <a:off x="6502750" y="2583825"/>
            <a:ext cx="2355500" cy="23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49836" t="0"/>
          <a:stretch/>
        </p:blipFill>
        <p:spPr>
          <a:xfrm>
            <a:off x="6474800" y="222225"/>
            <a:ext cx="2355500" cy="236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LOCALIZAÇÃO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34240" t="0"/>
          <a:stretch/>
        </p:blipFill>
        <p:spPr>
          <a:xfrm>
            <a:off x="3258550" y="933225"/>
            <a:ext cx="4642024" cy="20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66551" r="0" t="0"/>
          <a:stretch/>
        </p:blipFill>
        <p:spPr>
          <a:xfrm>
            <a:off x="4398999" y="2942875"/>
            <a:ext cx="2361123" cy="20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LOCALIZAÇÃO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1572" t="0"/>
          <a:stretch/>
        </p:blipFill>
        <p:spPr>
          <a:xfrm>
            <a:off x="2808175" y="964150"/>
            <a:ext cx="5301973" cy="19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68895" r="0" t="0"/>
          <a:stretch/>
        </p:blipFill>
        <p:spPr>
          <a:xfrm>
            <a:off x="2926952" y="3001925"/>
            <a:ext cx="2409998" cy="19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450" y="3001925"/>
            <a:ext cx="2233571" cy="19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LOCALIZAÇÃO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1149660"/>
            <a:ext cx="2913751" cy="2577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100" y="1224893"/>
            <a:ext cx="2876976" cy="250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424" y="3821649"/>
            <a:ext cx="2286849" cy="10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0125" y="4132963"/>
            <a:ext cx="2008717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CARTÃO DE CRÉDITO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00" y="1398824"/>
            <a:ext cx="51149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2462200" y="381900"/>
            <a:ext cx="369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CARTÃO DE CRÉDITO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8791800" y="4586800"/>
            <a:ext cx="35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25" y="1444325"/>
            <a:ext cx="4202701" cy="29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