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swald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56c19b66a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56c19b66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56c19b66a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56c19b66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56c19b66a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56c19b66a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56c19b66a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56c19b6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56c19b66a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56c19b66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56c19b66a_3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56c19b66a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456c19b66a_2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456c19b66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56c19b66a_2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56c19b66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56c19b66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56c19b6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Big Data: Geração ou Restrição de Oportunidades </a:t>
            </a:r>
            <a:endParaRPr sz="3200"/>
          </a:p>
        </p:txBody>
      </p:sp>
      <p:sp>
        <p:nvSpPr>
          <p:cNvPr id="465" name="Google Shape;465;p13"/>
          <p:cNvSpPr txBox="1"/>
          <p:nvPr>
            <p:ph type="ctrTitle"/>
          </p:nvPr>
        </p:nvSpPr>
        <p:spPr>
          <a:xfrm>
            <a:off x="3056300" y="4629150"/>
            <a:ext cx="5610300" cy="5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Jônatas Clementino (joc) e Valdemiro Vieira (vrvs)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OBRIGADO</a:t>
            </a:r>
            <a:r>
              <a:rPr lang="en" sz="6000"/>
              <a:t>!</a:t>
            </a:r>
            <a:endParaRPr sz="6000"/>
          </a:p>
        </p:txBody>
      </p:sp>
      <p:sp>
        <p:nvSpPr>
          <p:cNvPr id="535" name="Google Shape;535;p22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</a:t>
            </a:r>
            <a:r>
              <a:rPr b="1" lang="en" sz="3600"/>
              <a:t>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Jônatas Clementino (joc)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Valdemiro Vieira (vrvs)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536" name="Google Shape;536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22"/>
          <p:cNvSpPr txBox="1"/>
          <p:nvPr/>
        </p:nvSpPr>
        <p:spPr>
          <a:xfrm>
            <a:off x="3946250" y="442300"/>
            <a:ext cx="886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00A7C8"/>
                </a:solidFill>
              </a:rPr>
              <a:t>😉</a:t>
            </a:r>
            <a:endParaRPr sz="7200">
              <a:solidFill>
                <a:srgbClr val="00A7C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</a:t>
            </a:r>
            <a:r>
              <a:rPr lang="en"/>
              <a:t> </a:t>
            </a:r>
            <a:r>
              <a:rPr lang="en">
                <a:solidFill>
                  <a:srgbClr val="3C78D8"/>
                </a:solidFill>
              </a:rPr>
              <a:t>DATA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471" name="Google Shape;4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575" y="1903637"/>
            <a:ext cx="4211899" cy="23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4"/>
          <p:cNvSpPr txBox="1"/>
          <p:nvPr>
            <p:ph idx="1" type="body"/>
          </p:nvPr>
        </p:nvSpPr>
        <p:spPr>
          <a:xfrm>
            <a:off x="1075850" y="14639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Termo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Algoritmos e modelos matemáticos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Armas de Destruição Matemática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Desigualdade e discriminação</a:t>
            </a:r>
            <a:endParaRPr/>
          </a:p>
        </p:txBody>
      </p:sp>
      <p:sp>
        <p:nvSpPr>
          <p:cNvPr id="473" name="Google Shape;473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479" name="Google Shape;4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650" y="220150"/>
            <a:ext cx="2869626" cy="2869626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5"/>
          <p:cNvSpPr txBox="1"/>
          <p:nvPr>
            <p:ph idx="1" type="body"/>
          </p:nvPr>
        </p:nvSpPr>
        <p:spPr>
          <a:xfrm>
            <a:off x="1075850" y="1540175"/>
            <a:ext cx="5541600" cy="21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Rejeição de crédito por morar em zona geográfica mais pobre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Rejeição de mulheres em empregos ocupados </a:t>
            </a:r>
            <a:r>
              <a:rPr lang="en"/>
              <a:t>majoritariamente</a:t>
            </a:r>
            <a:r>
              <a:rPr lang="en"/>
              <a:t> por homens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Rejeição de negros em empregos por falta de representatividade dos dados</a:t>
            </a:r>
            <a:endParaRPr/>
          </a:p>
        </p:txBody>
      </p:sp>
      <p:sp>
        <p:nvSpPr>
          <p:cNvPr id="481" name="Google Shape;481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87" name="Google Shape;487;p1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550" y="342601"/>
            <a:ext cx="6739901" cy="40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7" name="Google Shape;4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5" y="123629"/>
            <a:ext cx="6996599" cy="386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738" y="1960263"/>
            <a:ext cx="47720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Google Shape;5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50" y="322200"/>
            <a:ext cx="6374599" cy="3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12" name="Google Shape;512;p1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Entradas (</a:t>
            </a:r>
            <a:r>
              <a:rPr i="1" lang="en"/>
              <a:t>Inputs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Construção de </a:t>
            </a:r>
            <a:r>
              <a:rPr lang="en"/>
              <a:t>técnicas</a:t>
            </a:r>
            <a:r>
              <a:rPr lang="en"/>
              <a:t> de automatização</a:t>
            </a:r>
            <a:endParaRPr/>
          </a:p>
        </p:txBody>
      </p:sp>
      <p:sp>
        <p:nvSpPr>
          <p:cNvPr id="513" name="Google Shape;513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4" name="Google Shape;5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776" y="1027250"/>
            <a:ext cx="2879950" cy="24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20" name="Google Shape;520;p20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Potencial positivo enorme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Discussões e propostas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Esforço maior por entidades responsáveis </a:t>
            </a:r>
            <a:endParaRPr/>
          </a:p>
        </p:txBody>
      </p:sp>
      <p:sp>
        <p:nvSpPr>
          <p:cNvPr id="521" name="Google Shape;521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2" name="Google Shape;5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425" y="1034475"/>
            <a:ext cx="6324725" cy="354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575" y="395600"/>
            <a:ext cx="2115750" cy="21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tecnologia já existe. É apenas a vontade que nos falta.</a:t>
            </a:r>
            <a:endParaRPr/>
          </a:p>
        </p:txBody>
      </p:sp>
      <p:sp>
        <p:nvSpPr>
          <p:cNvPr id="529" name="Google Shape;529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