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7"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6858000" cx="9144000"/>
  <p:notesSz cx="6858000" cy="9144000"/>
  <p:embeddedFontLst>
    <p:embeddedFont>
      <p:font typeface="Montserrat"/>
      <p:regular r:id="rId26"/>
      <p:bold r:id="rId27"/>
      <p:italic r:id="rId28"/>
      <p:boldItalic r:id="rId29"/>
    </p:embeddedFont>
    <p:embeddedFont>
      <p:font typeface="PT Serif"/>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Author clrIdx="0" id="0" initials="" lastIdx="1" name="Ullayne Fernandes Farias de Lima"/>
  <p:cmAuthor clrIdx="1" id="1" initials="" lastIdx="1" name="Maria Luiza Menezes Vieira"/>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ontserrat-regular.fntdata"/><Relationship Id="rId25" Type="http://schemas.openxmlformats.org/officeDocument/2006/relationships/slide" Target="slides/slide20.xml"/><Relationship Id="rId28" Type="http://schemas.openxmlformats.org/officeDocument/2006/relationships/font" Target="fonts/Montserrat-italic.fntdata"/><Relationship Id="rId27" Type="http://schemas.openxmlformats.org/officeDocument/2006/relationships/font" Target="fonts/Montserrat-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ontserrat-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PTSerif-bold.fntdata"/><Relationship Id="rId30" Type="http://schemas.openxmlformats.org/officeDocument/2006/relationships/font" Target="fonts/PTSerif-regular.fntdata"/><Relationship Id="rId11" Type="http://schemas.openxmlformats.org/officeDocument/2006/relationships/slide" Target="slides/slide6.xml"/><Relationship Id="rId33" Type="http://schemas.openxmlformats.org/officeDocument/2006/relationships/font" Target="fonts/PTSerif-boldItalic.fntdata"/><Relationship Id="rId10" Type="http://schemas.openxmlformats.org/officeDocument/2006/relationships/slide" Target="slides/slide5.xml"/><Relationship Id="rId32" Type="http://schemas.openxmlformats.org/officeDocument/2006/relationships/font" Target="fonts/PTSerif-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1" dt="2018-11-29T10:38:24.624">
    <p:pos x="388" y="970"/>
    <p:text>por que isso é uma jsutificativa??</p:text>
  </p:cm>
  <p:cm authorId="1" idx="1" dt="2018-11-29T10:38:24.624">
    <p:pos x="388" y="1070"/>
    <p:text>eu pensei em dizer que a gente escolheu de primeira educação por que era um assunto muito debatido continuamente aqui no brasil, ainda mais em ano de eleição, com uma possível mudança do ensino básico público pra EAD</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 name="Shape 46"/>
        <p:cNvGrpSpPr/>
        <p:nvPr/>
      </p:nvGrpSpPr>
      <p:grpSpPr>
        <a:xfrm>
          <a:off x="0" y="0"/>
          <a:ext cx="0" cy="0"/>
          <a:chOff x="0" y="0"/>
          <a:chExt cx="0" cy="0"/>
        </a:xfrm>
      </p:grpSpPr>
      <p:sp>
        <p:nvSpPr>
          <p:cNvPr id="47" name="Google Shape;47;g35f391192_0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8" name="Google Shape;48;g35f391192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494a6ac93a_0_10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494a6ac93a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g4973a820f1_1_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4973a820f1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g4973a820f1_1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4973a820f1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g494a6ac93a_0_10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494a6ac93a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g494a6ac93a_0_11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494a6ac93a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494a6ac93a_0_12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494a6ac93a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4975ed08f0_1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4975ed08f0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g4975ed08f0_1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4975ed08f0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g4975ed08f0_1_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4975ed08f0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g4975ed08f0_1_2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4975ed08f0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 name="Shape 52"/>
        <p:cNvGrpSpPr/>
        <p:nvPr/>
      </p:nvGrpSpPr>
      <p:grpSpPr>
        <a:xfrm>
          <a:off x="0" y="0"/>
          <a:ext cx="0" cy="0"/>
          <a:chOff x="0" y="0"/>
          <a:chExt cx="0" cy="0"/>
        </a:xfrm>
      </p:grpSpPr>
      <p:sp>
        <p:nvSpPr>
          <p:cNvPr id="53" name="Google Shape;53;g494a6ac93a_0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g494a6ac93a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Google Shape;180;g494a6ac93a_0_13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494a6ac93a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 name="Shape 59"/>
        <p:cNvGrpSpPr/>
        <p:nvPr/>
      </p:nvGrpSpPr>
      <p:grpSpPr>
        <a:xfrm>
          <a:off x="0" y="0"/>
          <a:ext cx="0" cy="0"/>
          <a:chOff x="0" y="0"/>
          <a:chExt cx="0" cy="0"/>
        </a:xfrm>
      </p:grpSpPr>
      <p:sp>
        <p:nvSpPr>
          <p:cNvPr id="60" name="Google Shape;60;g494a6ac93a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494a6ac93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Google Shape;66;g494a6ac93a_0_5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494a6ac93a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Google Shape;73;g494a6ac93a_0_2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494a6ac93a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Google Shape;79;g494a6ac93a_0_5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494a6ac93a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494a6ac93a_0_7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494a6ac93a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494a6ac93a_0_7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494a6ac93a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494a6ac93a_0_8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494a6ac93a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type="title">
  <p:cSld name="TITLE">
    <p:bg>
      <p:bgPr>
        <a:solidFill>
          <a:srgbClr val="000000"/>
        </a:solidFill>
      </p:bgPr>
    </p:bg>
    <p:spTree>
      <p:nvGrpSpPr>
        <p:cNvPr id="8" name="Shape 8"/>
        <p:cNvGrpSpPr/>
        <p:nvPr/>
      </p:nvGrpSpPr>
      <p:grpSpPr>
        <a:xfrm>
          <a:off x="0" y="0"/>
          <a:ext cx="0" cy="0"/>
          <a:chOff x="0" y="0"/>
          <a:chExt cx="0" cy="0"/>
        </a:xfrm>
      </p:grpSpPr>
      <p:sp>
        <p:nvSpPr>
          <p:cNvPr id="9" name="Google Shape;9;p2"/>
          <p:cNvSpPr txBox="1"/>
          <p:nvPr>
            <p:ph type="ctrTitle"/>
          </p:nvPr>
        </p:nvSpPr>
        <p:spPr>
          <a:xfrm>
            <a:off x="634275" y="2655750"/>
            <a:ext cx="7888800" cy="1546500"/>
          </a:xfrm>
          <a:prstGeom prst="rect">
            <a:avLst/>
          </a:prstGeom>
        </p:spPr>
        <p:txBody>
          <a:bodyPr anchorCtr="0" anchor="ctr" bIns="91425" lIns="91425" spcFirstLastPara="1" rIns="91425" wrap="square" tIns="91425"/>
          <a:lstStyle>
            <a:lvl1pPr lvl="0" algn="ctr">
              <a:spcBef>
                <a:spcPts val="0"/>
              </a:spcBef>
              <a:spcAft>
                <a:spcPts val="0"/>
              </a:spcAft>
              <a:buClr>
                <a:srgbClr val="F3EFEA"/>
              </a:buClr>
              <a:buSzPts val="3600"/>
              <a:buNone/>
              <a:defRPr sz="3600">
                <a:solidFill>
                  <a:srgbClr val="F3EFEA"/>
                </a:solidFill>
              </a:defRPr>
            </a:lvl1pPr>
            <a:lvl2pPr lvl="1" algn="ctr">
              <a:spcBef>
                <a:spcPts val="0"/>
              </a:spcBef>
              <a:spcAft>
                <a:spcPts val="0"/>
              </a:spcAft>
              <a:buClr>
                <a:srgbClr val="F3EFEA"/>
              </a:buClr>
              <a:buSzPts val="3600"/>
              <a:buNone/>
              <a:defRPr sz="3600">
                <a:solidFill>
                  <a:srgbClr val="F3EFEA"/>
                </a:solidFill>
              </a:defRPr>
            </a:lvl2pPr>
            <a:lvl3pPr lvl="2" algn="ctr">
              <a:spcBef>
                <a:spcPts val="0"/>
              </a:spcBef>
              <a:spcAft>
                <a:spcPts val="0"/>
              </a:spcAft>
              <a:buClr>
                <a:srgbClr val="F3EFEA"/>
              </a:buClr>
              <a:buSzPts val="3600"/>
              <a:buNone/>
              <a:defRPr sz="3600">
                <a:solidFill>
                  <a:srgbClr val="F3EFEA"/>
                </a:solidFill>
              </a:defRPr>
            </a:lvl3pPr>
            <a:lvl4pPr lvl="3" algn="ctr">
              <a:spcBef>
                <a:spcPts val="0"/>
              </a:spcBef>
              <a:spcAft>
                <a:spcPts val="0"/>
              </a:spcAft>
              <a:buClr>
                <a:srgbClr val="F3EFEA"/>
              </a:buClr>
              <a:buSzPts val="3600"/>
              <a:buNone/>
              <a:defRPr sz="3600">
                <a:solidFill>
                  <a:srgbClr val="F3EFEA"/>
                </a:solidFill>
              </a:defRPr>
            </a:lvl4pPr>
            <a:lvl5pPr lvl="4" algn="ctr">
              <a:spcBef>
                <a:spcPts val="0"/>
              </a:spcBef>
              <a:spcAft>
                <a:spcPts val="0"/>
              </a:spcAft>
              <a:buClr>
                <a:srgbClr val="F3EFEA"/>
              </a:buClr>
              <a:buSzPts val="3600"/>
              <a:buNone/>
              <a:defRPr sz="3600">
                <a:solidFill>
                  <a:srgbClr val="F3EFEA"/>
                </a:solidFill>
              </a:defRPr>
            </a:lvl5pPr>
            <a:lvl6pPr lvl="5" algn="ctr">
              <a:spcBef>
                <a:spcPts val="0"/>
              </a:spcBef>
              <a:spcAft>
                <a:spcPts val="0"/>
              </a:spcAft>
              <a:buClr>
                <a:srgbClr val="F3EFEA"/>
              </a:buClr>
              <a:buSzPts val="3600"/>
              <a:buNone/>
              <a:defRPr sz="3600">
                <a:solidFill>
                  <a:srgbClr val="F3EFEA"/>
                </a:solidFill>
              </a:defRPr>
            </a:lvl6pPr>
            <a:lvl7pPr lvl="6" algn="ctr">
              <a:spcBef>
                <a:spcPts val="0"/>
              </a:spcBef>
              <a:spcAft>
                <a:spcPts val="0"/>
              </a:spcAft>
              <a:buClr>
                <a:srgbClr val="F3EFEA"/>
              </a:buClr>
              <a:buSzPts val="3600"/>
              <a:buNone/>
              <a:defRPr sz="3600">
                <a:solidFill>
                  <a:srgbClr val="F3EFEA"/>
                </a:solidFill>
              </a:defRPr>
            </a:lvl7pPr>
            <a:lvl8pPr lvl="7" algn="ctr">
              <a:spcBef>
                <a:spcPts val="0"/>
              </a:spcBef>
              <a:spcAft>
                <a:spcPts val="0"/>
              </a:spcAft>
              <a:buClr>
                <a:srgbClr val="F3EFEA"/>
              </a:buClr>
              <a:buSzPts val="3600"/>
              <a:buNone/>
              <a:defRPr sz="3600">
                <a:solidFill>
                  <a:srgbClr val="F3EFEA"/>
                </a:solidFill>
              </a:defRPr>
            </a:lvl8pPr>
            <a:lvl9pPr lvl="8" algn="ctr">
              <a:spcBef>
                <a:spcPts val="0"/>
              </a:spcBef>
              <a:spcAft>
                <a:spcPts val="0"/>
              </a:spcAft>
              <a:buClr>
                <a:srgbClr val="F3EFEA"/>
              </a:buClr>
              <a:buSzPts val="3600"/>
              <a:buNone/>
              <a:defRPr sz="3600">
                <a:solidFill>
                  <a:srgbClr val="F3EFEA"/>
                </a:solidFill>
              </a:defRPr>
            </a:lvl9pPr>
          </a:lstStyle>
          <a:p/>
        </p:txBody>
      </p:sp>
      <p:cxnSp>
        <p:nvCxnSpPr>
          <p:cNvPr id="10" name="Google Shape;10;p2"/>
          <p:cNvCxnSpPr/>
          <p:nvPr/>
        </p:nvCxnSpPr>
        <p:spPr>
          <a:xfrm rot="10800000">
            <a:off x="2588100" y="4854825"/>
            <a:ext cx="3967800" cy="0"/>
          </a:xfrm>
          <a:prstGeom prst="straightConnector1">
            <a:avLst/>
          </a:prstGeom>
          <a:noFill/>
          <a:ln cap="flat" cmpd="sng" w="9525">
            <a:solidFill>
              <a:srgbClr val="F3EFEA"/>
            </a:solidFill>
            <a:prstDash val="solid"/>
            <a:round/>
            <a:headEnd len="med" w="med" type="oval"/>
            <a:tailEnd len="med" w="med" type="oval"/>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ubtitle">
  <p:cSld name="TITLE_1">
    <p:spTree>
      <p:nvGrpSpPr>
        <p:cNvPr id="11" name="Shape 11"/>
        <p:cNvGrpSpPr/>
        <p:nvPr/>
      </p:nvGrpSpPr>
      <p:grpSpPr>
        <a:xfrm>
          <a:off x="0" y="0"/>
          <a:ext cx="0" cy="0"/>
          <a:chOff x="0" y="0"/>
          <a:chExt cx="0" cy="0"/>
        </a:xfrm>
      </p:grpSpPr>
      <p:sp>
        <p:nvSpPr>
          <p:cNvPr id="12" name="Google Shape;12;p3"/>
          <p:cNvSpPr txBox="1"/>
          <p:nvPr>
            <p:ph type="ctrTitle"/>
          </p:nvPr>
        </p:nvSpPr>
        <p:spPr>
          <a:xfrm>
            <a:off x="2600500" y="2720725"/>
            <a:ext cx="5857800" cy="1546500"/>
          </a:xfrm>
          <a:prstGeom prst="rect">
            <a:avLst/>
          </a:prstGeom>
        </p:spPr>
        <p:txBody>
          <a:bodyPr anchorCtr="0" anchor="b" bIns="91425" lIns="91425" spcFirstLastPara="1" rIns="91425" wrap="square" tIns="91425"/>
          <a:lstStyle>
            <a:lvl1pPr lvl="0" rtl="0" algn="l">
              <a:spcBef>
                <a:spcPts val="0"/>
              </a:spcBef>
              <a:spcAft>
                <a:spcPts val="0"/>
              </a:spcAft>
              <a:buSzPts val="3600"/>
              <a:buNone/>
              <a:defRPr sz="3600"/>
            </a:lvl1pPr>
            <a:lvl2pPr lvl="1" rtl="0" algn="l">
              <a:spcBef>
                <a:spcPts val="0"/>
              </a:spcBef>
              <a:spcAft>
                <a:spcPts val="0"/>
              </a:spcAft>
              <a:buSzPts val="3600"/>
              <a:buNone/>
              <a:defRPr sz="3600"/>
            </a:lvl2pPr>
            <a:lvl3pPr lvl="2" rtl="0" algn="l">
              <a:spcBef>
                <a:spcPts val="0"/>
              </a:spcBef>
              <a:spcAft>
                <a:spcPts val="0"/>
              </a:spcAft>
              <a:buSzPts val="3600"/>
              <a:buNone/>
              <a:defRPr sz="3600"/>
            </a:lvl3pPr>
            <a:lvl4pPr lvl="3" rtl="0" algn="l">
              <a:spcBef>
                <a:spcPts val="0"/>
              </a:spcBef>
              <a:spcAft>
                <a:spcPts val="0"/>
              </a:spcAft>
              <a:buSzPts val="3600"/>
              <a:buNone/>
              <a:defRPr sz="3600"/>
            </a:lvl4pPr>
            <a:lvl5pPr lvl="4" rtl="0" algn="l">
              <a:spcBef>
                <a:spcPts val="0"/>
              </a:spcBef>
              <a:spcAft>
                <a:spcPts val="0"/>
              </a:spcAft>
              <a:buSzPts val="3600"/>
              <a:buNone/>
              <a:defRPr sz="3600"/>
            </a:lvl5pPr>
            <a:lvl6pPr lvl="5" rtl="0" algn="l">
              <a:spcBef>
                <a:spcPts val="0"/>
              </a:spcBef>
              <a:spcAft>
                <a:spcPts val="0"/>
              </a:spcAft>
              <a:buSzPts val="3600"/>
              <a:buNone/>
              <a:defRPr sz="3600"/>
            </a:lvl6pPr>
            <a:lvl7pPr lvl="6" rtl="0" algn="l">
              <a:spcBef>
                <a:spcPts val="0"/>
              </a:spcBef>
              <a:spcAft>
                <a:spcPts val="0"/>
              </a:spcAft>
              <a:buSzPts val="3600"/>
              <a:buNone/>
              <a:defRPr sz="3600"/>
            </a:lvl7pPr>
            <a:lvl8pPr lvl="7" rtl="0" algn="l">
              <a:spcBef>
                <a:spcPts val="0"/>
              </a:spcBef>
              <a:spcAft>
                <a:spcPts val="0"/>
              </a:spcAft>
              <a:buSzPts val="3600"/>
              <a:buNone/>
              <a:defRPr sz="3600"/>
            </a:lvl8pPr>
            <a:lvl9pPr lvl="8" rtl="0" algn="l">
              <a:spcBef>
                <a:spcPts val="0"/>
              </a:spcBef>
              <a:spcAft>
                <a:spcPts val="0"/>
              </a:spcAft>
              <a:buSzPts val="3600"/>
              <a:buNone/>
              <a:defRPr sz="3600"/>
            </a:lvl9pPr>
          </a:lstStyle>
          <a:p/>
        </p:txBody>
      </p:sp>
      <p:sp>
        <p:nvSpPr>
          <p:cNvPr id="13" name="Google Shape;13;p3"/>
          <p:cNvSpPr txBox="1"/>
          <p:nvPr>
            <p:ph idx="1" type="subTitle"/>
          </p:nvPr>
        </p:nvSpPr>
        <p:spPr>
          <a:xfrm>
            <a:off x="2600400" y="4243950"/>
            <a:ext cx="5857800" cy="1046400"/>
          </a:xfrm>
          <a:prstGeom prst="rect">
            <a:avLst/>
          </a:prstGeom>
        </p:spPr>
        <p:txBody>
          <a:bodyPr anchorCtr="0" anchor="t" bIns="91425" lIns="91425" spcFirstLastPara="1" rIns="91425" wrap="square" tIns="91425"/>
          <a:lstStyle>
            <a:lvl1pPr lvl="0" rtl="0">
              <a:spcBef>
                <a:spcPts val="0"/>
              </a:spcBef>
              <a:spcAft>
                <a:spcPts val="0"/>
              </a:spcAft>
              <a:buClr>
                <a:srgbClr val="8F7B87"/>
              </a:buClr>
              <a:buSzPts val="2400"/>
              <a:buNone/>
              <a:defRPr i="1" sz="2400">
                <a:solidFill>
                  <a:srgbClr val="8F7B87"/>
                </a:solidFill>
              </a:defRPr>
            </a:lvl1pPr>
            <a:lvl2pPr lvl="1" rtl="0">
              <a:spcBef>
                <a:spcPts val="0"/>
              </a:spcBef>
              <a:spcAft>
                <a:spcPts val="0"/>
              </a:spcAft>
              <a:buClr>
                <a:srgbClr val="8F7B87"/>
              </a:buClr>
              <a:buSzPts val="2400"/>
              <a:buNone/>
              <a:defRPr i="1">
                <a:solidFill>
                  <a:srgbClr val="8F7B87"/>
                </a:solidFill>
              </a:defRPr>
            </a:lvl2pPr>
            <a:lvl3pPr lvl="2" rtl="0">
              <a:spcBef>
                <a:spcPts val="0"/>
              </a:spcBef>
              <a:spcAft>
                <a:spcPts val="0"/>
              </a:spcAft>
              <a:buClr>
                <a:srgbClr val="8F7B87"/>
              </a:buClr>
              <a:buSzPts val="2400"/>
              <a:buNone/>
              <a:defRPr i="1">
                <a:solidFill>
                  <a:srgbClr val="8F7B87"/>
                </a:solidFill>
              </a:defRPr>
            </a:lvl3pPr>
            <a:lvl4pPr lvl="3" rtl="0">
              <a:spcBef>
                <a:spcPts val="0"/>
              </a:spcBef>
              <a:spcAft>
                <a:spcPts val="0"/>
              </a:spcAft>
              <a:buClr>
                <a:srgbClr val="8F7B87"/>
              </a:buClr>
              <a:buSzPts val="2400"/>
              <a:buNone/>
              <a:defRPr i="1" sz="2400">
                <a:solidFill>
                  <a:srgbClr val="8F7B87"/>
                </a:solidFill>
              </a:defRPr>
            </a:lvl4pPr>
            <a:lvl5pPr lvl="4" rtl="0">
              <a:spcBef>
                <a:spcPts val="0"/>
              </a:spcBef>
              <a:spcAft>
                <a:spcPts val="0"/>
              </a:spcAft>
              <a:buClr>
                <a:srgbClr val="8F7B87"/>
              </a:buClr>
              <a:buSzPts val="2400"/>
              <a:buNone/>
              <a:defRPr i="1" sz="2400">
                <a:solidFill>
                  <a:srgbClr val="8F7B87"/>
                </a:solidFill>
              </a:defRPr>
            </a:lvl5pPr>
            <a:lvl6pPr lvl="5" rtl="0">
              <a:spcBef>
                <a:spcPts val="0"/>
              </a:spcBef>
              <a:spcAft>
                <a:spcPts val="0"/>
              </a:spcAft>
              <a:buClr>
                <a:srgbClr val="8F7B87"/>
              </a:buClr>
              <a:buSzPts val="2400"/>
              <a:buNone/>
              <a:defRPr i="1" sz="2400">
                <a:solidFill>
                  <a:srgbClr val="8F7B87"/>
                </a:solidFill>
              </a:defRPr>
            </a:lvl6pPr>
            <a:lvl7pPr lvl="6" rtl="0">
              <a:spcBef>
                <a:spcPts val="0"/>
              </a:spcBef>
              <a:spcAft>
                <a:spcPts val="0"/>
              </a:spcAft>
              <a:buClr>
                <a:srgbClr val="8F7B87"/>
              </a:buClr>
              <a:buSzPts val="2400"/>
              <a:buNone/>
              <a:defRPr i="1" sz="2400">
                <a:solidFill>
                  <a:srgbClr val="8F7B87"/>
                </a:solidFill>
              </a:defRPr>
            </a:lvl7pPr>
            <a:lvl8pPr lvl="7" rtl="0">
              <a:spcBef>
                <a:spcPts val="0"/>
              </a:spcBef>
              <a:spcAft>
                <a:spcPts val="0"/>
              </a:spcAft>
              <a:buClr>
                <a:srgbClr val="8F7B87"/>
              </a:buClr>
              <a:buSzPts val="2400"/>
              <a:buNone/>
              <a:defRPr i="1" sz="2400">
                <a:solidFill>
                  <a:srgbClr val="8F7B87"/>
                </a:solidFill>
              </a:defRPr>
            </a:lvl8pPr>
            <a:lvl9pPr lvl="8" rtl="0">
              <a:spcBef>
                <a:spcPts val="0"/>
              </a:spcBef>
              <a:spcAft>
                <a:spcPts val="0"/>
              </a:spcAft>
              <a:buClr>
                <a:srgbClr val="8F7B87"/>
              </a:buClr>
              <a:buSzPts val="2400"/>
              <a:buNone/>
              <a:defRPr i="1" sz="2400">
                <a:solidFill>
                  <a:srgbClr val="8F7B87"/>
                </a:solidFill>
              </a:defRPr>
            </a:lvl9pPr>
          </a:lstStyle>
          <a:p/>
        </p:txBody>
      </p:sp>
      <p:cxnSp>
        <p:nvCxnSpPr>
          <p:cNvPr id="14" name="Google Shape;14;p3"/>
          <p:cNvCxnSpPr/>
          <p:nvPr/>
        </p:nvCxnSpPr>
        <p:spPr>
          <a:xfrm rot="10800000">
            <a:off x="-15990" y="3911348"/>
            <a:ext cx="2476800" cy="0"/>
          </a:xfrm>
          <a:prstGeom prst="straightConnector1">
            <a:avLst/>
          </a:prstGeom>
          <a:noFill/>
          <a:ln cap="flat" cmpd="sng" w="9525">
            <a:solidFill>
              <a:srgbClr val="434343"/>
            </a:solidFill>
            <a:prstDash val="solid"/>
            <a:round/>
            <a:headEnd len="med" w="med" type="oval"/>
            <a:tailEnd len="med" w="med" type="none"/>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p:cSld name="TITLE_1_1">
    <p:spTree>
      <p:nvGrpSpPr>
        <p:cNvPr id="15" name="Shape 15"/>
        <p:cNvGrpSpPr/>
        <p:nvPr/>
      </p:nvGrpSpPr>
      <p:grpSpPr>
        <a:xfrm>
          <a:off x="0" y="0"/>
          <a:ext cx="0" cy="0"/>
          <a:chOff x="0" y="0"/>
          <a:chExt cx="0" cy="0"/>
        </a:xfrm>
      </p:grpSpPr>
      <p:sp>
        <p:nvSpPr>
          <p:cNvPr id="16" name="Google Shape;16;p4"/>
          <p:cNvSpPr/>
          <p:nvPr/>
        </p:nvSpPr>
        <p:spPr>
          <a:xfrm>
            <a:off x="4136250" y="2003975"/>
            <a:ext cx="871500" cy="871500"/>
          </a:xfrm>
          <a:prstGeom prst="ellipse">
            <a:avLst/>
          </a:prstGeom>
          <a:solidFill>
            <a:srgbClr val="8F7B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4"/>
          <p:cNvSpPr txBox="1"/>
          <p:nvPr>
            <p:ph idx="1" type="body"/>
          </p:nvPr>
        </p:nvSpPr>
        <p:spPr>
          <a:xfrm>
            <a:off x="1555350" y="3034800"/>
            <a:ext cx="6033300" cy="1093200"/>
          </a:xfrm>
          <a:prstGeom prst="rect">
            <a:avLst/>
          </a:prstGeom>
        </p:spPr>
        <p:txBody>
          <a:bodyPr anchorCtr="0" anchor="t" bIns="91425" lIns="91425" spcFirstLastPara="1" rIns="91425" wrap="square" tIns="91425"/>
          <a:lstStyle>
            <a:lvl1pPr indent="-419100" lvl="0" marL="457200" rtl="0" algn="ctr">
              <a:lnSpc>
                <a:spcPct val="100000"/>
              </a:lnSpc>
              <a:spcBef>
                <a:spcPts val="600"/>
              </a:spcBef>
              <a:spcAft>
                <a:spcPts val="0"/>
              </a:spcAft>
              <a:buClr>
                <a:srgbClr val="8F7B87"/>
              </a:buClr>
              <a:buSzPts val="3000"/>
              <a:buChar char="○"/>
              <a:defRPr i="1">
                <a:solidFill>
                  <a:srgbClr val="8F7B87"/>
                </a:solidFill>
              </a:defRPr>
            </a:lvl1pPr>
            <a:lvl2pPr indent="-381000" lvl="1" marL="914400" rtl="0" algn="ctr">
              <a:lnSpc>
                <a:spcPct val="100000"/>
              </a:lnSpc>
              <a:spcBef>
                <a:spcPts val="0"/>
              </a:spcBef>
              <a:spcAft>
                <a:spcPts val="0"/>
              </a:spcAft>
              <a:buClr>
                <a:srgbClr val="8F7B87"/>
              </a:buClr>
              <a:buSzPts val="2400"/>
              <a:buChar char="□"/>
              <a:defRPr i="1">
                <a:solidFill>
                  <a:srgbClr val="8F7B87"/>
                </a:solidFill>
              </a:defRPr>
            </a:lvl2pPr>
            <a:lvl3pPr indent="-381000" lvl="2" marL="1371600" rtl="0" algn="ctr">
              <a:lnSpc>
                <a:spcPct val="100000"/>
              </a:lnSpc>
              <a:spcBef>
                <a:spcPts val="0"/>
              </a:spcBef>
              <a:spcAft>
                <a:spcPts val="0"/>
              </a:spcAft>
              <a:buClr>
                <a:srgbClr val="8F7B87"/>
              </a:buClr>
              <a:buSzPts val="2400"/>
              <a:buChar char="○"/>
              <a:defRPr i="1">
                <a:solidFill>
                  <a:srgbClr val="8F7B87"/>
                </a:solidFill>
              </a:defRPr>
            </a:lvl3pPr>
            <a:lvl4pPr indent="-342900" lvl="3" marL="1828800" rtl="0" algn="ctr">
              <a:lnSpc>
                <a:spcPct val="100000"/>
              </a:lnSpc>
              <a:spcBef>
                <a:spcPts val="0"/>
              </a:spcBef>
              <a:spcAft>
                <a:spcPts val="0"/>
              </a:spcAft>
              <a:buClr>
                <a:srgbClr val="8F7B87"/>
              </a:buClr>
              <a:buSzPts val="1800"/>
              <a:buChar char="□"/>
              <a:defRPr i="1">
                <a:solidFill>
                  <a:srgbClr val="8F7B87"/>
                </a:solidFill>
              </a:defRPr>
            </a:lvl4pPr>
            <a:lvl5pPr indent="-342900" lvl="4" marL="2286000" rtl="0" algn="ctr">
              <a:lnSpc>
                <a:spcPct val="100000"/>
              </a:lnSpc>
              <a:spcBef>
                <a:spcPts val="0"/>
              </a:spcBef>
              <a:spcAft>
                <a:spcPts val="0"/>
              </a:spcAft>
              <a:buClr>
                <a:srgbClr val="8F7B87"/>
              </a:buClr>
              <a:buSzPts val="1800"/>
              <a:buChar char="○"/>
              <a:defRPr i="1">
                <a:solidFill>
                  <a:srgbClr val="8F7B87"/>
                </a:solidFill>
              </a:defRPr>
            </a:lvl5pPr>
            <a:lvl6pPr indent="-342900" lvl="5" marL="2743200" rtl="0" algn="ctr">
              <a:lnSpc>
                <a:spcPct val="100000"/>
              </a:lnSpc>
              <a:spcBef>
                <a:spcPts val="0"/>
              </a:spcBef>
              <a:spcAft>
                <a:spcPts val="0"/>
              </a:spcAft>
              <a:buClr>
                <a:srgbClr val="8F7B87"/>
              </a:buClr>
              <a:buSzPts val="1800"/>
              <a:buChar char="■"/>
              <a:defRPr i="1">
                <a:solidFill>
                  <a:srgbClr val="8F7B87"/>
                </a:solidFill>
              </a:defRPr>
            </a:lvl6pPr>
            <a:lvl7pPr indent="-342900" lvl="6" marL="3200400" rtl="0" algn="ctr">
              <a:lnSpc>
                <a:spcPct val="100000"/>
              </a:lnSpc>
              <a:spcBef>
                <a:spcPts val="0"/>
              </a:spcBef>
              <a:spcAft>
                <a:spcPts val="0"/>
              </a:spcAft>
              <a:buClr>
                <a:srgbClr val="8F7B87"/>
              </a:buClr>
              <a:buSzPts val="1800"/>
              <a:buChar char="●"/>
              <a:defRPr i="1">
                <a:solidFill>
                  <a:srgbClr val="8F7B87"/>
                </a:solidFill>
              </a:defRPr>
            </a:lvl7pPr>
            <a:lvl8pPr indent="-342900" lvl="7" marL="3657600" rtl="0" algn="ctr">
              <a:lnSpc>
                <a:spcPct val="100000"/>
              </a:lnSpc>
              <a:spcBef>
                <a:spcPts val="0"/>
              </a:spcBef>
              <a:spcAft>
                <a:spcPts val="0"/>
              </a:spcAft>
              <a:buClr>
                <a:srgbClr val="8F7B87"/>
              </a:buClr>
              <a:buSzPts val="1800"/>
              <a:buChar char="○"/>
              <a:defRPr i="1">
                <a:solidFill>
                  <a:srgbClr val="8F7B87"/>
                </a:solidFill>
              </a:defRPr>
            </a:lvl8pPr>
            <a:lvl9pPr indent="-342900" lvl="8" marL="4114800" algn="ctr">
              <a:lnSpc>
                <a:spcPct val="100000"/>
              </a:lnSpc>
              <a:spcBef>
                <a:spcPts val="0"/>
              </a:spcBef>
              <a:spcAft>
                <a:spcPts val="0"/>
              </a:spcAft>
              <a:buClr>
                <a:srgbClr val="8F7B87"/>
              </a:buClr>
              <a:buSzPts val="1800"/>
              <a:buChar char="■"/>
              <a:defRPr i="1">
                <a:solidFill>
                  <a:srgbClr val="8F7B87"/>
                </a:solidFill>
              </a:defRPr>
            </a:lvl9pPr>
          </a:lstStyle>
          <a:p/>
        </p:txBody>
      </p:sp>
      <p:sp>
        <p:nvSpPr>
          <p:cNvPr id="18" name="Google Shape;18;p4"/>
          <p:cNvSpPr txBox="1"/>
          <p:nvPr/>
        </p:nvSpPr>
        <p:spPr>
          <a:xfrm>
            <a:off x="3593400" y="1911725"/>
            <a:ext cx="1957200" cy="871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9600">
                <a:solidFill>
                  <a:srgbClr val="FFFFFF"/>
                </a:solidFill>
                <a:latin typeface="Montserrat"/>
                <a:ea typeface="Montserrat"/>
                <a:cs typeface="Montserrat"/>
                <a:sym typeface="Montserrat"/>
              </a:rPr>
              <a:t>“</a:t>
            </a:r>
            <a:endParaRPr sz="9600">
              <a:solidFill>
                <a:srgbClr val="FFFFFF"/>
              </a:solidFill>
              <a:latin typeface="Montserrat"/>
              <a:ea typeface="Montserrat"/>
              <a:cs typeface="Montserrat"/>
              <a:sym typeface="Montserrat"/>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1 column" type="tx">
  <p:cSld name="TITLE_AND_BODY">
    <p:spTree>
      <p:nvGrpSpPr>
        <p:cNvPr id="19" name="Shape 19"/>
        <p:cNvGrpSpPr/>
        <p:nvPr/>
      </p:nvGrpSpPr>
      <p:grpSpPr>
        <a:xfrm>
          <a:off x="0" y="0"/>
          <a:ext cx="0" cy="0"/>
          <a:chOff x="0" y="0"/>
          <a:chExt cx="0" cy="0"/>
        </a:xfrm>
      </p:grpSpPr>
      <p:sp>
        <p:nvSpPr>
          <p:cNvPr id="20" name="Google Shape;20;p5"/>
          <p:cNvSpPr txBox="1"/>
          <p:nvPr>
            <p:ph type="title"/>
          </p:nvPr>
        </p:nvSpPr>
        <p:spPr>
          <a:xfrm>
            <a:off x="2622900" y="150900"/>
            <a:ext cx="3898200" cy="1143000"/>
          </a:xfrm>
          <a:prstGeom prst="rect">
            <a:avLst/>
          </a:prstGeom>
        </p:spPr>
        <p:txBody>
          <a:bodyPr anchorCtr="0" anchor="ctr" bIns="91425" lIns="91425" spcFirstLastPara="1" rIns="91425" wrap="square" tIns="91425"/>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21" name="Google Shape;21;p5"/>
          <p:cNvSpPr txBox="1"/>
          <p:nvPr>
            <p:ph idx="1" type="body"/>
          </p:nvPr>
        </p:nvSpPr>
        <p:spPr>
          <a:xfrm>
            <a:off x="617100" y="1997950"/>
            <a:ext cx="7909800" cy="4287300"/>
          </a:xfrm>
          <a:prstGeom prst="rect">
            <a:avLst/>
          </a:prstGeom>
        </p:spPr>
        <p:txBody>
          <a:bodyPr anchorCtr="0" anchor="t" bIns="91425" lIns="91425" spcFirstLastPara="1" rIns="91425" wrap="square" tIns="91425"/>
          <a:lstStyle>
            <a:lvl1pPr indent="-419100" lvl="0" marL="457200">
              <a:spcBef>
                <a:spcPts val="600"/>
              </a:spcBef>
              <a:spcAft>
                <a:spcPts val="0"/>
              </a:spcAft>
              <a:buSzPts val="30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cxnSp>
        <p:nvCxnSpPr>
          <p:cNvPr id="22" name="Google Shape;22;p5"/>
          <p:cNvCxnSpPr/>
          <p:nvPr/>
        </p:nvCxnSpPr>
        <p:spPr>
          <a:xfrm rot="10800000">
            <a:off x="-23700" y="722400"/>
            <a:ext cx="2341800" cy="0"/>
          </a:xfrm>
          <a:prstGeom prst="straightConnector1">
            <a:avLst/>
          </a:prstGeom>
          <a:noFill/>
          <a:ln cap="flat" cmpd="sng" w="9525">
            <a:solidFill>
              <a:srgbClr val="434343"/>
            </a:solidFill>
            <a:prstDash val="solid"/>
            <a:round/>
            <a:headEnd len="med" w="med" type="oval"/>
            <a:tailEnd len="med" w="med" type="none"/>
          </a:ln>
        </p:spPr>
      </p:cxnSp>
      <p:cxnSp>
        <p:nvCxnSpPr>
          <p:cNvPr id="23" name="Google Shape;23;p5"/>
          <p:cNvCxnSpPr/>
          <p:nvPr/>
        </p:nvCxnSpPr>
        <p:spPr>
          <a:xfrm>
            <a:off x="6825900" y="722400"/>
            <a:ext cx="2331300" cy="0"/>
          </a:xfrm>
          <a:prstGeom prst="straightConnector1">
            <a:avLst/>
          </a:prstGeom>
          <a:noFill/>
          <a:ln cap="flat" cmpd="sng" w="9525">
            <a:solidFill>
              <a:srgbClr val="434343"/>
            </a:solidFill>
            <a:prstDash val="solid"/>
            <a:round/>
            <a:headEnd len="med" w="med" type="oval"/>
            <a:tailEnd len="med" w="med" type="none"/>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2 columns" type="twoColTx">
  <p:cSld name="TITLE_AND_TWO_COLUMNS">
    <p:spTree>
      <p:nvGrpSpPr>
        <p:cNvPr id="24" name="Shape 24"/>
        <p:cNvGrpSpPr/>
        <p:nvPr/>
      </p:nvGrpSpPr>
      <p:grpSpPr>
        <a:xfrm>
          <a:off x="0" y="0"/>
          <a:ext cx="0" cy="0"/>
          <a:chOff x="0" y="0"/>
          <a:chExt cx="0" cy="0"/>
        </a:xfrm>
      </p:grpSpPr>
      <p:sp>
        <p:nvSpPr>
          <p:cNvPr id="25" name="Google Shape;25;p6"/>
          <p:cNvSpPr txBox="1"/>
          <p:nvPr>
            <p:ph idx="1" type="body"/>
          </p:nvPr>
        </p:nvSpPr>
        <p:spPr>
          <a:xfrm>
            <a:off x="626350" y="1997950"/>
            <a:ext cx="3644400" cy="4273200"/>
          </a:xfrm>
          <a:prstGeom prst="rect">
            <a:avLst/>
          </a:prstGeom>
        </p:spPr>
        <p:txBody>
          <a:bodyPr anchorCtr="0" anchor="t" bIns="91425" lIns="91425" spcFirstLastPara="1" rIns="91425" wrap="square" tIns="91425"/>
          <a:lstStyle>
            <a:lvl1pPr indent="-419100" lvl="0" marL="457200">
              <a:spcBef>
                <a:spcPts val="600"/>
              </a:spcBef>
              <a:spcAft>
                <a:spcPts val="0"/>
              </a:spcAft>
              <a:buSzPts val="30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26" name="Google Shape;26;p6"/>
          <p:cNvSpPr txBox="1"/>
          <p:nvPr>
            <p:ph idx="2" type="body"/>
          </p:nvPr>
        </p:nvSpPr>
        <p:spPr>
          <a:xfrm>
            <a:off x="4870698" y="1997950"/>
            <a:ext cx="3644400" cy="4273200"/>
          </a:xfrm>
          <a:prstGeom prst="rect">
            <a:avLst/>
          </a:prstGeom>
        </p:spPr>
        <p:txBody>
          <a:bodyPr anchorCtr="0" anchor="t" bIns="91425" lIns="91425" spcFirstLastPara="1" rIns="91425" wrap="square" tIns="91425"/>
          <a:lstStyle>
            <a:lvl1pPr indent="-419100" lvl="0" marL="457200">
              <a:spcBef>
                <a:spcPts val="600"/>
              </a:spcBef>
              <a:spcAft>
                <a:spcPts val="0"/>
              </a:spcAft>
              <a:buSzPts val="30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27" name="Google Shape;27;p6"/>
          <p:cNvSpPr txBox="1"/>
          <p:nvPr>
            <p:ph type="title"/>
          </p:nvPr>
        </p:nvSpPr>
        <p:spPr>
          <a:xfrm>
            <a:off x="2622900" y="150900"/>
            <a:ext cx="3898200" cy="1143000"/>
          </a:xfrm>
          <a:prstGeom prst="rect">
            <a:avLst/>
          </a:prstGeom>
        </p:spPr>
        <p:txBody>
          <a:bodyPr anchorCtr="0" anchor="ctr" bIns="91425" lIns="91425" spcFirstLastPara="1" rIns="91425" wrap="square" tIns="91425"/>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p:txBody>
      </p:sp>
      <p:cxnSp>
        <p:nvCxnSpPr>
          <p:cNvPr id="28" name="Google Shape;28;p6"/>
          <p:cNvCxnSpPr/>
          <p:nvPr/>
        </p:nvCxnSpPr>
        <p:spPr>
          <a:xfrm rot="10800000">
            <a:off x="-23700" y="722400"/>
            <a:ext cx="2341800" cy="0"/>
          </a:xfrm>
          <a:prstGeom prst="straightConnector1">
            <a:avLst/>
          </a:prstGeom>
          <a:noFill/>
          <a:ln cap="flat" cmpd="sng" w="9525">
            <a:solidFill>
              <a:srgbClr val="434343"/>
            </a:solidFill>
            <a:prstDash val="solid"/>
            <a:round/>
            <a:headEnd len="med" w="med" type="oval"/>
            <a:tailEnd len="med" w="med" type="none"/>
          </a:ln>
        </p:spPr>
      </p:cxnSp>
      <p:cxnSp>
        <p:nvCxnSpPr>
          <p:cNvPr id="29" name="Google Shape;29;p6"/>
          <p:cNvCxnSpPr/>
          <p:nvPr/>
        </p:nvCxnSpPr>
        <p:spPr>
          <a:xfrm>
            <a:off x="6825900" y="722400"/>
            <a:ext cx="2331300" cy="0"/>
          </a:xfrm>
          <a:prstGeom prst="straightConnector1">
            <a:avLst/>
          </a:prstGeom>
          <a:noFill/>
          <a:ln cap="flat" cmpd="sng" w="9525">
            <a:solidFill>
              <a:srgbClr val="434343"/>
            </a:solidFill>
            <a:prstDash val="solid"/>
            <a:round/>
            <a:headEnd len="med" w="med" type="oval"/>
            <a:tailEnd len="med" w="med"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3 columns">
  <p:cSld name="TITLE_AND_TWO_COLUMNS_1">
    <p:spTree>
      <p:nvGrpSpPr>
        <p:cNvPr id="30" name="Shape 30"/>
        <p:cNvGrpSpPr/>
        <p:nvPr/>
      </p:nvGrpSpPr>
      <p:grpSpPr>
        <a:xfrm>
          <a:off x="0" y="0"/>
          <a:ext cx="0" cy="0"/>
          <a:chOff x="0" y="0"/>
          <a:chExt cx="0" cy="0"/>
        </a:xfrm>
      </p:grpSpPr>
      <p:sp>
        <p:nvSpPr>
          <p:cNvPr id="31" name="Google Shape;31;p7"/>
          <p:cNvSpPr txBox="1"/>
          <p:nvPr>
            <p:ph idx="1" type="body"/>
          </p:nvPr>
        </p:nvSpPr>
        <p:spPr>
          <a:xfrm>
            <a:off x="626350" y="2013800"/>
            <a:ext cx="2547900" cy="4257600"/>
          </a:xfrm>
          <a:prstGeom prst="rect">
            <a:avLst/>
          </a:prstGeom>
        </p:spPr>
        <p:txBody>
          <a:bodyPr anchorCtr="0" anchor="t" bIns="91425" lIns="91425" spcFirstLastPara="1" rIns="91425" wrap="square" tIns="91425"/>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
        <p:nvSpPr>
          <p:cNvPr id="32" name="Google Shape;32;p7"/>
          <p:cNvSpPr txBox="1"/>
          <p:nvPr>
            <p:ph idx="2" type="body"/>
          </p:nvPr>
        </p:nvSpPr>
        <p:spPr>
          <a:xfrm>
            <a:off x="3304738" y="2013800"/>
            <a:ext cx="2547900" cy="4257600"/>
          </a:xfrm>
          <a:prstGeom prst="rect">
            <a:avLst/>
          </a:prstGeom>
        </p:spPr>
        <p:txBody>
          <a:bodyPr anchorCtr="0" anchor="t" bIns="91425" lIns="91425" spcFirstLastPara="1" rIns="91425" wrap="square" tIns="91425"/>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
        <p:nvSpPr>
          <p:cNvPr id="33" name="Google Shape;33;p7"/>
          <p:cNvSpPr txBox="1"/>
          <p:nvPr>
            <p:ph idx="3" type="body"/>
          </p:nvPr>
        </p:nvSpPr>
        <p:spPr>
          <a:xfrm>
            <a:off x="5983125" y="2013800"/>
            <a:ext cx="2547900" cy="4257600"/>
          </a:xfrm>
          <a:prstGeom prst="rect">
            <a:avLst/>
          </a:prstGeom>
        </p:spPr>
        <p:txBody>
          <a:bodyPr anchorCtr="0" anchor="t" bIns="91425" lIns="91425" spcFirstLastPara="1" rIns="91425" wrap="square" tIns="91425"/>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
        <p:nvSpPr>
          <p:cNvPr id="34" name="Google Shape;34;p7"/>
          <p:cNvSpPr txBox="1"/>
          <p:nvPr>
            <p:ph type="title"/>
          </p:nvPr>
        </p:nvSpPr>
        <p:spPr>
          <a:xfrm>
            <a:off x="2622900" y="150900"/>
            <a:ext cx="3898200" cy="1143000"/>
          </a:xfrm>
          <a:prstGeom prst="rect">
            <a:avLst/>
          </a:prstGeom>
        </p:spPr>
        <p:txBody>
          <a:bodyPr anchorCtr="0" anchor="ctr" bIns="91425" lIns="91425" spcFirstLastPara="1" rIns="91425" wrap="square" tIns="91425"/>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p:txBody>
      </p:sp>
      <p:cxnSp>
        <p:nvCxnSpPr>
          <p:cNvPr id="35" name="Google Shape;35;p7"/>
          <p:cNvCxnSpPr/>
          <p:nvPr/>
        </p:nvCxnSpPr>
        <p:spPr>
          <a:xfrm rot="10800000">
            <a:off x="-23700" y="722400"/>
            <a:ext cx="2341800" cy="0"/>
          </a:xfrm>
          <a:prstGeom prst="straightConnector1">
            <a:avLst/>
          </a:prstGeom>
          <a:noFill/>
          <a:ln cap="flat" cmpd="sng" w="9525">
            <a:solidFill>
              <a:srgbClr val="434343"/>
            </a:solidFill>
            <a:prstDash val="solid"/>
            <a:round/>
            <a:headEnd len="med" w="med" type="oval"/>
            <a:tailEnd len="med" w="med" type="none"/>
          </a:ln>
        </p:spPr>
      </p:cxnSp>
      <p:cxnSp>
        <p:nvCxnSpPr>
          <p:cNvPr id="36" name="Google Shape;36;p7"/>
          <p:cNvCxnSpPr/>
          <p:nvPr/>
        </p:nvCxnSpPr>
        <p:spPr>
          <a:xfrm>
            <a:off x="6825900" y="722400"/>
            <a:ext cx="2331300" cy="0"/>
          </a:xfrm>
          <a:prstGeom prst="straightConnector1">
            <a:avLst/>
          </a:prstGeom>
          <a:noFill/>
          <a:ln cap="flat" cmpd="sng" w="9525">
            <a:solidFill>
              <a:srgbClr val="434343"/>
            </a:solidFill>
            <a:prstDash val="solid"/>
            <a:round/>
            <a:headEnd len="med" w="med" type="oval"/>
            <a:tailEnd len="med" w="med" type="none"/>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7" name="Shape 37"/>
        <p:cNvGrpSpPr/>
        <p:nvPr/>
      </p:nvGrpSpPr>
      <p:grpSpPr>
        <a:xfrm>
          <a:off x="0" y="0"/>
          <a:ext cx="0" cy="0"/>
          <a:chOff x="0" y="0"/>
          <a:chExt cx="0" cy="0"/>
        </a:xfrm>
      </p:grpSpPr>
      <p:sp>
        <p:nvSpPr>
          <p:cNvPr id="38" name="Google Shape;38;p8"/>
          <p:cNvSpPr txBox="1"/>
          <p:nvPr>
            <p:ph type="title"/>
          </p:nvPr>
        </p:nvSpPr>
        <p:spPr>
          <a:xfrm>
            <a:off x="2622900" y="150900"/>
            <a:ext cx="3898200" cy="1143000"/>
          </a:xfrm>
          <a:prstGeom prst="rect">
            <a:avLst/>
          </a:prstGeom>
        </p:spPr>
        <p:txBody>
          <a:bodyPr anchorCtr="0" anchor="ctr" bIns="91425" lIns="91425" spcFirstLastPara="1" rIns="91425" wrap="square" tIns="91425"/>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p:txBody>
      </p:sp>
      <p:cxnSp>
        <p:nvCxnSpPr>
          <p:cNvPr id="39" name="Google Shape;39;p8"/>
          <p:cNvCxnSpPr/>
          <p:nvPr/>
        </p:nvCxnSpPr>
        <p:spPr>
          <a:xfrm rot="10800000">
            <a:off x="-23700" y="722400"/>
            <a:ext cx="2341800" cy="0"/>
          </a:xfrm>
          <a:prstGeom prst="straightConnector1">
            <a:avLst/>
          </a:prstGeom>
          <a:noFill/>
          <a:ln cap="flat" cmpd="sng" w="9525">
            <a:solidFill>
              <a:srgbClr val="434343"/>
            </a:solidFill>
            <a:prstDash val="solid"/>
            <a:round/>
            <a:headEnd len="med" w="med" type="oval"/>
            <a:tailEnd len="med" w="med" type="none"/>
          </a:ln>
        </p:spPr>
      </p:cxnSp>
      <p:cxnSp>
        <p:nvCxnSpPr>
          <p:cNvPr id="40" name="Google Shape;40;p8"/>
          <p:cNvCxnSpPr/>
          <p:nvPr/>
        </p:nvCxnSpPr>
        <p:spPr>
          <a:xfrm>
            <a:off x="6825900" y="722400"/>
            <a:ext cx="2331300" cy="0"/>
          </a:xfrm>
          <a:prstGeom prst="straightConnector1">
            <a:avLst/>
          </a:prstGeom>
          <a:noFill/>
          <a:ln cap="flat" cmpd="sng" w="9525">
            <a:solidFill>
              <a:srgbClr val="434343"/>
            </a:solidFill>
            <a:prstDash val="solid"/>
            <a:round/>
            <a:headEnd len="med" w="med" type="oval"/>
            <a:tailEnd len="med" w="med" type="none"/>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9"/>
          <p:cNvSpPr txBox="1"/>
          <p:nvPr>
            <p:ph idx="1" type="body"/>
          </p:nvPr>
        </p:nvSpPr>
        <p:spPr>
          <a:xfrm>
            <a:off x="2600500" y="5862275"/>
            <a:ext cx="3957600" cy="692700"/>
          </a:xfrm>
          <a:prstGeom prst="rect">
            <a:avLst/>
          </a:prstGeom>
        </p:spPr>
        <p:txBody>
          <a:bodyPr anchorCtr="0" anchor="ctr" bIns="91425" lIns="91425" spcFirstLastPara="1" rIns="91425" wrap="square" tIns="91425"/>
          <a:lstStyle>
            <a:lvl1pPr indent="-228600" lvl="0" marL="457200" algn="ctr">
              <a:spcBef>
                <a:spcPts val="360"/>
              </a:spcBef>
              <a:spcAft>
                <a:spcPts val="0"/>
              </a:spcAft>
              <a:buSzPts val="1800"/>
              <a:buNone/>
              <a:defRPr i="1" sz="1800"/>
            </a:lvl1pPr>
          </a:lstStyle>
          <a:p/>
        </p:txBody>
      </p:sp>
      <p:cxnSp>
        <p:nvCxnSpPr>
          <p:cNvPr id="43" name="Google Shape;43;p9"/>
          <p:cNvCxnSpPr/>
          <p:nvPr/>
        </p:nvCxnSpPr>
        <p:spPr>
          <a:xfrm rot="10800000">
            <a:off x="-15900" y="6253129"/>
            <a:ext cx="2334000" cy="0"/>
          </a:xfrm>
          <a:prstGeom prst="straightConnector1">
            <a:avLst/>
          </a:prstGeom>
          <a:noFill/>
          <a:ln cap="flat" cmpd="sng" w="9525">
            <a:solidFill>
              <a:srgbClr val="434343"/>
            </a:solidFill>
            <a:prstDash val="solid"/>
            <a:round/>
            <a:headEnd len="med" w="med" type="oval"/>
            <a:tailEnd len="med" w="med" type="none"/>
          </a:ln>
        </p:spPr>
      </p:cxnSp>
      <p:cxnSp>
        <p:nvCxnSpPr>
          <p:cNvPr id="44" name="Google Shape;44;p9"/>
          <p:cNvCxnSpPr/>
          <p:nvPr/>
        </p:nvCxnSpPr>
        <p:spPr>
          <a:xfrm>
            <a:off x="6825900" y="6253129"/>
            <a:ext cx="2339400" cy="0"/>
          </a:xfrm>
          <a:prstGeom prst="straightConnector1">
            <a:avLst/>
          </a:prstGeom>
          <a:noFill/>
          <a:ln cap="flat" cmpd="sng" w="9525">
            <a:solidFill>
              <a:srgbClr val="434343"/>
            </a:solidFill>
            <a:prstDash val="solid"/>
            <a:round/>
            <a:headEnd len="med" w="med" type="oval"/>
            <a:tailEnd len="med" w="med" type="none"/>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5" name="Shape 45"/>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11" Type="http://schemas.openxmlformats.org/officeDocument/2006/relationships/theme" Target="../theme/theme1.xml"/><Relationship Id="rId10" Type="http://schemas.openxmlformats.org/officeDocument/2006/relationships/slideLayout" Target="../slideLayouts/slideLayout9.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622900" y="274650"/>
            <a:ext cx="3898200" cy="1143000"/>
          </a:xfrm>
          <a:prstGeom prst="rect">
            <a:avLst/>
          </a:prstGeom>
          <a:noFill/>
          <a:ln>
            <a:noFill/>
          </a:ln>
        </p:spPr>
        <p:txBody>
          <a:bodyPr anchorCtr="0" anchor="ctr" bIns="91425" lIns="91425" spcFirstLastPara="1" rIns="91425" wrap="square" tIns="91425"/>
          <a:lstStyle>
            <a:lvl1pPr lvl="0" algn="ctr">
              <a:spcBef>
                <a:spcPts val="0"/>
              </a:spcBef>
              <a:spcAft>
                <a:spcPts val="0"/>
              </a:spcAft>
              <a:buClr>
                <a:schemeClr val="dk1"/>
              </a:buClr>
              <a:buSzPts val="2000"/>
              <a:buFont typeface="Montserrat"/>
              <a:buNone/>
              <a:defRPr b="1" sz="2000">
                <a:solidFill>
                  <a:schemeClr val="dk1"/>
                </a:solidFill>
                <a:latin typeface="Montserrat"/>
                <a:ea typeface="Montserrat"/>
                <a:cs typeface="Montserrat"/>
                <a:sym typeface="Montserrat"/>
              </a:defRPr>
            </a:lvl1pPr>
            <a:lvl2pPr lvl="1" algn="ctr">
              <a:spcBef>
                <a:spcPts val="0"/>
              </a:spcBef>
              <a:spcAft>
                <a:spcPts val="0"/>
              </a:spcAft>
              <a:buClr>
                <a:schemeClr val="dk1"/>
              </a:buClr>
              <a:buSzPts val="2000"/>
              <a:buFont typeface="Montserrat"/>
              <a:buNone/>
              <a:defRPr b="1" sz="2000">
                <a:solidFill>
                  <a:schemeClr val="dk1"/>
                </a:solidFill>
                <a:latin typeface="Montserrat"/>
                <a:ea typeface="Montserrat"/>
                <a:cs typeface="Montserrat"/>
                <a:sym typeface="Montserrat"/>
              </a:defRPr>
            </a:lvl2pPr>
            <a:lvl3pPr lvl="2" algn="ctr">
              <a:spcBef>
                <a:spcPts val="0"/>
              </a:spcBef>
              <a:spcAft>
                <a:spcPts val="0"/>
              </a:spcAft>
              <a:buClr>
                <a:schemeClr val="dk1"/>
              </a:buClr>
              <a:buSzPts val="2000"/>
              <a:buFont typeface="Montserrat"/>
              <a:buNone/>
              <a:defRPr b="1" sz="2000">
                <a:solidFill>
                  <a:schemeClr val="dk1"/>
                </a:solidFill>
                <a:latin typeface="Montserrat"/>
                <a:ea typeface="Montserrat"/>
                <a:cs typeface="Montserrat"/>
                <a:sym typeface="Montserrat"/>
              </a:defRPr>
            </a:lvl3pPr>
            <a:lvl4pPr lvl="3" algn="ctr">
              <a:spcBef>
                <a:spcPts val="0"/>
              </a:spcBef>
              <a:spcAft>
                <a:spcPts val="0"/>
              </a:spcAft>
              <a:buClr>
                <a:schemeClr val="dk1"/>
              </a:buClr>
              <a:buSzPts val="2000"/>
              <a:buFont typeface="Montserrat"/>
              <a:buNone/>
              <a:defRPr b="1" sz="2000">
                <a:solidFill>
                  <a:schemeClr val="dk1"/>
                </a:solidFill>
                <a:latin typeface="Montserrat"/>
                <a:ea typeface="Montserrat"/>
                <a:cs typeface="Montserrat"/>
                <a:sym typeface="Montserrat"/>
              </a:defRPr>
            </a:lvl4pPr>
            <a:lvl5pPr lvl="4" algn="ctr">
              <a:spcBef>
                <a:spcPts val="0"/>
              </a:spcBef>
              <a:spcAft>
                <a:spcPts val="0"/>
              </a:spcAft>
              <a:buClr>
                <a:schemeClr val="dk1"/>
              </a:buClr>
              <a:buSzPts val="2000"/>
              <a:buFont typeface="Montserrat"/>
              <a:buNone/>
              <a:defRPr b="1" sz="2000">
                <a:solidFill>
                  <a:schemeClr val="dk1"/>
                </a:solidFill>
                <a:latin typeface="Montserrat"/>
                <a:ea typeface="Montserrat"/>
                <a:cs typeface="Montserrat"/>
                <a:sym typeface="Montserrat"/>
              </a:defRPr>
            </a:lvl5pPr>
            <a:lvl6pPr lvl="5" algn="ctr">
              <a:spcBef>
                <a:spcPts val="0"/>
              </a:spcBef>
              <a:spcAft>
                <a:spcPts val="0"/>
              </a:spcAft>
              <a:buClr>
                <a:schemeClr val="dk1"/>
              </a:buClr>
              <a:buSzPts val="2000"/>
              <a:buFont typeface="Montserrat"/>
              <a:buNone/>
              <a:defRPr b="1" sz="2000">
                <a:solidFill>
                  <a:schemeClr val="dk1"/>
                </a:solidFill>
                <a:latin typeface="Montserrat"/>
                <a:ea typeface="Montserrat"/>
                <a:cs typeface="Montserrat"/>
                <a:sym typeface="Montserrat"/>
              </a:defRPr>
            </a:lvl6pPr>
            <a:lvl7pPr lvl="6" algn="ctr">
              <a:spcBef>
                <a:spcPts val="0"/>
              </a:spcBef>
              <a:spcAft>
                <a:spcPts val="0"/>
              </a:spcAft>
              <a:buClr>
                <a:schemeClr val="dk1"/>
              </a:buClr>
              <a:buSzPts val="2000"/>
              <a:buFont typeface="Montserrat"/>
              <a:buNone/>
              <a:defRPr b="1" sz="2000">
                <a:solidFill>
                  <a:schemeClr val="dk1"/>
                </a:solidFill>
                <a:latin typeface="Montserrat"/>
                <a:ea typeface="Montserrat"/>
                <a:cs typeface="Montserrat"/>
                <a:sym typeface="Montserrat"/>
              </a:defRPr>
            </a:lvl7pPr>
            <a:lvl8pPr lvl="7" algn="ctr">
              <a:spcBef>
                <a:spcPts val="0"/>
              </a:spcBef>
              <a:spcAft>
                <a:spcPts val="0"/>
              </a:spcAft>
              <a:buClr>
                <a:schemeClr val="dk1"/>
              </a:buClr>
              <a:buSzPts val="2000"/>
              <a:buFont typeface="Montserrat"/>
              <a:buNone/>
              <a:defRPr b="1" sz="2000">
                <a:solidFill>
                  <a:schemeClr val="dk1"/>
                </a:solidFill>
                <a:latin typeface="Montserrat"/>
                <a:ea typeface="Montserrat"/>
                <a:cs typeface="Montserrat"/>
                <a:sym typeface="Montserrat"/>
              </a:defRPr>
            </a:lvl8pPr>
            <a:lvl9pPr lvl="8" algn="ctr">
              <a:spcBef>
                <a:spcPts val="0"/>
              </a:spcBef>
              <a:spcAft>
                <a:spcPts val="0"/>
              </a:spcAft>
              <a:buClr>
                <a:schemeClr val="dk1"/>
              </a:buClr>
              <a:buSzPts val="2000"/>
              <a:buFont typeface="Montserrat"/>
              <a:buNone/>
              <a:defRPr b="1" sz="2000">
                <a:solidFill>
                  <a:schemeClr val="dk1"/>
                </a:solidFill>
                <a:latin typeface="Montserrat"/>
                <a:ea typeface="Montserrat"/>
                <a:cs typeface="Montserrat"/>
                <a:sym typeface="Montserrat"/>
              </a:defRPr>
            </a:lvl9pPr>
          </a:lstStyle>
          <a:p/>
        </p:txBody>
      </p:sp>
      <p:sp>
        <p:nvSpPr>
          <p:cNvPr id="7" name="Google Shape;7;p1"/>
          <p:cNvSpPr txBox="1"/>
          <p:nvPr>
            <p:ph idx="1" type="body"/>
          </p:nvPr>
        </p:nvSpPr>
        <p:spPr>
          <a:xfrm>
            <a:off x="617100" y="1997950"/>
            <a:ext cx="7909800" cy="4287300"/>
          </a:xfrm>
          <a:prstGeom prst="rect">
            <a:avLst/>
          </a:prstGeom>
          <a:noFill/>
          <a:ln>
            <a:noFill/>
          </a:ln>
        </p:spPr>
        <p:txBody>
          <a:bodyPr anchorCtr="0" anchor="t" bIns="91425" lIns="91425" spcFirstLastPara="1" rIns="91425" wrap="square" tIns="91425"/>
          <a:lstStyle>
            <a:lvl1pPr indent="-419100" lvl="0" marL="457200">
              <a:lnSpc>
                <a:spcPct val="115000"/>
              </a:lnSpc>
              <a:spcBef>
                <a:spcPts val="600"/>
              </a:spcBef>
              <a:spcAft>
                <a:spcPts val="0"/>
              </a:spcAft>
              <a:buClr>
                <a:schemeClr val="dk1"/>
              </a:buClr>
              <a:buSzPts val="3000"/>
              <a:buFont typeface="PT Serif"/>
              <a:buChar char="○"/>
              <a:defRPr sz="3000">
                <a:solidFill>
                  <a:schemeClr val="dk1"/>
                </a:solidFill>
                <a:latin typeface="PT Serif"/>
                <a:ea typeface="PT Serif"/>
                <a:cs typeface="PT Serif"/>
                <a:sym typeface="PT Serif"/>
              </a:defRPr>
            </a:lvl1pPr>
            <a:lvl2pPr indent="-381000" lvl="1" marL="914400">
              <a:lnSpc>
                <a:spcPct val="115000"/>
              </a:lnSpc>
              <a:spcBef>
                <a:spcPts val="0"/>
              </a:spcBef>
              <a:spcAft>
                <a:spcPts val="0"/>
              </a:spcAft>
              <a:buClr>
                <a:schemeClr val="dk1"/>
              </a:buClr>
              <a:buSzPts val="2400"/>
              <a:buFont typeface="PT Serif"/>
              <a:buChar char="□"/>
              <a:defRPr sz="2400">
                <a:solidFill>
                  <a:schemeClr val="dk1"/>
                </a:solidFill>
                <a:latin typeface="PT Serif"/>
                <a:ea typeface="PT Serif"/>
                <a:cs typeface="PT Serif"/>
                <a:sym typeface="PT Serif"/>
              </a:defRPr>
            </a:lvl2pPr>
            <a:lvl3pPr indent="-381000" lvl="2" marL="1371600">
              <a:lnSpc>
                <a:spcPct val="115000"/>
              </a:lnSpc>
              <a:spcBef>
                <a:spcPts val="0"/>
              </a:spcBef>
              <a:spcAft>
                <a:spcPts val="0"/>
              </a:spcAft>
              <a:buClr>
                <a:schemeClr val="dk1"/>
              </a:buClr>
              <a:buSzPts val="2400"/>
              <a:buFont typeface="PT Serif"/>
              <a:buChar char="○"/>
              <a:defRPr sz="2400">
                <a:solidFill>
                  <a:schemeClr val="dk1"/>
                </a:solidFill>
                <a:latin typeface="PT Serif"/>
                <a:ea typeface="PT Serif"/>
                <a:cs typeface="PT Serif"/>
                <a:sym typeface="PT Serif"/>
              </a:defRPr>
            </a:lvl3pPr>
            <a:lvl4pPr indent="-342900" lvl="3" marL="1828800">
              <a:lnSpc>
                <a:spcPct val="115000"/>
              </a:lnSpc>
              <a:spcBef>
                <a:spcPts val="0"/>
              </a:spcBef>
              <a:spcAft>
                <a:spcPts val="0"/>
              </a:spcAft>
              <a:buClr>
                <a:schemeClr val="dk1"/>
              </a:buClr>
              <a:buSzPts val="1800"/>
              <a:buFont typeface="PT Serif"/>
              <a:buChar char="□"/>
              <a:defRPr sz="1800">
                <a:solidFill>
                  <a:schemeClr val="dk1"/>
                </a:solidFill>
                <a:latin typeface="PT Serif"/>
                <a:ea typeface="PT Serif"/>
                <a:cs typeface="PT Serif"/>
                <a:sym typeface="PT Serif"/>
              </a:defRPr>
            </a:lvl4pPr>
            <a:lvl5pPr indent="-342900" lvl="4" marL="2286000">
              <a:lnSpc>
                <a:spcPct val="115000"/>
              </a:lnSpc>
              <a:spcBef>
                <a:spcPts val="0"/>
              </a:spcBef>
              <a:spcAft>
                <a:spcPts val="0"/>
              </a:spcAft>
              <a:buClr>
                <a:schemeClr val="dk1"/>
              </a:buClr>
              <a:buSzPts val="1800"/>
              <a:buFont typeface="PT Serif"/>
              <a:buChar char="○"/>
              <a:defRPr sz="1800">
                <a:solidFill>
                  <a:schemeClr val="dk1"/>
                </a:solidFill>
                <a:latin typeface="PT Serif"/>
                <a:ea typeface="PT Serif"/>
                <a:cs typeface="PT Serif"/>
                <a:sym typeface="PT Serif"/>
              </a:defRPr>
            </a:lvl5pPr>
            <a:lvl6pPr indent="-342900" lvl="5" marL="2743200">
              <a:lnSpc>
                <a:spcPct val="115000"/>
              </a:lnSpc>
              <a:spcBef>
                <a:spcPts val="0"/>
              </a:spcBef>
              <a:spcAft>
                <a:spcPts val="0"/>
              </a:spcAft>
              <a:buClr>
                <a:schemeClr val="dk1"/>
              </a:buClr>
              <a:buSzPts val="1800"/>
              <a:buFont typeface="PT Serif"/>
              <a:buChar char="■"/>
              <a:defRPr sz="1800">
                <a:solidFill>
                  <a:schemeClr val="dk1"/>
                </a:solidFill>
                <a:latin typeface="PT Serif"/>
                <a:ea typeface="PT Serif"/>
                <a:cs typeface="PT Serif"/>
                <a:sym typeface="PT Serif"/>
              </a:defRPr>
            </a:lvl6pPr>
            <a:lvl7pPr indent="-342900" lvl="6" marL="3200400">
              <a:lnSpc>
                <a:spcPct val="115000"/>
              </a:lnSpc>
              <a:spcBef>
                <a:spcPts val="0"/>
              </a:spcBef>
              <a:spcAft>
                <a:spcPts val="0"/>
              </a:spcAft>
              <a:buClr>
                <a:schemeClr val="dk1"/>
              </a:buClr>
              <a:buSzPts val="1800"/>
              <a:buFont typeface="PT Serif"/>
              <a:buChar char="●"/>
              <a:defRPr sz="1800">
                <a:solidFill>
                  <a:schemeClr val="dk1"/>
                </a:solidFill>
                <a:latin typeface="PT Serif"/>
                <a:ea typeface="PT Serif"/>
                <a:cs typeface="PT Serif"/>
                <a:sym typeface="PT Serif"/>
              </a:defRPr>
            </a:lvl7pPr>
            <a:lvl8pPr indent="-342900" lvl="7" marL="3657600">
              <a:lnSpc>
                <a:spcPct val="115000"/>
              </a:lnSpc>
              <a:spcBef>
                <a:spcPts val="0"/>
              </a:spcBef>
              <a:spcAft>
                <a:spcPts val="0"/>
              </a:spcAft>
              <a:buClr>
                <a:schemeClr val="dk1"/>
              </a:buClr>
              <a:buSzPts val="1800"/>
              <a:buFont typeface="PT Serif"/>
              <a:buChar char="○"/>
              <a:defRPr sz="1800">
                <a:solidFill>
                  <a:schemeClr val="dk1"/>
                </a:solidFill>
                <a:latin typeface="PT Serif"/>
                <a:ea typeface="PT Serif"/>
                <a:cs typeface="PT Serif"/>
                <a:sym typeface="PT Serif"/>
              </a:defRPr>
            </a:lvl8pPr>
            <a:lvl9pPr indent="-342900" lvl="8" marL="4114800">
              <a:lnSpc>
                <a:spcPct val="115000"/>
              </a:lnSpc>
              <a:spcBef>
                <a:spcPts val="0"/>
              </a:spcBef>
              <a:spcAft>
                <a:spcPts val="0"/>
              </a:spcAft>
              <a:buClr>
                <a:schemeClr val="dk1"/>
              </a:buClr>
              <a:buSzPts val="1800"/>
              <a:buFont typeface="PT Serif"/>
              <a:buChar char="■"/>
              <a:defRPr sz="1800">
                <a:solidFill>
                  <a:schemeClr val="dk1"/>
                </a:solidFill>
                <a:latin typeface="PT Serif"/>
                <a:ea typeface="PT Serif"/>
                <a:cs typeface="PT Serif"/>
                <a:sym typeface="PT Serif"/>
              </a:defRPr>
            </a:lvl9pPr>
          </a:lstStyle>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Lst>
  <p:transition>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3.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15.png"/><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hyperlink" Target="http://g1.globo.com/educacao/noticia/2012/09/nordeste-concentra-mais-da-metade-dos-analfabetos-do-pais-diz-ibge.html"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8.png"/><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8.png"/><Relationship Id="rId4" Type="http://schemas.openxmlformats.org/officeDocument/2006/relationships/image" Target="../media/image12.png"/><Relationship Id="rId5"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 Id="rId3" Type="http://schemas.openxmlformats.org/officeDocument/2006/relationships/hyperlink" Target="http://dados.gov.br/dataset/taxas-de-rendimento-escolar-na-educacao-basica" TargetMode="External"/><Relationship Id="rId4" Type="http://schemas.openxmlformats.org/officeDocument/2006/relationships/hyperlink" Target="http://dados.gov.br/dataset/contas-regionais-do-brasil"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comments" Target="../comments/commen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6.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hyperlink" Target="https://oglobo.globo.com/economia/no-brasil-44-comecam-trabalhar-antes-dos-14-anos-20582545"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 name="Shape 49"/>
        <p:cNvGrpSpPr/>
        <p:nvPr/>
      </p:nvGrpSpPr>
      <p:grpSpPr>
        <a:xfrm>
          <a:off x="0" y="0"/>
          <a:ext cx="0" cy="0"/>
          <a:chOff x="0" y="0"/>
          <a:chExt cx="0" cy="0"/>
        </a:xfrm>
      </p:grpSpPr>
      <p:sp>
        <p:nvSpPr>
          <p:cNvPr id="50" name="Google Shape;50;p11"/>
          <p:cNvSpPr txBox="1"/>
          <p:nvPr>
            <p:ph type="ctrTitle"/>
          </p:nvPr>
        </p:nvSpPr>
        <p:spPr>
          <a:xfrm>
            <a:off x="634275" y="2655750"/>
            <a:ext cx="7888800" cy="1546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t/>
            </a:r>
            <a:endParaRPr/>
          </a:p>
          <a:p>
            <a:pPr indent="0" lvl="0" marL="0" rtl="0" algn="ctr">
              <a:spcBef>
                <a:spcPts val="0"/>
              </a:spcBef>
              <a:spcAft>
                <a:spcPts val="0"/>
              </a:spcAft>
              <a:buNone/>
            </a:pPr>
            <a:r>
              <a:rPr lang="en"/>
              <a:t>Uma análise sobre a taxa de rendimento no ensino básico brasileiro em 2010</a:t>
            </a:r>
            <a:endParaRPr/>
          </a:p>
        </p:txBody>
      </p:sp>
      <p:sp>
        <p:nvSpPr>
          <p:cNvPr id="51" name="Google Shape;51;p11"/>
          <p:cNvSpPr txBox="1"/>
          <p:nvPr>
            <p:ph idx="4294967295" type="subTitle"/>
          </p:nvPr>
        </p:nvSpPr>
        <p:spPr>
          <a:xfrm>
            <a:off x="3406200" y="4999600"/>
            <a:ext cx="2331600" cy="1532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i="1" lang="en" sz="2400">
                <a:solidFill>
                  <a:srgbClr val="8F7B87"/>
                </a:solidFill>
              </a:rPr>
              <a:t>mlmv   rsg3   uffl</a:t>
            </a:r>
            <a:endParaRPr i="1" sz="2400">
              <a:solidFill>
                <a:srgbClr val="8F7B87"/>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20"/>
          <p:cNvSpPr txBox="1"/>
          <p:nvPr>
            <p:ph type="title"/>
          </p:nvPr>
        </p:nvSpPr>
        <p:spPr>
          <a:xfrm>
            <a:off x="2622900" y="150900"/>
            <a:ext cx="3898200" cy="1143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Hipótese 3</a:t>
            </a:r>
            <a:endParaRPr/>
          </a:p>
        </p:txBody>
      </p:sp>
      <p:sp>
        <p:nvSpPr>
          <p:cNvPr id="111" name="Google Shape;111;p20"/>
          <p:cNvSpPr txBox="1"/>
          <p:nvPr>
            <p:ph idx="1" type="body"/>
          </p:nvPr>
        </p:nvSpPr>
        <p:spPr>
          <a:xfrm>
            <a:off x="617100" y="1997950"/>
            <a:ext cx="7909800" cy="4287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t/>
            </a:r>
            <a:endParaRPr/>
          </a:p>
        </p:txBody>
      </p:sp>
      <p:pic>
        <p:nvPicPr>
          <p:cNvPr id="112" name="Google Shape;112;p20"/>
          <p:cNvPicPr preferRelativeResize="0"/>
          <p:nvPr/>
        </p:nvPicPr>
        <p:blipFill>
          <a:blip r:embed="rId3">
            <a:alphaModFix/>
          </a:blip>
          <a:stretch>
            <a:fillRect/>
          </a:stretch>
        </p:blipFill>
        <p:spPr>
          <a:xfrm>
            <a:off x="63750" y="976488"/>
            <a:ext cx="2271800" cy="4905023"/>
          </a:xfrm>
          <a:prstGeom prst="rect">
            <a:avLst/>
          </a:prstGeom>
          <a:noFill/>
          <a:ln>
            <a:noFill/>
          </a:ln>
        </p:spPr>
      </p:pic>
      <p:pic>
        <p:nvPicPr>
          <p:cNvPr id="113" name="Google Shape;113;p20"/>
          <p:cNvPicPr preferRelativeResize="0"/>
          <p:nvPr/>
        </p:nvPicPr>
        <p:blipFill>
          <a:blip r:embed="rId4">
            <a:alphaModFix/>
          </a:blip>
          <a:stretch>
            <a:fillRect/>
          </a:stretch>
        </p:blipFill>
        <p:spPr>
          <a:xfrm>
            <a:off x="2434650" y="2504598"/>
            <a:ext cx="6709349" cy="327400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p21"/>
          <p:cNvSpPr txBox="1"/>
          <p:nvPr>
            <p:ph type="title"/>
          </p:nvPr>
        </p:nvSpPr>
        <p:spPr>
          <a:xfrm>
            <a:off x="2622900" y="150900"/>
            <a:ext cx="3898200" cy="1143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Hipótese 3</a:t>
            </a:r>
            <a:endParaRPr/>
          </a:p>
        </p:txBody>
      </p:sp>
      <p:sp>
        <p:nvSpPr>
          <p:cNvPr id="119" name="Google Shape;119;p21"/>
          <p:cNvSpPr txBox="1"/>
          <p:nvPr>
            <p:ph idx="1" type="body"/>
          </p:nvPr>
        </p:nvSpPr>
        <p:spPr>
          <a:xfrm>
            <a:off x="617100" y="1997950"/>
            <a:ext cx="7909800" cy="4287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t/>
            </a:r>
            <a:endParaRPr/>
          </a:p>
        </p:txBody>
      </p:sp>
      <p:pic>
        <p:nvPicPr>
          <p:cNvPr id="120" name="Google Shape;120;p21"/>
          <p:cNvPicPr preferRelativeResize="0"/>
          <p:nvPr/>
        </p:nvPicPr>
        <p:blipFill>
          <a:blip r:embed="rId3">
            <a:alphaModFix/>
          </a:blip>
          <a:stretch>
            <a:fillRect/>
          </a:stretch>
        </p:blipFill>
        <p:spPr>
          <a:xfrm>
            <a:off x="3357550" y="1293900"/>
            <a:ext cx="2428875" cy="47625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Google Shape;125;p22"/>
          <p:cNvSpPr txBox="1"/>
          <p:nvPr>
            <p:ph type="title"/>
          </p:nvPr>
        </p:nvSpPr>
        <p:spPr>
          <a:xfrm>
            <a:off x="2622900" y="150900"/>
            <a:ext cx="3898200" cy="1143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Hipótese 3</a:t>
            </a:r>
            <a:endParaRPr/>
          </a:p>
        </p:txBody>
      </p:sp>
      <p:sp>
        <p:nvSpPr>
          <p:cNvPr id="126" name="Google Shape;126;p22"/>
          <p:cNvSpPr txBox="1"/>
          <p:nvPr>
            <p:ph idx="1" type="body"/>
          </p:nvPr>
        </p:nvSpPr>
        <p:spPr>
          <a:xfrm>
            <a:off x="617100" y="1997950"/>
            <a:ext cx="7909800" cy="4287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t/>
            </a:r>
            <a:endParaRPr/>
          </a:p>
        </p:txBody>
      </p:sp>
      <p:pic>
        <p:nvPicPr>
          <p:cNvPr id="127" name="Google Shape;127;p22"/>
          <p:cNvPicPr preferRelativeResize="0"/>
          <p:nvPr/>
        </p:nvPicPr>
        <p:blipFill>
          <a:blip r:embed="rId3">
            <a:alphaModFix/>
          </a:blip>
          <a:stretch>
            <a:fillRect/>
          </a:stretch>
        </p:blipFill>
        <p:spPr>
          <a:xfrm>
            <a:off x="328600" y="965200"/>
            <a:ext cx="8486775" cy="56197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Google Shape;132;p23"/>
          <p:cNvSpPr txBox="1"/>
          <p:nvPr>
            <p:ph type="title"/>
          </p:nvPr>
        </p:nvSpPr>
        <p:spPr>
          <a:xfrm>
            <a:off x="2622900" y="150900"/>
            <a:ext cx="3898200" cy="1143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Conclusão</a:t>
            </a:r>
            <a:r>
              <a:rPr lang="en"/>
              <a:t> 3</a:t>
            </a:r>
            <a:endParaRPr/>
          </a:p>
        </p:txBody>
      </p:sp>
      <p:sp>
        <p:nvSpPr>
          <p:cNvPr id="133" name="Google Shape;133;p23"/>
          <p:cNvSpPr txBox="1"/>
          <p:nvPr>
            <p:ph idx="1" type="body"/>
          </p:nvPr>
        </p:nvSpPr>
        <p:spPr>
          <a:xfrm>
            <a:off x="617100" y="1540750"/>
            <a:ext cx="7909800" cy="42873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Hipótese validada</a:t>
            </a:r>
            <a:endParaRPr/>
          </a:p>
          <a:p>
            <a:pPr indent="-381000" lvl="1" marL="914400" rtl="0" algn="l">
              <a:spcBef>
                <a:spcPts val="0"/>
              </a:spcBef>
              <a:spcAft>
                <a:spcPts val="0"/>
              </a:spcAft>
              <a:buSzPts val="2400"/>
              <a:buChar char="□"/>
            </a:pPr>
            <a:r>
              <a:rPr lang="en"/>
              <a:t>Relação inversamente proporcional entre PIB per capita e aprovação média</a:t>
            </a:r>
            <a:endParaRPr/>
          </a:p>
          <a:p>
            <a:pPr indent="0" lvl="0" marL="0" rtl="0" algn="l">
              <a:spcBef>
                <a:spcPts val="60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Google Shape;138;p24"/>
          <p:cNvSpPr txBox="1"/>
          <p:nvPr>
            <p:ph type="title"/>
          </p:nvPr>
        </p:nvSpPr>
        <p:spPr>
          <a:xfrm>
            <a:off x="2622900" y="150900"/>
            <a:ext cx="3898200" cy="1143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Hipótese 4</a:t>
            </a:r>
            <a:endParaRPr/>
          </a:p>
        </p:txBody>
      </p:sp>
      <p:sp>
        <p:nvSpPr>
          <p:cNvPr id="139" name="Google Shape;139;p24"/>
          <p:cNvSpPr txBox="1"/>
          <p:nvPr>
            <p:ph idx="1" type="body"/>
          </p:nvPr>
        </p:nvSpPr>
        <p:spPr>
          <a:xfrm>
            <a:off x="617100" y="1997950"/>
            <a:ext cx="7909800" cy="4287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t/>
            </a:r>
            <a:endParaRPr/>
          </a:p>
        </p:txBody>
      </p:sp>
      <p:pic>
        <p:nvPicPr>
          <p:cNvPr id="140" name="Google Shape;140;p24"/>
          <p:cNvPicPr preferRelativeResize="0"/>
          <p:nvPr/>
        </p:nvPicPr>
        <p:blipFill>
          <a:blip r:embed="rId3">
            <a:alphaModFix/>
          </a:blip>
          <a:stretch>
            <a:fillRect/>
          </a:stretch>
        </p:blipFill>
        <p:spPr>
          <a:xfrm>
            <a:off x="212325" y="962924"/>
            <a:ext cx="3128227" cy="2160502"/>
          </a:xfrm>
          <a:prstGeom prst="rect">
            <a:avLst/>
          </a:prstGeom>
          <a:noFill/>
          <a:ln>
            <a:noFill/>
          </a:ln>
        </p:spPr>
      </p:pic>
      <p:pic>
        <p:nvPicPr>
          <p:cNvPr id="141" name="Google Shape;141;p24"/>
          <p:cNvPicPr preferRelativeResize="0"/>
          <p:nvPr/>
        </p:nvPicPr>
        <p:blipFill>
          <a:blip r:embed="rId4">
            <a:alphaModFix/>
          </a:blip>
          <a:stretch>
            <a:fillRect/>
          </a:stretch>
        </p:blipFill>
        <p:spPr>
          <a:xfrm>
            <a:off x="3285900" y="3123414"/>
            <a:ext cx="5803449" cy="368096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25"/>
          <p:cNvSpPr txBox="1"/>
          <p:nvPr>
            <p:ph type="title"/>
          </p:nvPr>
        </p:nvSpPr>
        <p:spPr>
          <a:xfrm>
            <a:off x="2622900" y="150900"/>
            <a:ext cx="3898200" cy="1143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Conclusão</a:t>
            </a:r>
            <a:r>
              <a:rPr lang="en"/>
              <a:t> 4</a:t>
            </a:r>
            <a:endParaRPr/>
          </a:p>
        </p:txBody>
      </p:sp>
      <p:sp>
        <p:nvSpPr>
          <p:cNvPr id="147" name="Google Shape;147;p25"/>
          <p:cNvSpPr txBox="1"/>
          <p:nvPr>
            <p:ph idx="1" type="body"/>
          </p:nvPr>
        </p:nvSpPr>
        <p:spPr>
          <a:xfrm>
            <a:off x="617100" y="1540750"/>
            <a:ext cx="7909800" cy="42873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Hipótese validada</a:t>
            </a:r>
            <a:endParaRPr/>
          </a:p>
          <a:p>
            <a:pPr indent="-381000" lvl="1" marL="914400" rtl="0" algn="l">
              <a:spcBef>
                <a:spcPts val="0"/>
              </a:spcBef>
              <a:spcAft>
                <a:spcPts val="0"/>
              </a:spcAft>
              <a:buSzPts val="2400"/>
              <a:buChar char="□"/>
            </a:pPr>
            <a:r>
              <a:rPr lang="en"/>
              <a:t>Valores próximos, porém as duas regiões ficaram abaixo</a:t>
            </a:r>
            <a:endParaRPr/>
          </a:p>
          <a:p>
            <a:pPr indent="-381000" lvl="2" marL="1371600" rtl="0" algn="l">
              <a:spcBef>
                <a:spcPts val="0"/>
              </a:spcBef>
              <a:spcAft>
                <a:spcPts val="0"/>
              </a:spcAft>
              <a:buSzPts val="2400"/>
              <a:buChar char="○"/>
            </a:pPr>
            <a:r>
              <a:rPr lang="en"/>
              <a:t>Únicas abaixo da média geral (86,28)</a:t>
            </a:r>
            <a:endParaRPr/>
          </a:p>
          <a:p>
            <a:pPr indent="-381000" lvl="1" marL="914400" rtl="0" algn="l">
              <a:spcBef>
                <a:spcPts val="0"/>
              </a:spcBef>
              <a:spcAft>
                <a:spcPts val="0"/>
              </a:spcAft>
              <a:buSzPts val="2400"/>
              <a:buChar char="□"/>
            </a:pPr>
            <a:r>
              <a:rPr lang="en"/>
              <a:t>Padrão se repete em outras pesquisas relacionadas a desempenho escolar</a:t>
            </a:r>
            <a:endParaRPr/>
          </a:p>
          <a:p>
            <a:pPr indent="-381000" lvl="2" marL="1371600" rtl="0" algn="l">
              <a:spcBef>
                <a:spcPts val="0"/>
              </a:spcBef>
              <a:spcAft>
                <a:spcPts val="0"/>
              </a:spcAft>
              <a:buSzPts val="2400"/>
              <a:buChar char="○"/>
            </a:pPr>
            <a:r>
              <a:rPr lang="en"/>
              <a:t>Norte/Nordeste concentram mais da metade dos analfabetos do país (</a:t>
            </a:r>
            <a:r>
              <a:rPr lang="en" u="sng">
                <a:solidFill>
                  <a:schemeClr val="hlink"/>
                </a:solidFill>
                <a:hlinkClick r:id="rId3"/>
              </a:rPr>
              <a:t>IBGE</a:t>
            </a:r>
            <a:r>
              <a:rPr lang="en"/>
              <a:t>)</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26"/>
          <p:cNvSpPr txBox="1"/>
          <p:nvPr>
            <p:ph type="title"/>
          </p:nvPr>
        </p:nvSpPr>
        <p:spPr>
          <a:xfrm>
            <a:off x="2622900" y="150900"/>
            <a:ext cx="3898200" cy="1143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Clusterização</a:t>
            </a:r>
            <a:endParaRPr/>
          </a:p>
        </p:txBody>
      </p:sp>
      <p:sp>
        <p:nvSpPr>
          <p:cNvPr id="153" name="Google Shape;153;p26"/>
          <p:cNvSpPr txBox="1"/>
          <p:nvPr>
            <p:ph idx="1" type="body"/>
          </p:nvPr>
        </p:nvSpPr>
        <p:spPr>
          <a:xfrm>
            <a:off x="617100" y="1997950"/>
            <a:ext cx="7909800" cy="4287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t/>
            </a:r>
            <a:endParaRPr/>
          </a:p>
        </p:txBody>
      </p:sp>
      <p:pic>
        <p:nvPicPr>
          <p:cNvPr id="154" name="Google Shape;154;p26"/>
          <p:cNvPicPr preferRelativeResize="0"/>
          <p:nvPr/>
        </p:nvPicPr>
        <p:blipFill>
          <a:blip r:embed="rId3">
            <a:alphaModFix/>
          </a:blip>
          <a:stretch>
            <a:fillRect/>
          </a:stretch>
        </p:blipFill>
        <p:spPr>
          <a:xfrm>
            <a:off x="0" y="1608557"/>
            <a:ext cx="9143999" cy="415343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Google Shape;159;p27"/>
          <p:cNvSpPr txBox="1"/>
          <p:nvPr>
            <p:ph type="title"/>
          </p:nvPr>
        </p:nvSpPr>
        <p:spPr>
          <a:xfrm>
            <a:off x="2622900" y="150900"/>
            <a:ext cx="3898200" cy="1143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Clusterização</a:t>
            </a:r>
            <a:endParaRPr/>
          </a:p>
        </p:txBody>
      </p:sp>
      <p:sp>
        <p:nvSpPr>
          <p:cNvPr id="160" name="Google Shape;160;p27"/>
          <p:cNvSpPr txBox="1"/>
          <p:nvPr>
            <p:ph idx="1" type="body"/>
          </p:nvPr>
        </p:nvSpPr>
        <p:spPr>
          <a:xfrm>
            <a:off x="617100" y="1997950"/>
            <a:ext cx="7909800" cy="4287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t/>
            </a:r>
            <a:endParaRPr/>
          </a:p>
        </p:txBody>
      </p:sp>
      <p:pic>
        <p:nvPicPr>
          <p:cNvPr id="161" name="Google Shape;161;p27"/>
          <p:cNvPicPr preferRelativeResize="0"/>
          <p:nvPr/>
        </p:nvPicPr>
        <p:blipFill>
          <a:blip r:embed="rId3">
            <a:alphaModFix/>
          </a:blip>
          <a:stretch>
            <a:fillRect/>
          </a:stretch>
        </p:blipFill>
        <p:spPr>
          <a:xfrm>
            <a:off x="0" y="1608557"/>
            <a:ext cx="9143999" cy="4153436"/>
          </a:xfrm>
          <a:prstGeom prst="rect">
            <a:avLst/>
          </a:prstGeom>
          <a:noFill/>
          <a:ln>
            <a:noFill/>
          </a:ln>
        </p:spPr>
      </p:pic>
      <p:pic>
        <p:nvPicPr>
          <p:cNvPr id="162" name="Google Shape;162;p27"/>
          <p:cNvPicPr preferRelativeResize="0"/>
          <p:nvPr/>
        </p:nvPicPr>
        <p:blipFill>
          <a:blip r:embed="rId4">
            <a:alphaModFix/>
          </a:blip>
          <a:stretch>
            <a:fillRect/>
          </a:stretch>
        </p:blipFill>
        <p:spPr>
          <a:xfrm>
            <a:off x="0" y="1408492"/>
            <a:ext cx="9144000" cy="435351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Google Shape;167;p28"/>
          <p:cNvSpPr txBox="1"/>
          <p:nvPr>
            <p:ph type="title"/>
          </p:nvPr>
        </p:nvSpPr>
        <p:spPr>
          <a:xfrm>
            <a:off x="2622900" y="150900"/>
            <a:ext cx="3898200" cy="1143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Clusterização</a:t>
            </a:r>
            <a:endParaRPr/>
          </a:p>
        </p:txBody>
      </p:sp>
      <p:sp>
        <p:nvSpPr>
          <p:cNvPr id="168" name="Google Shape;168;p28"/>
          <p:cNvSpPr txBox="1"/>
          <p:nvPr>
            <p:ph idx="1" type="body"/>
          </p:nvPr>
        </p:nvSpPr>
        <p:spPr>
          <a:xfrm>
            <a:off x="617100" y="1997950"/>
            <a:ext cx="7909800" cy="4287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t/>
            </a:r>
            <a:endParaRPr/>
          </a:p>
        </p:txBody>
      </p:sp>
      <p:pic>
        <p:nvPicPr>
          <p:cNvPr id="169" name="Google Shape;169;p28"/>
          <p:cNvPicPr preferRelativeResize="0"/>
          <p:nvPr/>
        </p:nvPicPr>
        <p:blipFill>
          <a:blip r:embed="rId3">
            <a:alphaModFix/>
          </a:blip>
          <a:stretch>
            <a:fillRect/>
          </a:stretch>
        </p:blipFill>
        <p:spPr>
          <a:xfrm>
            <a:off x="0" y="1608557"/>
            <a:ext cx="9143999" cy="4153436"/>
          </a:xfrm>
          <a:prstGeom prst="rect">
            <a:avLst/>
          </a:prstGeom>
          <a:noFill/>
          <a:ln>
            <a:noFill/>
          </a:ln>
        </p:spPr>
      </p:pic>
      <p:pic>
        <p:nvPicPr>
          <p:cNvPr id="170" name="Google Shape;170;p28"/>
          <p:cNvPicPr preferRelativeResize="0"/>
          <p:nvPr/>
        </p:nvPicPr>
        <p:blipFill>
          <a:blip r:embed="rId4">
            <a:alphaModFix/>
          </a:blip>
          <a:stretch>
            <a:fillRect/>
          </a:stretch>
        </p:blipFill>
        <p:spPr>
          <a:xfrm>
            <a:off x="0" y="1408492"/>
            <a:ext cx="9144000" cy="4353515"/>
          </a:xfrm>
          <a:prstGeom prst="rect">
            <a:avLst/>
          </a:prstGeom>
          <a:noFill/>
          <a:ln>
            <a:noFill/>
          </a:ln>
        </p:spPr>
      </p:pic>
      <p:pic>
        <p:nvPicPr>
          <p:cNvPr id="171" name="Google Shape;171;p28"/>
          <p:cNvPicPr preferRelativeResize="0"/>
          <p:nvPr/>
        </p:nvPicPr>
        <p:blipFill>
          <a:blip r:embed="rId5">
            <a:alphaModFix/>
          </a:blip>
          <a:stretch>
            <a:fillRect/>
          </a:stretch>
        </p:blipFill>
        <p:spPr>
          <a:xfrm>
            <a:off x="0" y="1404075"/>
            <a:ext cx="9144000" cy="436234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Google Shape;176;p29"/>
          <p:cNvSpPr txBox="1"/>
          <p:nvPr>
            <p:ph type="title"/>
          </p:nvPr>
        </p:nvSpPr>
        <p:spPr>
          <a:xfrm>
            <a:off x="2622900" y="150900"/>
            <a:ext cx="3898200" cy="1143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Clusterização</a:t>
            </a:r>
            <a:endParaRPr/>
          </a:p>
        </p:txBody>
      </p:sp>
      <p:sp>
        <p:nvSpPr>
          <p:cNvPr id="177" name="Google Shape;177;p29"/>
          <p:cNvSpPr txBox="1"/>
          <p:nvPr>
            <p:ph idx="1" type="body"/>
          </p:nvPr>
        </p:nvSpPr>
        <p:spPr>
          <a:xfrm>
            <a:off x="617100" y="1997950"/>
            <a:ext cx="7909800" cy="4287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t/>
            </a:r>
            <a:endParaRPr/>
          </a:p>
        </p:txBody>
      </p:sp>
      <p:pic>
        <p:nvPicPr>
          <p:cNvPr id="178" name="Google Shape;178;p29"/>
          <p:cNvPicPr preferRelativeResize="0"/>
          <p:nvPr/>
        </p:nvPicPr>
        <p:blipFill>
          <a:blip r:embed="rId3">
            <a:alphaModFix/>
          </a:blip>
          <a:stretch>
            <a:fillRect/>
          </a:stretch>
        </p:blipFill>
        <p:spPr>
          <a:xfrm>
            <a:off x="1882426" y="902425"/>
            <a:ext cx="5548201" cy="595557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 name="Shape 55"/>
        <p:cNvGrpSpPr/>
        <p:nvPr/>
      </p:nvGrpSpPr>
      <p:grpSpPr>
        <a:xfrm>
          <a:off x="0" y="0"/>
          <a:ext cx="0" cy="0"/>
          <a:chOff x="0" y="0"/>
          <a:chExt cx="0" cy="0"/>
        </a:xfrm>
      </p:grpSpPr>
      <p:sp>
        <p:nvSpPr>
          <p:cNvPr id="56" name="Google Shape;56;p12"/>
          <p:cNvSpPr txBox="1"/>
          <p:nvPr>
            <p:ph type="title"/>
          </p:nvPr>
        </p:nvSpPr>
        <p:spPr>
          <a:xfrm>
            <a:off x="2329725" y="150900"/>
            <a:ext cx="4489500" cy="1143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400"/>
              <a:t>Introdução</a:t>
            </a:r>
            <a:endParaRPr sz="2400"/>
          </a:p>
        </p:txBody>
      </p:sp>
      <p:sp>
        <p:nvSpPr>
          <p:cNvPr id="57" name="Google Shape;57;p12"/>
          <p:cNvSpPr txBox="1"/>
          <p:nvPr/>
        </p:nvSpPr>
        <p:spPr>
          <a:xfrm>
            <a:off x="457200" y="1441500"/>
            <a:ext cx="3776700" cy="33345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b="1" lang="en" sz="3000">
                <a:solidFill>
                  <a:srgbClr val="1D1D1B"/>
                </a:solidFill>
                <a:latin typeface="PT Serif"/>
                <a:ea typeface="PT Serif"/>
                <a:cs typeface="PT Serif"/>
                <a:sym typeface="PT Serif"/>
              </a:rPr>
              <a:t>Fontes</a:t>
            </a:r>
            <a:endParaRPr sz="3000">
              <a:solidFill>
                <a:srgbClr val="1D1D1B"/>
              </a:solidFill>
              <a:latin typeface="PT Serif"/>
              <a:ea typeface="PT Serif"/>
              <a:cs typeface="PT Serif"/>
              <a:sym typeface="PT Serif"/>
            </a:endParaRPr>
          </a:p>
          <a:p>
            <a:pPr indent="0" lvl="0" marL="0" rtl="0" algn="l">
              <a:spcBef>
                <a:spcPts val="600"/>
              </a:spcBef>
              <a:spcAft>
                <a:spcPts val="0"/>
              </a:spcAft>
              <a:buClr>
                <a:schemeClr val="dk1"/>
              </a:buClr>
              <a:buSzPts val="1100"/>
              <a:buFont typeface="Arial"/>
              <a:buNone/>
            </a:pPr>
            <a:r>
              <a:rPr lang="en" sz="2000">
                <a:solidFill>
                  <a:srgbClr val="1D1D1B"/>
                </a:solidFill>
                <a:latin typeface="PT Serif"/>
                <a:ea typeface="PT Serif"/>
                <a:cs typeface="PT Serif"/>
                <a:sym typeface="PT Serif"/>
              </a:rPr>
              <a:t>Taxas de Rendimento Escolar na Educação Básica </a:t>
            </a:r>
            <a:endParaRPr sz="2000">
              <a:solidFill>
                <a:srgbClr val="1D1D1B"/>
              </a:solidFill>
              <a:latin typeface="PT Serif"/>
              <a:ea typeface="PT Serif"/>
              <a:cs typeface="PT Serif"/>
              <a:sym typeface="PT Serif"/>
            </a:endParaRPr>
          </a:p>
          <a:p>
            <a:pPr indent="457200" lvl="0" marL="0" rtl="0" algn="l">
              <a:spcBef>
                <a:spcPts val="600"/>
              </a:spcBef>
              <a:spcAft>
                <a:spcPts val="0"/>
              </a:spcAft>
              <a:buClr>
                <a:schemeClr val="dk1"/>
              </a:buClr>
              <a:buSzPts val="1100"/>
              <a:buFont typeface="Arial"/>
              <a:buNone/>
            </a:pPr>
            <a:r>
              <a:rPr lang="en" sz="2000">
                <a:solidFill>
                  <a:srgbClr val="1D1D1B"/>
                </a:solidFill>
                <a:latin typeface="PT Serif"/>
                <a:ea typeface="PT Serif"/>
                <a:cs typeface="PT Serif"/>
                <a:sym typeface="PT Serif"/>
              </a:rPr>
              <a:t>(fonte: </a:t>
            </a:r>
            <a:r>
              <a:rPr lang="en" sz="2000" u="sng">
                <a:solidFill>
                  <a:schemeClr val="hlink"/>
                </a:solidFill>
                <a:latin typeface="PT Serif"/>
                <a:ea typeface="PT Serif"/>
                <a:cs typeface="PT Serif"/>
                <a:sym typeface="PT Serif"/>
                <a:hlinkClick r:id="rId3"/>
              </a:rPr>
              <a:t>INEP</a:t>
            </a:r>
            <a:r>
              <a:rPr lang="en" sz="2000">
                <a:solidFill>
                  <a:srgbClr val="1D1D1B"/>
                </a:solidFill>
                <a:latin typeface="PT Serif"/>
                <a:ea typeface="PT Serif"/>
                <a:cs typeface="PT Serif"/>
                <a:sym typeface="PT Serif"/>
              </a:rPr>
              <a:t>)</a:t>
            </a:r>
            <a:endParaRPr sz="2000">
              <a:solidFill>
                <a:srgbClr val="1D1D1B"/>
              </a:solidFill>
              <a:latin typeface="PT Serif"/>
              <a:ea typeface="PT Serif"/>
              <a:cs typeface="PT Serif"/>
              <a:sym typeface="PT Serif"/>
            </a:endParaRPr>
          </a:p>
          <a:p>
            <a:pPr indent="0" lvl="0" marL="0" rtl="0" algn="l">
              <a:spcBef>
                <a:spcPts val="600"/>
              </a:spcBef>
              <a:spcAft>
                <a:spcPts val="0"/>
              </a:spcAft>
              <a:buClr>
                <a:schemeClr val="dk1"/>
              </a:buClr>
              <a:buSzPts val="1100"/>
              <a:buFont typeface="Arial"/>
              <a:buNone/>
            </a:pPr>
            <a:r>
              <a:rPr lang="en" sz="2000">
                <a:solidFill>
                  <a:srgbClr val="1D1D1B"/>
                </a:solidFill>
                <a:latin typeface="PT Serif"/>
                <a:ea typeface="PT Serif"/>
                <a:cs typeface="PT Serif"/>
                <a:sym typeface="PT Serif"/>
              </a:rPr>
              <a:t>Contas Regionais do Brasil</a:t>
            </a:r>
            <a:endParaRPr sz="2000">
              <a:solidFill>
                <a:srgbClr val="1D1D1B"/>
              </a:solidFill>
              <a:latin typeface="PT Serif"/>
              <a:ea typeface="PT Serif"/>
              <a:cs typeface="PT Serif"/>
              <a:sym typeface="PT Serif"/>
            </a:endParaRPr>
          </a:p>
          <a:p>
            <a:pPr indent="457200" lvl="0" marL="0" rtl="0" algn="l">
              <a:spcBef>
                <a:spcPts val="600"/>
              </a:spcBef>
              <a:spcAft>
                <a:spcPts val="0"/>
              </a:spcAft>
              <a:buClr>
                <a:schemeClr val="dk1"/>
              </a:buClr>
              <a:buSzPts val="1100"/>
              <a:buFont typeface="Arial"/>
              <a:buNone/>
            </a:pPr>
            <a:r>
              <a:rPr lang="en" sz="2000">
                <a:solidFill>
                  <a:srgbClr val="1D1D1B"/>
                </a:solidFill>
                <a:latin typeface="PT Serif"/>
                <a:ea typeface="PT Serif"/>
                <a:cs typeface="PT Serif"/>
                <a:sym typeface="PT Serif"/>
              </a:rPr>
              <a:t>(fonte: </a:t>
            </a:r>
            <a:r>
              <a:rPr lang="en" sz="2000" u="sng">
                <a:solidFill>
                  <a:schemeClr val="hlink"/>
                </a:solidFill>
                <a:latin typeface="PT Serif"/>
                <a:ea typeface="PT Serif"/>
                <a:cs typeface="PT Serif"/>
                <a:sym typeface="PT Serif"/>
                <a:hlinkClick r:id="rId4"/>
              </a:rPr>
              <a:t>Dados Gov</a:t>
            </a:r>
            <a:r>
              <a:rPr lang="en" sz="2000">
                <a:solidFill>
                  <a:srgbClr val="1D1D1B"/>
                </a:solidFill>
                <a:latin typeface="PT Serif"/>
                <a:ea typeface="PT Serif"/>
                <a:cs typeface="PT Serif"/>
                <a:sym typeface="PT Serif"/>
              </a:rPr>
              <a:t>)</a:t>
            </a:r>
            <a:endParaRPr sz="2000">
              <a:solidFill>
                <a:srgbClr val="1D1D1B"/>
              </a:solidFill>
              <a:latin typeface="PT Serif"/>
              <a:ea typeface="PT Serif"/>
              <a:cs typeface="PT Serif"/>
              <a:sym typeface="PT Serif"/>
            </a:endParaRPr>
          </a:p>
          <a:p>
            <a:pPr indent="0" lvl="0" marL="0" rtl="0" algn="l">
              <a:spcBef>
                <a:spcPts val="600"/>
              </a:spcBef>
              <a:spcAft>
                <a:spcPts val="0"/>
              </a:spcAft>
              <a:buClr>
                <a:schemeClr val="dk1"/>
              </a:buClr>
              <a:buSzPts val="1100"/>
              <a:buFont typeface="Arial"/>
              <a:buNone/>
            </a:pPr>
            <a:r>
              <a:t/>
            </a:r>
            <a:endParaRPr>
              <a:solidFill>
                <a:srgbClr val="1D1D1B"/>
              </a:solidFill>
              <a:latin typeface="PT Serif"/>
              <a:ea typeface="PT Serif"/>
              <a:cs typeface="PT Serif"/>
              <a:sym typeface="PT Serif"/>
            </a:endParaRPr>
          </a:p>
          <a:p>
            <a:pPr indent="0" lvl="0" marL="0" rtl="0" algn="l">
              <a:spcBef>
                <a:spcPts val="600"/>
              </a:spcBef>
              <a:spcAft>
                <a:spcPts val="0"/>
              </a:spcAft>
              <a:buNone/>
            </a:pPr>
            <a:r>
              <a:t/>
            </a:r>
            <a:endParaRPr>
              <a:solidFill>
                <a:srgbClr val="1D1D1B"/>
              </a:solidFill>
              <a:latin typeface="PT Serif"/>
              <a:ea typeface="PT Serif"/>
              <a:cs typeface="PT Serif"/>
              <a:sym typeface="PT Serif"/>
            </a:endParaRPr>
          </a:p>
        </p:txBody>
      </p:sp>
      <p:sp>
        <p:nvSpPr>
          <p:cNvPr id="58" name="Google Shape;58;p12"/>
          <p:cNvSpPr txBox="1"/>
          <p:nvPr/>
        </p:nvSpPr>
        <p:spPr>
          <a:xfrm>
            <a:off x="4744975" y="1441500"/>
            <a:ext cx="3941700" cy="33345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b="1" lang="en" sz="3000">
                <a:solidFill>
                  <a:srgbClr val="1D1D1B"/>
                </a:solidFill>
                <a:latin typeface="PT Serif"/>
                <a:ea typeface="PT Serif"/>
                <a:cs typeface="PT Serif"/>
                <a:sym typeface="PT Serif"/>
              </a:rPr>
              <a:t>Dados</a:t>
            </a:r>
            <a:endParaRPr sz="3000">
              <a:solidFill>
                <a:srgbClr val="1D1D1B"/>
              </a:solidFill>
              <a:latin typeface="PT Serif"/>
              <a:ea typeface="PT Serif"/>
              <a:cs typeface="PT Serif"/>
              <a:sym typeface="PT Serif"/>
            </a:endParaRPr>
          </a:p>
          <a:p>
            <a:pPr indent="-355600" lvl="0" marL="457200" rtl="0" algn="l">
              <a:lnSpc>
                <a:spcPct val="115000"/>
              </a:lnSpc>
              <a:spcBef>
                <a:spcPts val="600"/>
              </a:spcBef>
              <a:spcAft>
                <a:spcPts val="0"/>
              </a:spcAft>
              <a:buClr>
                <a:schemeClr val="dk1"/>
              </a:buClr>
              <a:buSzPts val="2000"/>
              <a:buFont typeface="PT Serif"/>
              <a:buChar char="○"/>
            </a:pPr>
            <a:r>
              <a:rPr lang="en" sz="2000">
                <a:solidFill>
                  <a:schemeClr val="dk1"/>
                </a:solidFill>
                <a:latin typeface="PT Serif"/>
                <a:ea typeface="PT Serif"/>
                <a:cs typeface="PT Serif"/>
                <a:sym typeface="PT Serif"/>
              </a:rPr>
              <a:t>Taxas de aprovação, reprovação e abandono por escolas</a:t>
            </a:r>
            <a:endParaRPr sz="2000">
              <a:solidFill>
                <a:schemeClr val="dk1"/>
              </a:solidFill>
              <a:latin typeface="PT Serif"/>
              <a:ea typeface="PT Serif"/>
              <a:cs typeface="PT Serif"/>
              <a:sym typeface="PT Serif"/>
            </a:endParaRPr>
          </a:p>
          <a:p>
            <a:pPr indent="-355600" lvl="0" marL="457200" rtl="0" algn="l">
              <a:lnSpc>
                <a:spcPct val="115000"/>
              </a:lnSpc>
              <a:spcBef>
                <a:spcPts val="0"/>
              </a:spcBef>
              <a:spcAft>
                <a:spcPts val="0"/>
              </a:spcAft>
              <a:buClr>
                <a:schemeClr val="dk1"/>
              </a:buClr>
              <a:buSzPts val="2000"/>
              <a:buFont typeface="PT Serif"/>
              <a:buChar char="○"/>
            </a:pPr>
            <a:r>
              <a:rPr lang="en" sz="2000">
                <a:solidFill>
                  <a:schemeClr val="dk1"/>
                </a:solidFill>
                <a:latin typeface="PT Serif"/>
                <a:ea typeface="PT Serif"/>
                <a:cs typeface="PT Serif"/>
                <a:sym typeface="PT Serif"/>
              </a:rPr>
              <a:t>Dados de localização, rede, zona.</a:t>
            </a:r>
            <a:endParaRPr sz="2000">
              <a:solidFill>
                <a:schemeClr val="dk1"/>
              </a:solidFill>
              <a:latin typeface="PT Serif"/>
              <a:ea typeface="PT Serif"/>
              <a:cs typeface="PT Serif"/>
              <a:sym typeface="PT Serif"/>
            </a:endParaRPr>
          </a:p>
          <a:p>
            <a:pPr indent="-355600" lvl="0" marL="457200" rtl="0" algn="l">
              <a:lnSpc>
                <a:spcPct val="115000"/>
              </a:lnSpc>
              <a:spcBef>
                <a:spcPts val="0"/>
              </a:spcBef>
              <a:spcAft>
                <a:spcPts val="0"/>
              </a:spcAft>
              <a:buClr>
                <a:schemeClr val="dk1"/>
              </a:buClr>
              <a:buSzPts val="2000"/>
              <a:buFont typeface="PT Serif"/>
              <a:buChar char="○"/>
            </a:pPr>
            <a:r>
              <a:rPr lang="en" sz="2000">
                <a:solidFill>
                  <a:schemeClr val="dk1"/>
                </a:solidFill>
                <a:latin typeface="PT Serif"/>
                <a:ea typeface="PT Serif"/>
                <a:cs typeface="PT Serif"/>
                <a:sym typeface="PT Serif"/>
              </a:rPr>
              <a:t>PIB per capita municipal</a:t>
            </a:r>
            <a:endParaRPr sz="2000">
              <a:solidFill>
                <a:schemeClr val="dk1"/>
              </a:solidFill>
              <a:latin typeface="PT Serif"/>
              <a:ea typeface="PT Serif"/>
              <a:cs typeface="PT Serif"/>
              <a:sym typeface="PT Serif"/>
            </a:endParaRPr>
          </a:p>
          <a:p>
            <a:pPr indent="0" lvl="0" marL="457200" rtl="0" algn="l">
              <a:spcBef>
                <a:spcPts val="600"/>
              </a:spcBef>
              <a:spcAft>
                <a:spcPts val="0"/>
              </a:spcAft>
              <a:buNone/>
            </a:pPr>
            <a:r>
              <a:t/>
            </a:r>
            <a:endParaRPr sz="2000">
              <a:solidFill>
                <a:srgbClr val="1D1D1B"/>
              </a:solidFill>
              <a:latin typeface="PT Serif"/>
              <a:ea typeface="PT Serif"/>
              <a:cs typeface="PT Serif"/>
              <a:sym typeface="PT Serif"/>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Google Shape;183;p30"/>
          <p:cNvSpPr txBox="1"/>
          <p:nvPr>
            <p:ph type="ctrTitle"/>
          </p:nvPr>
        </p:nvSpPr>
        <p:spPr>
          <a:xfrm>
            <a:off x="634275" y="2655750"/>
            <a:ext cx="7888800" cy="1546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t/>
            </a:r>
            <a:endParaRPr/>
          </a:p>
          <a:p>
            <a:pPr indent="0" lvl="0" marL="0" rtl="0" algn="ctr">
              <a:spcBef>
                <a:spcPts val="0"/>
              </a:spcBef>
              <a:spcAft>
                <a:spcPts val="0"/>
              </a:spcAft>
              <a:buNone/>
            </a:pPr>
            <a:r>
              <a:rPr lang="en"/>
              <a:t>Uma análise sobre a taxa de rendimento no ensino básico brasileiro em 2010</a:t>
            </a:r>
            <a:endParaRPr/>
          </a:p>
        </p:txBody>
      </p:sp>
      <p:sp>
        <p:nvSpPr>
          <p:cNvPr id="184" name="Google Shape;184;p30"/>
          <p:cNvSpPr txBox="1"/>
          <p:nvPr>
            <p:ph idx="4294967295" type="subTitle"/>
          </p:nvPr>
        </p:nvSpPr>
        <p:spPr>
          <a:xfrm>
            <a:off x="3406200" y="4999600"/>
            <a:ext cx="2331600" cy="1532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i="1" lang="en" sz="2400">
                <a:solidFill>
                  <a:srgbClr val="8F7B87"/>
                </a:solidFill>
              </a:rPr>
              <a:t>mlmv   rsg3   uffl</a:t>
            </a:r>
            <a:endParaRPr i="1" sz="2400">
              <a:solidFill>
                <a:srgbClr val="8F7B87"/>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 name="Shape 62"/>
        <p:cNvGrpSpPr/>
        <p:nvPr/>
      </p:nvGrpSpPr>
      <p:grpSpPr>
        <a:xfrm>
          <a:off x="0" y="0"/>
          <a:ext cx="0" cy="0"/>
          <a:chOff x="0" y="0"/>
          <a:chExt cx="0" cy="0"/>
        </a:xfrm>
      </p:grpSpPr>
      <p:sp>
        <p:nvSpPr>
          <p:cNvPr id="63" name="Google Shape;63;p13"/>
          <p:cNvSpPr txBox="1"/>
          <p:nvPr>
            <p:ph type="title"/>
          </p:nvPr>
        </p:nvSpPr>
        <p:spPr>
          <a:xfrm>
            <a:off x="2622900" y="150900"/>
            <a:ext cx="3898200" cy="1143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Justificativa</a:t>
            </a:r>
            <a:endParaRPr/>
          </a:p>
        </p:txBody>
      </p:sp>
      <p:sp>
        <p:nvSpPr>
          <p:cNvPr id="64" name="Google Shape;64;p13"/>
          <p:cNvSpPr txBox="1"/>
          <p:nvPr>
            <p:ph idx="1" type="body"/>
          </p:nvPr>
        </p:nvSpPr>
        <p:spPr>
          <a:xfrm>
            <a:off x="617100" y="1540750"/>
            <a:ext cx="7909800" cy="42873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Tema polêmico</a:t>
            </a:r>
            <a:endParaRPr/>
          </a:p>
          <a:p>
            <a:pPr indent="0" lvl="0" marL="457200" rtl="0" algn="l">
              <a:spcBef>
                <a:spcPts val="600"/>
              </a:spcBef>
              <a:spcAft>
                <a:spcPts val="0"/>
              </a:spcAft>
              <a:buNone/>
            </a:pPr>
            <a:r>
              <a:t/>
            </a:r>
            <a:endParaRPr/>
          </a:p>
          <a:p>
            <a:pPr indent="-419100" lvl="0" marL="457200" rtl="0" algn="l">
              <a:spcBef>
                <a:spcPts val="600"/>
              </a:spcBef>
              <a:spcAft>
                <a:spcPts val="0"/>
              </a:spcAft>
              <a:buSzPts val="3000"/>
              <a:buChar char="○"/>
            </a:pPr>
            <a:r>
              <a:rPr lang="en"/>
              <a:t>51% dos brasileiros com mais de 25 anos possuem apenas o ensino fundamental completo (2016)</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 name="Shape 68"/>
        <p:cNvGrpSpPr/>
        <p:nvPr/>
      </p:nvGrpSpPr>
      <p:grpSpPr>
        <a:xfrm>
          <a:off x="0" y="0"/>
          <a:ext cx="0" cy="0"/>
          <a:chOff x="0" y="0"/>
          <a:chExt cx="0" cy="0"/>
        </a:xfrm>
      </p:grpSpPr>
      <p:sp>
        <p:nvSpPr>
          <p:cNvPr id="69" name="Google Shape;69;p14"/>
          <p:cNvSpPr txBox="1"/>
          <p:nvPr>
            <p:ph type="title"/>
          </p:nvPr>
        </p:nvSpPr>
        <p:spPr>
          <a:xfrm>
            <a:off x="2622900" y="150900"/>
            <a:ext cx="3898200" cy="1143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Dataframe base</a:t>
            </a:r>
            <a:endParaRPr/>
          </a:p>
        </p:txBody>
      </p:sp>
      <p:sp>
        <p:nvSpPr>
          <p:cNvPr id="70" name="Google Shape;70;p14"/>
          <p:cNvSpPr txBox="1"/>
          <p:nvPr>
            <p:ph idx="1" type="body"/>
          </p:nvPr>
        </p:nvSpPr>
        <p:spPr>
          <a:xfrm>
            <a:off x="617100" y="1997950"/>
            <a:ext cx="7909800" cy="4287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t/>
            </a:r>
            <a:endParaRPr/>
          </a:p>
        </p:txBody>
      </p:sp>
      <p:pic>
        <p:nvPicPr>
          <p:cNvPr id="71" name="Google Shape;71;p14"/>
          <p:cNvPicPr preferRelativeResize="0"/>
          <p:nvPr/>
        </p:nvPicPr>
        <p:blipFill rotWithShape="1">
          <a:blip r:embed="rId3">
            <a:alphaModFix/>
          </a:blip>
          <a:srcRect b="317" l="0" r="0" t="317"/>
          <a:stretch/>
        </p:blipFill>
        <p:spPr>
          <a:xfrm>
            <a:off x="464838" y="1098214"/>
            <a:ext cx="8214325" cy="530206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 name="Shape 75"/>
        <p:cNvGrpSpPr/>
        <p:nvPr/>
      </p:nvGrpSpPr>
      <p:grpSpPr>
        <a:xfrm>
          <a:off x="0" y="0"/>
          <a:ext cx="0" cy="0"/>
          <a:chOff x="0" y="0"/>
          <a:chExt cx="0" cy="0"/>
        </a:xfrm>
      </p:grpSpPr>
      <p:sp>
        <p:nvSpPr>
          <p:cNvPr id="76" name="Google Shape;76;p15"/>
          <p:cNvSpPr txBox="1"/>
          <p:nvPr>
            <p:ph type="title"/>
          </p:nvPr>
        </p:nvSpPr>
        <p:spPr>
          <a:xfrm>
            <a:off x="2622900" y="150900"/>
            <a:ext cx="3898200" cy="1143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Hipóteses</a:t>
            </a:r>
            <a:endParaRPr/>
          </a:p>
        </p:txBody>
      </p:sp>
      <p:sp>
        <p:nvSpPr>
          <p:cNvPr id="77" name="Google Shape;77;p15"/>
          <p:cNvSpPr txBox="1"/>
          <p:nvPr>
            <p:ph idx="1" type="body"/>
          </p:nvPr>
        </p:nvSpPr>
        <p:spPr>
          <a:xfrm>
            <a:off x="617100" y="1540750"/>
            <a:ext cx="7909800" cy="42873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AutoNum type="romanUcPeriod"/>
            </a:pPr>
            <a:r>
              <a:rPr lang="en"/>
              <a:t>O ensino médio tem maior índice de reprovação e abandono</a:t>
            </a:r>
            <a:endParaRPr/>
          </a:p>
          <a:p>
            <a:pPr indent="-419100" lvl="0" marL="457200" rtl="0" algn="l">
              <a:spcBef>
                <a:spcPts val="0"/>
              </a:spcBef>
              <a:spcAft>
                <a:spcPts val="0"/>
              </a:spcAft>
              <a:buSzPts val="3000"/>
              <a:buAutoNum type="romanUcPeriod"/>
            </a:pPr>
            <a:r>
              <a:rPr lang="en"/>
              <a:t>O abandono e reprovação é maior em escolas públicas da zona rural</a:t>
            </a:r>
            <a:endParaRPr/>
          </a:p>
          <a:p>
            <a:pPr indent="-419100" lvl="0" marL="457200" rtl="0" algn="l">
              <a:spcBef>
                <a:spcPts val="0"/>
              </a:spcBef>
              <a:spcAft>
                <a:spcPts val="0"/>
              </a:spcAft>
              <a:buSzPts val="3000"/>
              <a:buAutoNum type="romanUcPeriod"/>
            </a:pPr>
            <a:r>
              <a:rPr lang="en"/>
              <a:t>O índice de abandono está relacionado com o PIB per capita do estado</a:t>
            </a:r>
            <a:endParaRPr/>
          </a:p>
          <a:p>
            <a:pPr indent="-419100" lvl="0" marL="457200" rtl="0" algn="l">
              <a:spcBef>
                <a:spcPts val="0"/>
              </a:spcBef>
              <a:spcAft>
                <a:spcPts val="0"/>
              </a:spcAft>
              <a:buSzPts val="3000"/>
              <a:buAutoNum type="romanUcPeriod"/>
            </a:pPr>
            <a:r>
              <a:rPr lang="en"/>
              <a:t>As regiões Norte e Nordeste possuem a taxa de aprovação média menor que nas demais regiões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 name="Shape 81"/>
        <p:cNvGrpSpPr/>
        <p:nvPr/>
      </p:nvGrpSpPr>
      <p:grpSpPr>
        <a:xfrm>
          <a:off x="0" y="0"/>
          <a:ext cx="0" cy="0"/>
          <a:chOff x="0" y="0"/>
          <a:chExt cx="0" cy="0"/>
        </a:xfrm>
      </p:grpSpPr>
      <p:sp>
        <p:nvSpPr>
          <p:cNvPr id="82" name="Google Shape;82;p16"/>
          <p:cNvSpPr txBox="1"/>
          <p:nvPr>
            <p:ph type="title"/>
          </p:nvPr>
        </p:nvSpPr>
        <p:spPr>
          <a:xfrm>
            <a:off x="2622900" y="150900"/>
            <a:ext cx="3898200" cy="1143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Hipótese 1</a:t>
            </a:r>
            <a:endParaRPr/>
          </a:p>
        </p:txBody>
      </p:sp>
      <p:sp>
        <p:nvSpPr>
          <p:cNvPr id="83" name="Google Shape;83;p16"/>
          <p:cNvSpPr txBox="1"/>
          <p:nvPr>
            <p:ph idx="1" type="body"/>
          </p:nvPr>
        </p:nvSpPr>
        <p:spPr>
          <a:xfrm>
            <a:off x="617100" y="1997950"/>
            <a:ext cx="7909800" cy="4287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t/>
            </a:r>
            <a:endParaRPr/>
          </a:p>
        </p:txBody>
      </p:sp>
      <p:pic>
        <p:nvPicPr>
          <p:cNvPr id="84" name="Google Shape;84;p16"/>
          <p:cNvPicPr preferRelativeResize="0"/>
          <p:nvPr/>
        </p:nvPicPr>
        <p:blipFill>
          <a:blip r:embed="rId3">
            <a:alphaModFix/>
          </a:blip>
          <a:stretch>
            <a:fillRect/>
          </a:stretch>
        </p:blipFill>
        <p:spPr>
          <a:xfrm>
            <a:off x="437748" y="1244262"/>
            <a:ext cx="5631826" cy="3594376"/>
          </a:xfrm>
          <a:prstGeom prst="rect">
            <a:avLst/>
          </a:prstGeom>
          <a:noFill/>
          <a:ln>
            <a:noFill/>
          </a:ln>
        </p:spPr>
      </p:pic>
      <p:pic>
        <p:nvPicPr>
          <p:cNvPr id="85" name="Google Shape;85;p16"/>
          <p:cNvPicPr preferRelativeResize="0"/>
          <p:nvPr/>
        </p:nvPicPr>
        <p:blipFill>
          <a:blip r:embed="rId4">
            <a:alphaModFix/>
          </a:blip>
          <a:stretch>
            <a:fillRect/>
          </a:stretch>
        </p:blipFill>
        <p:spPr>
          <a:xfrm>
            <a:off x="4840200" y="5078826"/>
            <a:ext cx="3792883" cy="15803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7"/>
          <p:cNvSpPr txBox="1"/>
          <p:nvPr>
            <p:ph type="title"/>
          </p:nvPr>
        </p:nvSpPr>
        <p:spPr>
          <a:xfrm>
            <a:off x="2622900" y="150900"/>
            <a:ext cx="3898200" cy="1143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Conclusão </a:t>
            </a:r>
            <a:r>
              <a:rPr lang="en"/>
              <a:t>1</a:t>
            </a:r>
            <a:endParaRPr/>
          </a:p>
        </p:txBody>
      </p:sp>
      <p:sp>
        <p:nvSpPr>
          <p:cNvPr id="91" name="Google Shape;91;p17"/>
          <p:cNvSpPr txBox="1"/>
          <p:nvPr>
            <p:ph idx="1" type="body"/>
          </p:nvPr>
        </p:nvSpPr>
        <p:spPr>
          <a:xfrm>
            <a:off x="617100" y="1540750"/>
            <a:ext cx="7909800" cy="42873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Hipótese validada, porém com melhorias</a:t>
            </a:r>
            <a:endParaRPr/>
          </a:p>
          <a:p>
            <a:pPr indent="-419100" lvl="0" marL="457200" rtl="0" algn="l">
              <a:spcBef>
                <a:spcPts val="0"/>
              </a:spcBef>
              <a:spcAft>
                <a:spcPts val="0"/>
              </a:spcAft>
              <a:buSzPts val="3000"/>
              <a:buChar char="○"/>
            </a:pPr>
            <a:r>
              <a:rPr lang="en"/>
              <a:t>Maior diferença: EF 1 →EF2</a:t>
            </a:r>
            <a:endParaRPr/>
          </a:p>
          <a:p>
            <a:pPr indent="-381000" lvl="1" marL="914400" rtl="0" algn="l">
              <a:spcBef>
                <a:spcPts val="0"/>
              </a:spcBef>
              <a:spcAft>
                <a:spcPts val="0"/>
              </a:spcAft>
              <a:buSzPts val="2400"/>
              <a:buChar char="□"/>
            </a:pPr>
            <a:r>
              <a:rPr lang="en"/>
              <a:t>44% dos Brasileiros começa a trabalhar antes dos 14 anos (</a:t>
            </a:r>
            <a:r>
              <a:rPr lang="en" u="sng">
                <a:solidFill>
                  <a:schemeClr val="hlink"/>
                </a:solidFill>
                <a:hlinkClick r:id="rId3"/>
              </a:rPr>
              <a:t>IBGE</a:t>
            </a:r>
            <a:r>
              <a:rPr lang="en"/>
              <a:t>)</a:t>
            </a:r>
            <a:endParaRPr/>
          </a:p>
          <a:p>
            <a:pPr indent="-381000" lvl="1" marL="914400" rtl="0" algn="l">
              <a:spcBef>
                <a:spcPts val="0"/>
              </a:spcBef>
              <a:spcAft>
                <a:spcPts val="0"/>
              </a:spcAft>
              <a:buSzPts val="2400"/>
              <a:buChar char="□"/>
            </a:pPr>
            <a:r>
              <a:rPr lang="en"/>
              <a:t>Faixa etária do EF2: 11 aos 15 anos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18"/>
          <p:cNvSpPr txBox="1"/>
          <p:nvPr>
            <p:ph type="title"/>
          </p:nvPr>
        </p:nvSpPr>
        <p:spPr>
          <a:xfrm>
            <a:off x="2622900" y="150900"/>
            <a:ext cx="3898200" cy="1143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Hipótese 2</a:t>
            </a:r>
            <a:endParaRPr/>
          </a:p>
        </p:txBody>
      </p:sp>
      <p:sp>
        <p:nvSpPr>
          <p:cNvPr id="97" name="Google Shape;97;p18"/>
          <p:cNvSpPr txBox="1"/>
          <p:nvPr>
            <p:ph idx="1" type="body"/>
          </p:nvPr>
        </p:nvSpPr>
        <p:spPr>
          <a:xfrm>
            <a:off x="617100" y="1997950"/>
            <a:ext cx="7909800" cy="4287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t/>
            </a:r>
            <a:endParaRPr/>
          </a:p>
        </p:txBody>
      </p:sp>
      <p:pic>
        <p:nvPicPr>
          <p:cNvPr id="98" name="Google Shape;98;p18"/>
          <p:cNvPicPr preferRelativeResize="0"/>
          <p:nvPr/>
        </p:nvPicPr>
        <p:blipFill>
          <a:blip r:embed="rId3">
            <a:alphaModFix/>
          </a:blip>
          <a:stretch>
            <a:fillRect/>
          </a:stretch>
        </p:blipFill>
        <p:spPr>
          <a:xfrm>
            <a:off x="3694400" y="3154691"/>
            <a:ext cx="4996626" cy="3216417"/>
          </a:xfrm>
          <a:prstGeom prst="rect">
            <a:avLst/>
          </a:prstGeom>
          <a:noFill/>
          <a:ln>
            <a:noFill/>
          </a:ln>
        </p:spPr>
      </p:pic>
      <p:pic>
        <p:nvPicPr>
          <p:cNvPr id="99" name="Google Shape;99;p18"/>
          <p:cNvPicPr preferRelativeResize="0"/>
          <p:nvPr/>
        </p:nvPicPr>
        <p:blipFill>
          <a:blip r:embed="rId4">
            <a:alphaModFix/>
          </a:blip>
          <a:stretch>
            <a:fillRect/>
          </a:stretch>
        </p:blipFill>
        <p:spPr>
          <a:xfrm>
            <a:off x="617100" y="1170959"/>
            <a:ext cx="3014976" cy="2784532"/>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19"/>
          <p:cNvSpPr txBox="1"/>
          <p:nvPr>
            <p:ph type="title"/>
          </p:nvPr>
        </p:nvSpPr>
        <p:spPr>
          <a:xfrm>
            <a:off x="2622900" y="150900"/>
            <a:ext cx="3898200" cy="1143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Conclusão </a:t>
            </a:r>
            <a:r>
              <a:rPr lang="en"/>
              <a:t>2</a:t>
            </a:r>
            <a:endParaRPr/>
          </a:p>
        </p:txBody>
      </p:sp>
      <p:sp>
        <p:nvSpPr>
          <p:cNvPr id="105" name="Google Shape;105;p19"/>
          <p:cNvSpPr txBox="1"/>
          <p:nvPr>
            <p:ph idx="1" type="body"/>
          </p:nvPr>
        </p:nvSpPr>
        <p:spPr>
          <a:xfrm>
            <a:off x="617100" y="1540750"/>
            <a:ext cx="7909800" cy="42873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Hipótese refutada</a:t>
            </a:r>
            <a:endParaRPr/>
          </a:p>
          <a:p>
            <a:pPr indent="-381000" lvl="1" marL="914400" rtl="0" algn="l">
              <a:spcBef>
                <a:spcPts val="0"/>
              </a:spcBef>
              <a:spcAft>
                <a:spcPts val="0"/>
              </a:spcAft>
              <a:buSzPts val="2400"/>
              <a:buChar char="□"/>
            </a:pPr>
            <a:r>
              <a:rPr lang="en"/>
              <a:t>Zona urbana possui maior taxa de reprovação/abandono em todos os níveis, exceto particular</a:t>
            </a:r>
            <a:endParaRPr/>
          </a:p>
          <a:p>
            <a:pPr indent="0" lvl="0" marL="0" rtl="0" algn="l">
              <a:spcBef>
                <a:spcPts val="60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Beatrice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