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BF92F0-3877-4C61-9E63-E317726FA75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1D9E0F-ADDD-4F32-9FB4-3E5686F868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Far Sight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/>
              <a:t>Hunger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ko-KR" altLang="en-US" sz="3600" b="1" dirty="0" smtClean="0"/>
              <a:t>게임 시연</a:t>
            </a:r>
            <a:endParaRPr lang="en-US" altLang="ko-KR" sz="36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We </a:t>
            </a:r>
            <a:r>
              <a:rPr lang="en-US" b="1" dirty="0" smtClean="0"/>
              <a:t>don’t see things as they are, 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we </a:t>
            </a:r>
            <a:r>
              <a:rPr lang="en-US" b="1" dirty="0" smtClean="0"/>
              <a:t>see them as we are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485778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214678" y="5429264"/>
            <a:ext cx="3000396" cy="6429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미</a:t>
            </a:r>
            <a:r>
              <a:rPr lang="ko-KR" altLang="en-US" sz="2400" b="1" dirty="0"/>
              <a:t>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485778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000364" y="5357826"/>
            <a:ext cx="3000396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적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98110"/>
            <a:ext cx="4643470" cy="379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3143240" y="5214950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어</a:t>
            </a:r>
            <a:r>
              <a:rPr lang="ko-KR" altLang="en-US" sz="2400" b="1" dirty="0"/>
              <a:t>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292895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85860"/>
            <a:ext cx="250033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42910" y="4643446"/>
            <a:ext cx="7858180" cy="78581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4BACC6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가지 시점에서의 접해 오던 일상이 뒤집어 집니다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214422"/>
            <a:ext cx="268045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7143800" cy="340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492919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광활한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에서 집을 찾아가는 게임 입니다</a:t>
            </a:r>
            <a:r>
              <a:rPr lang="en-US" altLang="ko-KR" dirty="0"/>
              <a:t>!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6116" y="5643578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3"/>
                </a:solidFill>
              </a:rPr>
              <a:t>누가</a:t>
            </a:r>
            <a:r>
              <a:rPr lang="en-US" altLang="ko-KR" sz="2400" b="1" dirty="0" smtClean="0">
                <a:solidFill>
                  <a:schemeClr val="accent3"/>
                </a:solidFill>
              </a:rPr>
              <a:t>? </a:t>
            </a:r>
            <a:r>
              <a:rPr lang="ko-KR" altLang="en-US" sz="2400" b="1" dirty="0" smtClean="0">
                <a:solidFill>
                  <a:schemeClr val="accent3"/>
                </a:solidFill>
              </a:rPr>
              <a:t>찾아가는 걸까</a:t>
            </a:r>
            <a:r>
              <a:rPr lang="en-US" altLang="ko-KR" sz="2400" b="1" dirty="0" smtClean="0">
                <a:solidFill>
                  <a:schemeClr val="accent3"/>
                </a:solidFill>
              </a:rPr>
              <a:t>?</a:t>
            </a:r>
            <a:endParaRPr lang="ko-KR" alt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521495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장님이</a:t>
            </a:r>
            <a:r>
              <a:rPr lang="ko-KR" altLang="en-US" sz="2400" b="1" dirty="0"/>
              <a:t>요</a:t>
            </a:r>
          </a:p>
        </p:txBody>
      </p:sp>
      <p:pic>
        <p:nvPicPr>
          <p:cNvPr id="7" name="그림 6" descr="imagesCABCDH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1500174"/>
            <a:ext cx="3143272" cy="36865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pic>
        <p:nvPicPr>
          <p:cNvPr id="3074" name="Picture 2" descr="D:\GGJ 프로젝트\필요그림\맹인 안내견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928802"/>
            <a:ext cx="1971675" cy="2324100"/>
          </a:xfrm>
          <a:prstGeom prst="rect">
            <a:avLst/>
          </a:prstGeom>
          <a:noFill/>
        </p:spPr>
      </p:pic>
      <p:pic>
        <p:nvPicPr>
          <p:cNvPr id="3075" name="Picture 3" descr="D:\GGJ 프로젝트\필요그림\맹인 지팡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071678"/>
            <a:ext cx="2466975" cy="18478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57356" y="442913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막대기와 강아지를 이용하여 세상을 헤쳐 나갑니다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63</Words>
  <Application>Microsoft Office PowerPoint</Application>
  <PresentationFormat>화면 슬라이드 쇼(4:3)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Far Sight</vt:lpstr>
      <vt:lpstr>주제</vt:lpstr>
      <vt:lpstr>기획의도</vt:lpstr>
      <vt:lpstr>기획의도</vt:lpstr>
      <vt:lpstr>기획의도</vt:lpstr>
      <vt:lpstr>기획의도</vt:lpstr>
      <vt:lpstr>게임 소개</vt:lpstr>
      <vt:lpstr>게임 소개</vt:lpstr>
      <vt:lpstr>게임 소개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 Sight</dc:title>
  <dc:creator>ksw</dc:creator>
  <cp:lastModifiedBy>ksw</cp:lastModifiedBy>
  <cp:revision>8</cp:revision>
  <dcterms:created xsi:type="dcterms:W3CDTF">2014-01-26T07:32:57Z</dcterms:created>
  <dcterms:modified xsi:type="dcterms:W3CDTF">2014-01-26T08:04:04Z</dcterms:modified>
</cp:coreProperties>
</file>