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RIS-2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CF1743-B321-4534-A4B8-E549306BAD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IRIS-2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3E3159-28CD-4BF4-9A81-06A8583F5A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2/9/2024 2:24:37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3896C2BE-E952-4157-AAAA-D084C9124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404"/>
            <a:ext cx="12192000" cy="50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2024-02-09T14:24:37Z</dcterms:created>
  <dcterms:modified xsi:type="dcterms:W3CDTF">2024-02-09T14:24:37Z</dcterms:modified>
</cp:coreProperties>
</file>